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21"/>
  </p:notesMasterIdLst>
  <p:sldIdLst>
    <p:sldId id="270" r:id="rId5"/>
    <p:sldId id="260" r:id="rId6"/>
    <p:sldId id="272" r:id="rId7"/>
    <p:sldId id="274" r:id="rId8"/>
    <p:sldId id="275" r:id="rId9"/>
    <p:sldId id="276" r:id="rId10"/>
    <p:sldId id="277" r:id="rId11"/>
    <p:sldId id="264" r:id="rId12"/>
    <p:sldId id="266" r:id="rId13"/>
    <p:sldId id="262" r:id="rId14"/>
    <p:sldId id="257" r:id="rId15"/>
    <p:sldId id="258" r:id="rId16"/>
    <p:sldId id="273" r:id="rId17"/>
    <p:sldId id="278" r:id="rId18"/>
    <p:sldId id="279" r:id="rId19"/>
    <p:sldId id="269" r:id="rId20"/>
  </p:sldIdLst>
  <p:sldSz cx="10691813" cy="7559675"/>
  <p:notesSz cx="6808788" cy="9940925"/>
  <p:embeddedFontLst>
    <p:embeddedFont>
      <p:font typeface="Arial Nova"/>
      <p:regular r:id="rId22"/>
      <p:bold r:id="rId23"/>
      <p:italic r:id="rId24"/>
      <p:boldItalic r:id="rId25"/>
    </p:embeddedFont>
    <p:embeddedFont>
      <p:font typeface="Halimun" panose="020B0604020202020204" charset="0"/>
      <p:regular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0103D-513F-25B7-2F61-D0F1FB6B8876}" v="91" dt="2025-06-12T09:33:45.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diner, Samantha" userId="S::samantha.gardiner@gro.mmat.co.uk::9b5f0b7f-8420-47b6-8953-57816a26d338" providerId="AD" clId="Web-{DFF0103D-513F-25B7-2F61-D0F1FB6B8876}"/>
    <pc:docChg chg="modSld">
      <pc:chgData name="Gardiner, Samantha" userId="S::samantha.gardiner@gro.mmat.co.uk::9b5f0b7f-8420-47b6-8953-57816a26d338" providerId="AD" clId="Web-{DFF0103D-513F-25B7-2F61-D0F1FB6B8876}" dt="2025-06-12T09:33:44.798" v="87" actId="20577"/>
      <pc:docMkLst>
        <pc:docMk/>
      </pc:docMkLst>
      <pc:sldChg chg="modSp">
        <pc:chgData name="Gardiner, Samantha" userId="S::samantha.gardiner@gro.mmat.co.uk::9b5f0b7f-8420-47b6-8953-57816a26d338" providerId="AD" clId="Web-{DFF0103D-513F-25B7-2F61-D0F1FB6B8876}" dt="2025-06-12T09:33:44.798" v="87" actId="20577"/>
        <pc:sldMkLst>
          <pc:docMk/>
          <pc:sldMk cId="3164381947" sldId="262"/>
        </pc:sldMkLst>
        <pc:spChg chg="mod">
          <ac:chgData name="Gardiner, Samantha" userId="S::samantha.gardiner@gro.mmat.co.uk::9b5f0b7f-8420-47b6-8953-57816a26d338" providerId="AD" clId="Web-{DFF0103D-513F-25B7-2F61-D0F1FB6B8876}" dt="2025-06-12T09:33:44.798" v="87" actId="20577"/>
          <ac:spMkLst>
            <pc:docMk/>
            <pc:sldMk cId="3164381947" sldId="262"/>
            <ac:spMk id="17" creationId="{E6852B82-8326-5EA9-34DE-E04B094850DF}"/>
          </ac:spMkLst>
        </pc:spChg>
      </pc:sldChg>
      <pc:sldChg chg="modSp">
        <pc:chgData name="Gardiner, Samantha" userId="S::samantha.gardiner@gro.mmat.co.uk::9b5f0b7f-8420-47b6-8953-57816a26d338" providerId="AD" clId="Web-{DFF0103D-513F-25B7-2F61-D0F1FB6B8876}" dt="2025-06-12T09:32:05.981" v="5" actId="20577"/>
        <pc:sldMkLst>
          <pc:docMk/>
          <pc:sldMk cId="3647899520" sldId="270"/>
        </pc:sldMkLst>
        <pc:spChg chg="mod">
          <ac:chgData name="Gardiner, Samantha" userId="S::samantha.gardiner@gro.mmat.co.uk::9b5f0b7f-8420-47b6-8953-57816a26d338" providerId="AD" clId="Web-{DFF0103D-513F-25B7-2F61-D0F1FB6B8876}" dt="2025-06-12T09:32:05.981" v="5" actId="20577"/>
          <ac:spMkLst>
            <pc:docMk/>
            <pc:sldMk cId="3647899520" sldId="270"/>
            <ac:spMk id="6" creationId="{B13346A1-A296-6648-7350-BB7530664A0D}"/>
          </ac:spMkLst>
        </pc:spChg>
      </pc:sldChg>
      <pc:sldChg chg="modSp">
        <pc:chgData name="Gardiner, Samantha" userId="S::samantha.gardiner@gro.mmat.co.uk::9b5f0b7f-8420-47b6-8953-57816a26d338" providerId="AD" clId="Web-{DFF0103D-513F-25B7-2F61-D0F1FB6B8876}" dt="2025-06-12T09:32:27.654" v="43" actId="20577"/>
        <pc:sldMkLst>
          <pc:docMk/>
          <pc:sldMk cId="3702914838" sldId="272"/>
        </pc:sldMkLst>
        <pc:spChg chg="mod">
          <ac:chgData name="Gardiner, Samantha" userId="S::samantha.gardiner@gro.mmat.co.uk::9b5f0b7f-8420-47b6-8953-57816a26d338" providerId="AD" clId="Web-{DFF0103D-513F-25B7-2F61-D0F1FB6B8876}" dt="2025-06-12T09:32:27.654" v="43" actId="20577"/>
          <ac:spMkLst>
            <pc:docMk/>
            <pc:sldMk cId="3702914838" sldId="272"/>
            <ac:spMk id="10" creationId="{5855C706-49E4-47AF-1E24-1EE4FBF485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8E9ACE5-AB85-48D7-B79D-11BAF2EFCF81}" type="datetimeFigureOut">
              <a:rPr lang="en-ZA" smtClean="0"/>
              <a:t>2025/06/12</a:t>
            </a:fld>
            <a:endParaRPr lang="en-ZA"/>
          </a:p>
        </p:txBody>
      </p:sp>
      <p:sp>
        <p:nvSpPr>
          <p:cNvPr id="4" name="Slide Image Placeholder 3"/>
          <p:cNvSpPr>
            <a:spLocks noGrp="1" noRot="1" noChangeAspect="1"/>
          </p:cNvSpPr>
          <p:nvPr>
            <p:ph type="sldImg" idx="2"/>
          </p:nvPr>
        </p:nvSpPr>
        <p:spPr>
          <a:xfrm>
            <a:off x="1033463" y="1243013"/>
            <a:ext cx="4741862" cy="33543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7CE6295-C2CA-44BC-B7CD-D436E8C5A7CE}" type="slidenum">
              <a:rPr lang="en-ZA" smtClean="0"/>
              <a:t>‹#›</a:t>
            </a:fld>
            <a:endParaRPr lang="en-ZA"/>
          </a:p>
        </p:txBody>
      </p:sp>
    </p:spTree>
    <p:extLst>
      <p:ext uri="{BB962C8B-B14F-4D97-AF65-F5344CB8AC3E}">
        <p14:creationId xmlns:p14="http://schemas.microsoft.com/office/powerpoint/2010/main" val="411207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
        <p:nvSpPr>
          <p:cNvPr id="8" name="Title 1">
            <a:extLst>
              <a:ext uri="{FF2B5EF4-FFF2-40B4-BE49-F238E27FC236}">
                <a16:creationId xmlns:a16="http://schemas.microsoft.com/office/drawing/2014/main" id="{5D8B77DD-13F4-785F-F6BB-45A605F29D59}"/>
              </a:ext>
            </a:extLst>
          </p:cNvPr>
          <p:cNvSpPr>
            <a:spLocks noGrp="1"/>
          </p:cNvSpPr>
          <p:nvPr>
            <p:ph type="ctrTitle" hasCustomPrompt="1"/>
          </p:nvPr>
        </p:nvSpPr>
        <p:spPr>
          <a:xfrm>
            <a:off x="798763" y="2503354"/>
            <a:ext cx="4227442" cy="1666008"/>
          </a:xfrm>
        </p:spPr>
        <p:txBody>
          <a:bodyPr anchor="b">
            <a:noAutofit/>
          </a:bodyPr>
          <a:lstStyle>
            <a:lvl1pPr algn="l">
              <a:lnSpc>
                <a:spcPct val="90000"/>
              </a:lnSpc>
              <a:defRPr sz="3200" b="1" cap="all" baseline="0">
                <a:solidFill>
                  <a:schemeClr val="tx1"/>
                </a:solidFill>
              </a:defRPr>
            </a:lvl1pPr>
          </a:lstStyle>
          <a:p>
            <a:r>
              <a:rPr lang="en-US"/>
              <a:t>Add title (32pt)</a:t>
            </a:r>
          </a:p>
        </p:txBody>
      </p:sp>
      <p:sp>
        <p:nvSpPr>
          <p:cNvPr id="9" name="Subtitle 2">
            <a:extLst>
              <a:ext uri="{FF2B5EF4-FFF2-40B4-BE49-F238E27FC236}">
                <a16:creationId xmlns:a16="http://schemas.microsoft.com/office/drawing/2014/main" id="{D53922EA-D2CF-DDE1-338C-33C8EBFC8139}"/>
              </a:ext>
            </a:extLst>
          </p:cNvPr>
          <p:cNvSpPr>
            <a:spLocks noGrp="1"/>
          </p:cNvSpPr>
          <p:nvPr>
            <p:ph type="subTitle" idx="1" hasCustomPrompt="1"/>
          </p:nvPr>
        </p:nvSpPr>
        <p:spPr>
          <a:xfrm>
            <a:off x="798763" y="4223315"/>
            <a:ext cx="4227442" cy="376393"/>
          </a:xfrm>
        </p:spPr>
        <p:txBody>
          <a:bodyPr/>
          <a:lstStyle>
            <a:lvl1pPr marL="0" indent="0" algn="l">
              <a:buNone/>
              <a:defRPr sz="2400" b="0" cap="all" baseline="0">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Recruitment pack</a:t>
            </a:r>
          </a:p>
        </p:txBody>
      </p:sp>
      <p:sp>
        <p:nvSpPr>
          <p:cNvPr id="11" name="Text Placeholder 16">
            <a:extLst>
              <a:ext uri="{FF2B5EF4-FFF2-40B4-BE49-F238E27FC236}">
                <a16:creationId xmlns:a16="http://schemas.microsoft.com/office/drawing/2014/main" id="{5B55B1B2-EDBC-72EA-3139-515275E0F09D}"/>
              </a:ext>
            </a:extLst>
          </p:cNvPr>
          <p:cNvSpPr>
            <a:spLocks noGrp="1"/>
          </p:cNvSpPr>
          <p:nvPr>
            <p:ph type="body" sz="quarter" idx="10" hasCustomPrompt="1"/>
          </p:nvPr>
        </p:nvSpPr>
        <p:spPr>
          <a:xfrm>
            <a:off x="798763" y="5628629"/>
            <a:ext cx="2609600" cy="215178"/>
          </a:xfrm>
        </p:spPr>
        <p:txBody>
          <a:bodyPr/>
          <a:lstStyle>
            <a:lvl1pPr>
              <a:defRPr i="1"/>
            </a:lvl1pPr>
          </a:lstStyle>
          <a:p>
            <a:pPr lvl="0"/>
            <a:r>
              <a:rPr lang="en-US"/>
              <a:t>DD Month YYYY</a:t>
            </a:r>
          </a:p>
        </p:txBody>
      </p:sp>
      <p:sp>
        <p:nvSpPr>
          <p:cNvPr id="3" name="TextBox 2">
            <a:extLst>
              <a:ext uri="{FF2B5EF4-FFF2-40B4-BE49-F238E27FC236}">
                <a16:creationId xmlns:a16="http://schemas.microsoft.com/office/drawing/2014/main" id="{950064C5-356E-3018-DF92-0AFC4759A7BA}"/>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a:solidFill>
                  <a:schemeClr val="tx1"/>
                </a:solidFill>
                <a:latin typeface="+mj-lt"/>
                <a:ea typeface="+mn-ea"/>
                <a:cs typeface="+mn-cs"/>
              </a:rPr>
              <a:t>grove-school.co.uk            TF9 1HF          GroveSchoolShropshire</a:t>
            </a:r>
            <a:endParaRPr lang="en-GB" sz="900" b="0" cap="none" baseline="0">
              <a:solidFill>
                <a:schemeClr val="tx1"/>
              </a:solidFill>
              <a:latin typeface="+mj-lt"/>
            </a:endParaRPr>
          </a:p>
        </p:txBody>
      </p:sp>
      <p:sp>
        <p:nvSpPr>
          <p:cNvPr id="5" name="Freeform: Shape 18">
            <a:extLst>
              <a:ext uri="{FF2B5EF4-FFF2-40B4-BE49-F238E27FC236}">
                <a16:creationId xmlns:a16="http://schemas.microsoft.com/office/drawing/2014/main" id="{955F0115-DEF5-C2D8-B832-CDD30817C161}"/>
              </a:ext>
            </a:extLst>
          </p:cNvPr>
          <p:cNvSpPr/>
          <p:nvPr userDrawn="1"/>
        </p:nvSpPr>
        <p:spPr>
          <a:xfrm>
            <a:off x="8482640"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chemeClr val="tx1"/>
          </a:solidFill>
          <a:ln w="2856" cap="flat">
            <a:noFill/>
            <a:prstDash val="solid"/>
            <a:miter/>
          </a:ln>
        </p:spPr>
        <p:txBody>
          <a:bodyPr rtlCol="0" anchor="ctr"/>
          <a:lstStyle/>
          <a:p>
            <a:endParaRPr lang="en-GB"/>
          </a:p>
        </p:txBody>
      </p:sp>
      <p:pic>
        <p:nvPicPr>
          <p:cNvPr id="6" name="Graphic 5" descr="Earth globe: Americas with solid fill">
            <a:extLst>
              <a:ext uri="{FF2B5EF4-FFF2-40B4-BE49-F238E27FC236}">
                <a16:creationId xmlns:a16="http://schemas.microsoft.com/office/drawing/2014/main" id="{399037C8-12A9-DB18-07DD-559C752EDC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9992" y="6746012"/>
            <a:ext cx="178934" cy="178934"/>
          </a:xfrm>
          <a:prstGeom prst="rect">
            <a:avLst/>
          </a:prstGeom>
        </p:spPr>
      </p:pic>
      <p:pic>
        <p:nvPicPr>
          <p:cNvPr id="12" name="Graphic 11" descr="Map with pin with solid fill">
            <a:extLst>
              <a:ext uri="{FF2B5EF4-FFF2-40B4-BE49-F238E27FC236}">
                <a16:creationId xmlns:a16="http://schemas.microsoft.com/office/drawing/2014/main" id="{01A5F70D-9DF9-55B8-EE8A-AA0A333349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63975" y="6732342"/>
            <a:ext cx="214046" cy="214046"/>
          </a:xfrm>
          <a:prstGeom prst="rect">
            <a:avLst/>
          </a:prstGeom>
        </p:spPr>
      </p:pic>
      <p:pic>
        <p:nvPicPr>
          <p:cNvPr id="13" name="Graphic 12">
            <a:extLst>
              <a:ext uri="{FF2B5EF4-FFF2-40B4-BE49-F238E27FC236}">
                <a16:creationId xmlns:a16="http://schemas.microsoft.com/office/drawing/2014/main" id="{301AE81C-471F-B184-8695-18C33C717F0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74725" y="1650268"/>
            <a:ext cx="2912701" cy="4259138"/>
          </a:xfrm>
          <a:prstGeom prst="rect">
            <a:avLst/>
          </a:prstGeom>
        </p:spPr>
      </p:pic>
      <p:sp>
        <p:nvSpPr>
          <p:cNvPr id="4" name="Freeform: Shape 4">
            <a:extLst>
              <a:ext uri="{FF2B5EF4-FFF2-40B4-BE49-F238E27FC236}">
                <a16:creationId xmlns:a16="http://schemas.microsoft.com/office/drawing/2014/main" id="{4EBB2643-85D0-6D83-1721-4288A61003BF}"/>
              </a:ext>
            </a:extLst>
          </p:cNvPr>
          <p:cNvSpPr/>
          <p:nvPr userDrawn="1"/>
        </p:nvSpPr>
        <p:spPr>
          <a:xfrm>
            <a:off x="811783" y="626337"/>
            <a:ext cx="1981867" cy="479491"/>
          </a:xfrm>
          <a:custGeom>
            <a:avLst/>
            <a:gdLst>
              <a:gd name="connsiteX0" fmla="*/ 2072164 w 5329047"/>
              <a:gd name="connsiteY0" fmla="*/ 1128427 h 1289304"/>
              <a:gd name="connsiteX1" fmla="*/ 2018062 w 5329047"/>
              <a:gd name="connsiteY1" fmla="*/ 1140714 h 1289304"/>
              <a:gd name="connsiteX2" fmla="*/ 1981581 w 5329047"/>
              <a:gd name="connsiteY2" fmla="*/ 1173385 h 1289304"/>
              <a:gd name="connsiteX3" fmla="*/ 2016728 w 5329047"/>
              <a:gd name="connsiteY3" fmla="*/ 1200055 h 1289304"/>
              <a:gd name="connsiteX4" fmla="*/ 2072164 w 5329047"/>
              <a:gd name="connsiteY4" fmla="*/ 1159002 h 1289304"/>
              <a:gd name="connsiteX5" fmla="*/ 3622167 w 5329047"/>
              <a:gd name="connsiteY5" fmla="*/ 1123093 h 1289304"/>
              <a:gd name="connsiteX6" fmla="*/ 3603593 w 5329047"/>
              <a:gd name="connsiteY6" fmla="*/ 1131189 h 1289304"/>
              <a:gd name="connsiteX7" fmla="*/ 3519297 w 5329047"/>
              <a:gd name="connsiteY7" fmla="*/ 1173003 h 1289304"/>
              <a:gd name="connsiteX8" fmla="*/ 3559683 w 5329047"/>
              <a:gd name="connsiteY8" fmla="*/ 1208818 h 1289304"/>
              <a:gd name="connsiteX9" fmla="*/ 3622928 w 5329047"/>
              <a:gd name="connsiteY9" fmla="*/ 1151953 h 1289304"/>
              <a:gd name="connsiteX10" fmla="*/ 3622928 w 5329047"/>
              <a:gd name="connsiteY10" fmla="*/ 1123188 h 1289304"/>
              <a:gd name="connsiteX11" fmla="*/ 3622833 w 5329047"/>
              <a:gd name="connsiteY11" fmla="*/ 1123093 h 1289304"/>
              <a:gd name="connsiteX12" fmla="*/ 316803 w 5329047"/>
              <a:gd name="connsiteY12" fmla="*/ 1123093 h 1289304"/>
              <a:gd name="connsiteX13" fmla="*/ 298229 w 5329047"/>
              <a:gd name="connsiteY13" fmla="*/ 1131189 h 1289304"/>
              <a:gd name="connsiteX14" fmla="*/ 213933 w 5329047"/>
              <a:gd name="connsiteY14" fmla="*/ 1173003 h 1289304"/>
              <a:gd name="connsiteX15" fmla="*/ 254319 w 5329047"/>
              <a:gd name="connsiteY15" fmla="*/ 1208818 h 1289304"/>
              <a:gd name="connsiteX16" fmla="*/ 317565 w 5329047"/>
              <a:gd name="connsiteY16" fmla="*/ 1151953 h 1289304"/>
              <a:gd name="connsiteX17" fmla="*/ 317565 w 5329047"/>
              <a:gd name="connsiteY17" fmla="*/ 1123188 h 1289304"/>
              <a:gd name="connsiteX18" fmla="*/ 317470 w 5329047"/>
              <a:gd name="connsiteY18" fmla="*/ 1123093 h 1289304"/>
              <a:gd name="connsiteX19" fmla="*/ 2716720 w 5329047"/>
              <a:gd name="connsiteY19" fmla="*/ 1062799 h 1289304"/>
              <a:gd name="connsiteX20" fmla="*/ 2664714 w 5329047"/>
              <a:gd name="connsiteY20" fmla="*/ 1114044 h 1289304"/>
              <a:gd name="connsiteX21" fmla="*/ 2769013 w 5329047"/>
              <a:gd name="connsiteY21" fmla="*/ 1114044 h 1289304"/>
              <a:gd name="connsiteX22" fmla="*/ 2716720 w 5329047"/>
              <a:gd name="connsiteY22" fmla="*/ 1062799 h 1289304"/>
              <a:gd name="connsiteX23" fmla="*/ 3963447 w 5329047"/>
              <a:gd name="connsiteY23" fmla="*/ 1054322 h 1289304"/>
              <a:gd name="connsiteX24" fmla="*/ 3903726 w 5329047"/>
              <a:gd name="connsiteY24" fmla="*/ 1118902 h 1289304"/>
              <a:gd name="connsiteX25" fmla="*/ 4020978 w 5329047"/>
              <a:gd name="connsiteY25" fmla="*/ 1118902 h 1289304"/>
              <a:gd name="connsiteX26" fmla="*/ 4021074 w 5329047"/>
              <a:gd name="connsiteY26" fmla="*/ 1118902 h 1289304"/>
              <a:gd name="connsiteX27" fmla="*/ 3963447 w 5329047"/>
              <a:gd name="connsiteY27" fmla="*/ 1054322 h 1289304"/>
              <a:gd name="connsiteX28" fmla="*/ 3762946 w 5329047"/>
              <a:gd name="connsiteY28" fmla="*/ 1054322 h 1289304"/>
              <a:gd name="connsiteX29" fmla="*/ 3703605 w 5329047"/>
              <a:gd name="connsiteY29" fmla="*/ 1131569 h 1289304"/>
              <a:gd name="connsiteX30" fmla="*/ 3762946 w 5329047"/>
              <a:gd name="connsiteY30" fmla="*/ 1208817 h 1289304"/>
              <a:gd name="connsiteX31" fmla="*/ 3826477 w 5329047"/>
              <a:gd name="connsiteY31" fmla="*/ 1131569 h 1289304"/>
              <a:gd name="connsiteX32" fmla="*/ 3762946 w 5329047"/>
              <a:gd name="connsiteY32" fmla="*/ 1054322 h 1289304"/>
              <a:gd name="connsiteX33" fmla="*/ 1445228 w 5329047"/>
              <a:gd name="connsiteY33" fmla="*/ 1054322 h 1289304"/>
              <a:gd name="connsiteX34" fmla="*/ 1385506 w 5329047"/>
              <a:gd name="connsiteY34" fmla="*/ 1118902 h 1289304"/>
              <a:gd name="connsiteX35" fmla="*/ 1502759 w 5329047"/>
              <a:gd name="connsiteY35" fmla="*/ 1118902 h 1289304"/>
              <a:gd name="connsiteX36" fmla="*/ 1502854 w 5329047"/>
              <a:gd name="connsiteY36" fmla="*/ 1118902 h 1289304"/>
              <a:gd name="connsiteX37" fmla="*/ 1445228 w 5329047"/>
              <a:gd name="connsiteY37" fmla="*/ 1054322 h 1289304"/>
              <a:gd name="connsiteX38" fmla="*/ 772670 w 5329047"/>
              <a:gd name="connsiteY38" fmla="*/ 1054322 h 1289304"/>
              <a:gd name="connsiteX39" fmla="*/ 709138 w 5329047"/>
              <a:gd name="connsiteY39" fmla="*/ 1131570 h 1289304"/>
              <a:gd name="connsiteX40" fmla="*/ 772670 w 5329047"/>
              <a:gd name="connsiteY40" fmla="*/ 1208818 h 1289304"/>
              <a:gd name="connsiteX41" fmla="*/ 836202 w 5329047"/>
              <a:gd name="connsiteY41" fmla="*/ 1131570 h 1289304"/>
              <a:gd name="connsiteX42" fmla="*/ 772670 w 5329047"/>
              <a:gd name="connsiteY42" fmla="*/ 1054322 h 1289304"/>
              <a:gd name="connsiteX43" fmla="*/ 85727 w 5329047"/>
              <a:gd name="connsiteY43" fmla="*/ 1054322 h 1289304"/>
              <a:gd name="connsiteX44" fmla="*/ 22195 w 5329047"/>
              <a:gd name="connsiteY44" fmla="*/ 1131570 h 1289304"/>
              <a:gd name="connsiteX45" fmla="*/ 85727 w 5329047"/>
              <a:gd name="connsiteY45" fmla="*/ 1208818 h 1289304"/>
              <a:gd name="connsiteX46" fmla="*/ 145068 w 5329047"/>
              <a:gd name="connsiteY46" fmla="*/ 1131570 h 1289304"/>
              <a:gd name="connsiteX47" fmla="*/ 85727 w 5329047"/>
              <a:gd name="connsiteY47" fmla="*/ 1054322 h 1289304"/>
              <a:gd name="connsiteX48" fmla="*/ 4345305 w 5329047"/>
              <a:gd name="connsiteY48" fmla="*/ 1040987 h 1289304"/>
              <a:gd name="connsiteX49" fmla="*/ 4368832 w 5329047"/>
              <a:gd name="connsiteY49" fmla="*/ 1040987 h 1289304"/>
              <a:gd name="connsiteX50" fmla="*/ 4428553 w 5329047"/>
              <a:gd name="connsiteY50" fmla="*/ 1195483 h 1289304"/>
              <a:gd name="connsiteX51" fmla="*/ 4484370 w 5329047"/>
              <a:gd name="connsiteY51" fmla="*/ 1040987 h 1289304"/>
              <a:gd name="connsiteX52" fmla="*/ 4506468 w 5329047"/>
              <a:gd name="connsiteY52" fmla="*/ 1040987 h 1289304"/>
              <a:gd name="connsiteX53" fmla="*/ 4427791 w 5329047"/>
              <a:gd name="connsiteY53" fmla="*/ 1249965 h 1289304"/>
              <a:gd name="connsiteX54" fmla="*/ 4380071 w 5329047"/>
              <a:gd name="connsiteY54" fmla="*/ 1289304 h 1289304"/>
              <a:gd name="connsiteX55" fmla="*/ 4363212 w 5329047"/>
              <a:gd name="connsiteY55" fmla="*/ 1287589 h 1289304"/>
              <a:gd name="connsiteX56" fmla="*/ 4363212 w 5329047"/>
              <a:gd name="connsiteY56" fmla="*/ 1269015 h 1289304"/>
              <a:gd name="connsiteX57" fmla="*/ 4378357 w 5329047"/>
              <a:gd name="connsiteY57" fmla="*/ 1270825 h 1289304"/>
              <a:gd name="connsiteX58" fmla="*/ 4409980 w 5329047"/>
              <a:gd name="connsiteY58" fmla="*/ 1242345 h 1289304"/>
              <a:gd name="connsiteX59" fmla="*/ 4417695 w 5329047"/>
              <a:gd name="connsiteY59" fmla="*/ 1221581 h 1289304"/>
              <a:gd name="connsiteX60" fmla="*/ 4345400 w 5329047"/>
              <a:gd name="connsiteY60" fmla="*/ 1041082 h 1289304"/>
              <a:gd name="connsiteX61" fmla="*/ 4899183 w 5329047"/>
              <a:gd name="connsiteY61" fmla="*/ 1040891 h 1289304"/>
              <a:gd name="connsiteX62" fmla="*/ 4921281 w 5329047"/>
              <a:gd name="connsiteY62" fmla="*/ 1040891 h 1289304"/>
              <a:gd name="connsiteX63" fmla="*/ 4921281 w 5329047"/>
              <a:gd name="connsiteY63" fmla="*/ 1158906 h 1289304"/>
              <a:gd name="connsiteX64" fmla="*/ 4969764 w 5329047"/>
              <a:gd name="connsiteY64" fmla="*/ 1208722 h 1289304"/>
              <a:gd name="connsiteX65" fmla="*/ 5024151 w 5329047"/>
              <a:gd name="connsiteY65" fmla="*/ 1136046 h 1289304"/>
              <a:gd name="connsiteX66" fmla="*/ 5024151 w 5329047"/>
              <a:gd name="connsiteY66" fmla="*/ 1040891 h 1289304"/>
              <a:gd name="connsiteX67" fmla="*/ 5046249 w 5329047"/>
              <a:gd name="connsiteY67" fmla="*/ 1040891 h 1289304"/>
              <a:gd name="connsiteX68" fmla="*/ 5046249 w 5329047"/>
              <a:gd name="connsiteY68" fmla="*/ 1222057 h 1289304"/>
              <a:gd name="connsiteX69" fmla="*/ 5046344 w 5329047"/>
              <a:gd name="connsiteY69" fmla="*/ 1222152 h 1289304"/>
              <a:gd name="connsiteX70" fmla="*/ 5025961 w 5329047"/>
              <a:gd name="connsiteY70" fmla="*/ 1222152 h 1289304"/>
              <a:gd name="connsiteX71" fmla="*/ 5025961 w 5329047"/>
              <a:gd name="connsiteY71" fmla="*/ 1189481 h 1289304"/>
              <a:gd name="connsiteX72" fmla="*/ 5025199 w 5329047"/>
              <a:gd name="connsiteY72" fmla="*/ 1189481 h 1289304"/>
              <a:gd name="connsiteX73" fmla="*/ 4962715 w 5329047"/>
              <a:gd name="connsiteY73" fmla="*/ 1227391 h 1289304"/>
              <a:gd name="connsiteX74" fmla="*/ 4899183 w 5329047"/>
              <a:gd name="connsiteY74" fmla="*/ 1158525 h 1289304"/>
              <a:gd name="connsiteX75" fmla="*/ 4878419 w 5329047"/>
              <a:gd name="connsiteY75" fmla="*/ 1038510 h 1289304"/>
              <a:gd name="connsiteX76" fmla="*/ 4878419 w 5329047"/>
              <a:gd name="connsiteY76" fmla="*/ 1060608 h 1289304"/>
              <a:gd name="connsiteX77" fmla="*/ 4810982 w 5329047"/>
              <a:gd name="connsiteY77" fmla="*/ 1125569 h 1289304"/>
              <a:gd name="connsiteX78" fmla="*/ 4810982 w 5329047"/>
              <a:gd name="connsiteY78" fmla="*/ 1222152 h 1289304"/>
              <a:gd name="connsiteX79" fmla="*/ 4788884 w 5329047"/>
              <a:gd name="connsiteY79" fmla="*/ 1222152 h 1289304"/>
              <a:gd name="connsiteX80" fmla="*/ 4788884 w 5329047"/>
              <a:gd name="connsiteY80" fmla="*/ 1040987 h 1289304"/>
              <a:gd name="connsiteX81" fmla="*/ 4809268 w 5329047"/>
              <a:gd name="connsiteY81" fmla="*/ 1040987 h 1289304"/>
              <a:gd name="connsiteX82" fmla="*/ 4809268 w 5329047"/>
              <a:gd name="connsiteY82" fmla="*/ 1083468 h 1289304"/>
              <a:gd name="connsiteX83" fmla="*/ 4809934 w 5329047"/>
              <a:gd name="connsiteY83" fmla="*/ 1083468 h 1289304"/>
              <a:gd name="connsiteX84" fmla="*/ 4878419 w 5329047"/>
              <a:gd name="connsiteY84" fmla="*/ 1038510 h 1289304"/>
              <a:gd name="connsiteX85" fmla="*/ 473394 w 5329047"/>
              <a:gd name="connsiteY85" fmla="*/ 1038510 h 1289304"/>
              <a:gd name="connsiteX86" fmla="*/ 473394 w 5329047"/>
              <a:gd name="connsiteY86" fmla="*/ 1060608 h 1289304"/>
              <a:gd name="connsiteX87" fmla="*/ 405957 w 5329047"/>
              <a:gd name="connsiteY87" fmla="*/ 1125569 h 1289304"/>
              <a:gd name="connsiteX88" fmla="*/ 405957 w 5329047"/>
              <a:gd name="connsiteY88" fmla="*/ 1222152 h 1289304"/>
              <a:gd name="connsiteX89" fmla="*/ 383859 w 5329047"/>
              <a:gd name="connsiteY89" fmla="*/ 1222152 h 1289304"/>
              <a:gd name="connsiteX90" fmla="*/ 383859 w 5329047"/>
              <a:gd name="connsiteY90" fmla="*/ 1040987 h 1289304"/>
              <a:gd name="connsiteX91" fmla="*/ 404242 w 5329047"/>
              <a:gd name="connsiteY91" fmla="*/ 1040987 h 1289304"/>
              <a:gd name="connsiteX92" fmla="*/ 404242 w 5329047"/>
              <a:gd name="connsiteY92" fmla="*/ 1083468 h 1289304"/>
              <a:gd name="connsiteX93" fmla="*/ 404909 w 5329047"/>
              <a:gd name="connsiteY93" fmla="*/ 1083468 h 1289304"/>
              <a:gd name="connsiteX94" fmla="*/ 473394 w 5329047"/>
              <a:gd name="connsiteY94" fmla="*/ 1038510 h 1289304"/>
              <a:gd name="connsiteX95" fmla="*/ 2891694 w 5329047"/>
              <a:gd name="connsiteY95" fmla="*/ 1036415 h 1289304"/>
              <a:gd name="connsiteX96" fmla="*/ 2966180 w 5329047"/>
              <a:gd name="connsiteY96" fmla="*/ 1093279 h 1289304"/>
              <a:gd name="connsiteX97" fmla="*/ 2936367 w 5329047"/>
              <a:gd name="connsiteY97" fmla="*/ 1093279 h 1289304"/>
              <a:gd name="connsiteX98" fmla="*/ 2894171 w 5329047"/>
              <a:gd name="connsiteY98" fmla="*/ 1062704 h 1289304"/>
              <a:gd name="connsiteX99" fmla="*/ 2855499 w 5329047"/>
              <a:gd name="connsiteY99" fmla="*/ 1085850 h 1289304"/>
              <a:gd name="connsiteX100" fmla="*/ 2914840 w 5329047"/>
              <a:gd name="connsiteY100" fmla="*/ 1117473 h 1289304"/>
              <a:gd name="connsiteX101" fmla="*/ 2974181 w 5329047"/>
              <a:gd name="connsiteY101" fmla="*/ 1169098 h 1289304"/>
              <a:gd name="connsiteX102" fmla="*/ 2896933 w 5329047"/>
              <a:gd name="connsiteY102" fmla="*/ 1226344 h 1289304"/>
              <a:gd name="connsiteX103" fmla="*/ 2819971 w 5329047"/>
              <a:gd name="connsiteY103" fmla="*/ 1164907 h 1289304"/>
              <a:gd name="connsiteX104" fmla="*/ 2849784 w 5329047"/>
              <a:gd name="connsiteY104" fmla="*/ 1164907 h 1289304"/>
              <a:gd name="connsiteX105" fmla="*/ 2898648 w 5329047"/>
              <a:gd name="connsiteY105" fmla="*/ 1200055 h 1289304"/>
              <a:gd name="connsiteX106" fmla="*/ 2942558 w 5329047"/>
              <a:gd name="connsiteY106" fmla="*/ 1173004 h 1289304"/>
              <a:gd name="connsiteX107" fmla="*/ 2883217 w 5329047"/>
              <a:gd name="connsiteY107" fmla="*/ 1139285 h 1289304"/>
              <a:gd name="connsiteX108" fmla="*/ 2823876 w 5329047"/>
              <a:gd name="connsiteY108" fmla="*/ 1088041 h 1289304"/>
              <a:gd name="connsiteX109" fmla="*/ 2891694 w 5329047"/>
              <a:gd name="connsiteY109" fmla="*/ 1036415 h 1289304"/>
              <a:gd name="connsiteX110" fmla="*/ 2718435 w 5329047"/>
              <a:gd name="connsiteY110" fmla="*/ 1036415 h 1289304"/>
              <a:gd name="connsiteX111" fmla="*/ 2800636 w 5329047"/>
              <a:gd name="connsiteY111" fmla="*/ 1140333 h 1289304"/>
              <a:gd name="connsiteX112" fmla="*/ 2664714 w 5329047"/>
              <a:gd name="connsiteY112" fmla="*/ 1140333 h 1289304"/>
              <a:gd name="connsiteX113" fmla="*/ 2721293 w 5329047"/>
              <a:gd name="connsiteY113" fmla="*/ 1200055 h 1289304"/>
              <a:gd name="connsiteX114" fmla="*/ 2768346 w 5329047"/>
              <a:gd name="connsiteY114" fmla="*/ 1164621 h 1289304"/>
              <a:gd name="connsiteX115" fmla="*/ 2797778 w 5329047"/>
              <a:gd name="connsiteY115" fmla="*/ 1164621 h 1289304"/>
              <a:gd name="connsiteX116" fmla="*/ 2720149 w 5329047"/>
              <a:gd name="connsiteY116" fmla="*/ 1226439 h 1289304"/>
              <a:gd name="connsiteX117" fmla="*/ 2633091 w 5329047"/>
              <a:gd name="connsiteY117" fmla="*/ 1130903 h 1289304"/>
              <a:gd name="connsiteX118" fmla="*/ 2718435 w 5329047"/>
              <a:gd name="connsiteY118" fmla="*/ 1036415 h 1289304"/>
              <a:gd name="connsiteX119" fmla="*/ 2033873 w 5329047"/>
              <a:gd name="connsiteY119" fmla="*/ 1036415 h 1289304"/>
              <a:gd name="connsiteX120" fmla="*/ 2101977 w 5329047"/>
              <a:gd name="connsiteY120" fmla="*/ 1086231 h 1289304"/>
              <a:gd name="connsiteX121" fmla="*/ 2101977 w 5329047"/>
              <a:gd name="connsiteY121" fmla="*/ 1179671 h 1289304"/>
              <a:gd name="connsiteX122" fmla="*/ 2111407 w 5329047"/>
              <a:gd name="connsiteY122" fmla="*/ 1200055 h 1289304"/>
              <a:gd name="connsiteX123" fmla="*/ 2120551 w 5329047"/>
              <a:gd name="connsiteY123" fmla="*/ 1198340 h 1289304"/>
              <a:gd name="connsiteX124" fmla="*/ 2120551 w 5329047"/>
              <a:gd name="connsiteY124" fmla="*/ 1221486 h 1289304"/>
              <a:gd name="connsiteX125" fmla="*/ 2120646 w 5329047"/>
              <a:gd name="connsiteY125" fmla="*/ 1221486 h 1289304"/>
              <a:gd name="connsiteX126" fmla="*/ 2099215 w 5329047"/>
              <a:gd name="connsiteY126" fmla="*/ 1226439 h 1289304"/>
              <a:gd name="connsiteX127" fmla="*/ 2073974 w 5329047"/>
              <a:gd name="connsiteY127" fmla="*/ 1198340 h 1289304"/>
              <a:gd name="connsiteX128" fmla="*/ 2010061 w 5329047"/>
              <a:gd name="connsiteY128" fmla="*/ 1226439 h 1289304"/>
              <a:gd name="connsiteX129" fmla="*/ 1949958 w 5329047"/>
              <a:gd name="connsiteY129" fmla="*/ 1175480 h 1289304"/>
              <a:gd name="connsiteX130" fmla="*/ 2011394 w 5329047"/>
              <a:gd name="connsiteY130" fmla="*/ 1119664 h 1289304"/>
              <a:gd name="connsiteX131" fmla="*/ 2072545 w 5329047"/>
              <a:gd name="connsiteY131" fmla="*/ 1092994 h 1289304"/>
              <a:gd name="connsiteX132" fmla="*/ 2032159 w 5329047"/>
              <a:gd name="connsiteY132" fmla="*/ 1062799 h 1289304"/>
              <a:gd name="connsiteX133" fmla="*/ 1986820 w 5329047"/>
              <a:gd name="connsiteY133" fmla="*/ 1097185 h 1289304"/>
              <a:gd name="connsiteX134" fmla="*/ 1957007 w 5329047"/>
              <a:gd name="connsiteY134" fmla="*/ 1097185 h 1289304"/>
              <a:gd name="connsiteX135" fmla="*/ 2033873 w 5329047"/>
              <a:gd name="connsiteY135" fmla="*/ 1036415 h 1289304"/>
              <a:gd name="connsiteX136" fmla="*/ 2242852 w 5329047"/>
              <a:gd name="connsiteY136" fmla="*/ 1036414 h 1289304"/>
              <a:gd name="connsiteX137" fmla="*/ 2242852 w 5329047"/>
              <a:gd name="connsiteY137" fmla="*/ 1068037 h 1289304"/>
              <a:gd name="connsiteX138" fmla="*/ 2177129 w 5329047"/>
              <a:gd name="connsiteY138" fmla="*/ 1141475 h 1289304"/>
              <a:gd name="connsiteX139" fmla="*/ 2177129 w 5329047"/>
              <a:gd name="connsiteY139" fmla="*/ 1222247 h 1289304"/>
              <a:gd name="connsiteX140" fmla="*/ 2147316 w 5329047"/>
              <a:gd name="connsiteY140" fmla="*/ 1222247 h 1289304"/>
              <a:gd name="connsiteX141" fmla="*/ 2147316 w 5329047"/>
              <a:gd name="connsiteY141" fmla="*/ 1040701 h 1289304"/>
              <a:gd name="connsiteX142" fmla="*/ 2147316 w 5329047"/>
              <a:gd name="connsiteY142" fmla="*/ 1040605 h 1289304"/>
              <a:gd name="connsiteX143" fmla="*/ 2175415 w 5329047"/>
              <a:gd name="connsiteY143" fmla="*/ 1040605 h 1289304"/>
              <a:gd name="connsiteX144" fmla="*/ 2175415 w 5329047"/>
              <a:gd name="connsiteY144" fmla="*/ 1078896 h 1289304"/>
              <a:gd name="connsiteX145" fmla="*/ 2176082 w 5329047"/>
              <a:gd name="connsiteY145" fmla="*/ 1078896 h 1289304"/>
              <a:gd name="connsiteX146" fmla="*/ 2242852 w 5329047"/>
              <a:gd name="connsiteY146" fmla="*/ 1036414 h 1289304"/>
              <a:gd name="connsiteX147" fmla="*/ 2334958 w 5329047"/>
              <a:gd name="connsiteY147" fmla="*/ 1036320 h 1289304"/>
              <a:gd name="connsiteX148" fmla="*/ 2413254 w 5329047"/>
              <a:gd name="connsiteY148" fmla="*/ 1098804 h 1289304"/>
              <a:gd name="connsiteX149" fmla="*/ 2382392 w 5329047"/>
              <a:gd name="connsiteY149" fmla="*/ 1098804 h 1289304"/>
              <a:gd name="connsiteX150" fmla="*/ 2382297 w 5329047"/>
              <a:gd name="connsiteY150" fmla="*/ 1098899 h 1289304"/>
              <a:gd name="connsiteX151" fmla="*/ 2337339 w 5329047"/>
              <a:gd name="connsiteY151" fmla="*/ 1062704 h 1289304"/>
              <a:gd name="connsiteX152" fmla="*/ 2280761 w 5329047"/>
              <a:gd name="connsiteY152" fmla="*/ 1133665 h 1289304"/>
              <a:gd name="connsiteX153" fmla="*/ 2333815 w 5329047"/>
              <a:gd name="connsiteY153" fmla="*/ 1200055 h 1289304"/>
              <a:gd name="connsiteX154" fmla="*/ 2383726 w 5329047"/>
              <a:gd name="connsiteY154" fmla="*/ 1155763 h 1289304"/>
              <a:gd name="connsiteX155" fmla="*/ 2414301 w 5329047"/>
              <a:gd name="connsiteY155" fmla="*/ 1155763 h 1289304"/>
              <a:gd name="connsiteX156" fmla="*/ 2334196 w 5329047"/>
              <a:gd name="connsiteY156" fmla="*/ 1226344 h 1289304"/>
              <a:gd name="connsiteX157" fmla="*/ 2249233 w 5329047"/>
              <a:gd name="connsiteY157" fmla="*/ 1133570 h 1289304"/>
              <a:gd name="connsiteX158" fmla="*/ 2334958 w 5329047"/>
              <a:gd name="connsiteY158" fmla="*/ 1036320 h 1289304"/>
              <a:gd name="connsiteX159" fmla="*/ 4153852 w 5329047"/>
              <a:gd name="connsiteY159" fmla="*/ 1035748 h 1289304"/>
              <a:gd name="connsiteX160" fmla="*/ 4205859 w 5329047"/>
              <a:gd name="connsiteY160" fmla="*/ 1071276 h 1289304"/>
              <a:gd name="connsiteX161" fmla="*/ 4263485 w 5329047"/>
              <a:gd name="connsiteY161" fmla="*/ 1035748 h 1289304"/>
              <a:gd name="connsiteX162" fmla="*/ 4323492 w 5329047"/>
              <a:gd name="connsiteY162" fmla="*/ 1099280 h 1289304"/>
              <a:gd name="connsiteX163" fmla="*/ 4323492 w 5329047"/>
              <a:gd name="connsiteY163" fmla="*/ 1222152 h 1289304"/>
              <a:gd name="connsiteX164" fmla="*/ 4301394 w 5329047"/>
              <a:gd name="connsiteY164" fmla="*/ 1222152 h 1289304"/>
              <a:gd name="connsiteX165" fmla="*/ 4301394 w 5329047"/>
              <a:gd name="connsiteY165" fmla="*/ 1100327 h 1289304"/>
              <a:gd name="connsiteX166" fmla="*/ 4258532 w 5329047"/>
              <a:gd name="connsiteY166" fmla="*/ 1054322 h 1289304"/>
              <a:gd name="connsiteX167" fmla="*/ 4209383 w 5329047"/>
              <a:gd name="connsiteY167" fmla="*/ 1119663 h 1289304"/>
              <a:gd name="connsiteX168" fmla="*/ 4209383 w 5329047"/>
              <a:gd name="connsiteY168" fmla="*/ 1222248 h 1289304"/>
              <a:gd name="connsiteX169" fmla="*/ 4187285 w 5329047"/>
              <a:gd name="connsiteY169" fmla="*/ 1222248 h 1289304"/>
              <a:gd name="connsiteX170" fmla="*/ 4187285 w 5329047"/>
              <a:gd name="connsiteY170" fmla="*/ 1099375 h 1289304"/>
              <a:gd name="connsiteX171" fmla="*/ 4149375 w 5329047"/>
              <a:gd name="connsiteY171" fmla="*/ 1054417 h 1289304"/>
              <a:gd name="connsiteX172" fmla="*/ 4095273 w 5329047"/>
              <a:gd name="connsiteY172" fmla="*/ 1121092 h 1289304"/>
              <a:gd name="connsiteX173" fmla="*/ 4095273 w 5329047"/>
              <a:gd name="connsiteY173" fmla="*/ 1222248 h 1289304"/>
              <a:gd name="connsiteX174" fmla="*/ 4073175 w 5329047"/>
              <a:gd name="connsiteY174" fmla="*/ 1222248 h 1289304"/>
              <a:gd name="connsiteX175" fmla="*/ 4073175 w 5329047"/>
              <a:gd name="connsiteY175" fmla="*/ 1041082 h 1289304"/>
              <a:gd name="connsiteX176" fmla="*/ 4073080 w 5329047"/>
              <a:gd name="connsiteY176" fmla="*/ 1040987 h 1289304"/>
              <a:gd name="connsiteX177" fmla="*/ 4093464 w 5329047"/>
              <a:gd name="connsiteY177" fmla="*/ 1040987 h 1289304"/>
              <a:gd name="connsiteX178" fmla="*/ 4093464 w 5329047"/>
              <a:gd name="connsiteY178" fmla="*/ 1071562 h 1289304"/>
              <a:gd name="connsiteX179" fmla="*/ 4094511 w 5329047"/>
              <a:gd name="connsiteY179" fmla="*/ 1071562 h 1289304"/>
              <a:gd name="connsiteX180" fmla="*/ 4153852 w 5329047"/>
              <a:gd name="connsiteY180" fmla="*/ 1035748 h 1289304"/>
              <a:gd name="connsiteX181" fmla="*/ 5152262 w 5329047"/>
              <a:gd name="connsiteY181" fmla="*/ 1035653 h 1289304"/>
              <a:gd name="connsiteX182" fmla="*/ 5218651 w 5329047"/>
              <a:gd name="connsiteY182" fmla="*/ 1093946 h 1289304"/>
              <a:gd name="connsiteX183" fmla="*/ 5196649 w 5329047"/>
              <a:gd name="connsiteY183" fmla="*/ 1093946 h 1289304"/>
              <a:gd name="connsiteX184" fmla="*/ 5149214 w 5329047"/>
              <a:gd name="connsiteY184" fmla="*/ 1054227 h 1289304"/>
              <a:gd name="connsiteX185" fmla="*/ 5106351 w 5329047"/>
              <a:gd name="connsiteY185" fmla="*/ 1085469 h 1289304"/>
              <a:gd name="connsiteX186" fmla="*/ 5143975 w 5329047"/>
              <a:gd name="connsiteY186" fmla="*/ 1116044 h 1289304"/>
              <a:gd name="connsiteX187" fmla="*/ 5173503 w 5329047"/>
              <a:gd name="connsiteY187" fmla="*/ 1122711 h 1289304"/>
              <a:gd name="connsiteX188" fmla="*/ 5225128 w 5329047"/>
              <a:gd name="connsiteY188" fmla="*/ 1172908 h 1289304"/>
              <a:gd name="connsiteX189" fmla="*/ 5152453 w 5329047"/>
              <a:gd name="connsiteY189" fmla="*/ 1227391 h 1289304"/>
              <a:gd name="connsiteX190" fmla="*/ 5077967 w 5329047"/>
              <a:gd name="connsiteY190" fmla="*/ 1163478 h 1289304"/>
              <a:gd name="connsiteX191" fmla="*/ 5100065 w 5329047"/>
              <a:gd name="connsiteY191" fmla="*/ 1163478 h 1289304"/>
              <a:gd name="connsiteX192" fmla="*/ 5153405 w 5329047"/>
              <a:gd name="connsiteY192" fmla="*/ 1208818 h 1289304"/>
              <a:gd name="connsiteX193" fmla="*/ 5202935 w 5329047"/>
              <a:gd name="connsiteY193" fmla="*/ 1174432 h 1289304"/>
              <a:gd name="connsiteX194" fmla="*/ 5163216 w 5329047"/>
              <a:gd name="connsiteY194" fmla="*/ 1141380 h 1289304"/>
              <a:gd name="connsiteX195" fmla="*/ 5134736 w 5329047"/>
              <a:gd name="connsiteY195" fmla="*/ 1135094 h 1289304"/>
              <a:gd name="connsiteX196" fmla="*/ 5084158 w 5329047"/>
              <a:gd name="connsiteY196" fmla="*/ 1086612 h 1289304"/>
              <a:gd name="connsiteX197" fmla="*/ 5152262 w 5329047"/>
              <a:gd name="connsiteY197" fmla="*/ 1035653 h 1289304"/>
              <a:gd name="connsiteX198" fmla="*/ 3578257 w 5329047"/>
              <a:gd name="connsiteY198" fmla="*/ 1035653 h 1289304"/>
              <a:gd name="connsiteX199" fmla="*/ 3645027 w 5329047"/>
              <a:gd name="connsiteY199" fmla="*/ 1093946 h 1289304"/>
              <a:gd name="connsiteX200" fmla="*/ 3645027 w 5329047"/>
              <a:gd name="connsiteY200" fmla="*/ 1190148 h 1289304"/>
              <a:gd name="connsiteX201" fmla="*/ 3658076 w 5329047"/>
              <a:gd name="connsiteY201" fmla="*/ 1203483 h 1289304"/>
              <a:gd name="connsiteX202" fmla="*/ 3665124 w 5329047"/>
              <a:gd name="connsiteY202" fmla="*/ 1202055 h 1289304"/>
              <a:gd name="connsiteX203" fmla="*/ 3665124 w 5329047"/>
              <a:gd name="connsiteY203" fmla="*/ 1220724 h 1289304"/>
              <a:gd name="connsiteX204" fmla="*/ 3650742 w 5329047"/>
              <a:gd name="connsiteY204" fmla="*/ 1222152 h 1289304"/>
              <a:gd name="connsiteX205" fmla="*/ 3624738 w 5329047"/>
              <a:gd name="connsiteY205" fmla="*/ 1190529 h 1289304"/>
              <a:gd name="connsiteX206" fmla="*/ 3624072 w 5329047"/>
              <a:gd name="connsiteY206" fmla="*/ 1190529 h 1289304"/>
              <a:gd name="connsiteX207" fmla="*/ 3558063 w 5329047"/>
              <a:gd name="connsiteY207" fmla="*/ 1227391 h 1289304"/>
              <a:gd name="connsiteX208" fmla="*/ 3497294 w 5329047"/>
              <a:gd name="connsiteY208" fmla="*/ 1174337 h 1289304"/>
              <a:gd name="connsiteX209" fmla="*/ 3594544 w 5329047"/>
              <a:gd name="connsiteY209" fmla="*/ 1116044 h 1289304"/>
              <a:gd name="connsiteX210" fmla="*/ 3623024 w 5329047"/>
              <a:gd name="connsiteY210" fmla="*/ 1091469 h 1289304"/>
              <a:gd name="connsiteX211" fmla="*/ 3575590 w 5329047"/>
              <a:gd name="connsiteY211" fmla="*/ 1054227 h 1289304"/>
              <a:gd name="connsiteX212" fmla="*/ 3527107 w 5329047"/>
              <a:gd name="connsiteY212" fmla="*/ 1096327 h 1289304"/>
              <a:gd name="connsiteX213" fmla="*/ 3505009 w 5329047"/>
              <a:gd name="connsiteY213" fmla="*/ 1096327 h 1289304"/>
              <a:gd name="connsiteX214" fmla="*/ 3504819 w 5329047"/>
              <a:gd name="connsiteY214" fmla="*/ 1096422 h 1289304"/>
              <a:gd name="connsiteX215" fmla="*/ 3578257 w 5329047"/>
              <a:gd name="connsiteY215" fmla="*/ 1035653 h 1289304"/>
              <a:gd name="connsiteX216" fmla="*/ 772670 w 5329047"/>
              <a:gd name="connsiteY216" fmla="*/ 1035653 h 1289304"/>
              <a:gd name="connsiteX217" fmla="*/ 858394 w 5329047"/>
              <a:gd name="connsiteY217" fmla="*/ 1131570 h 1289304"/>
              <a:gd name="connsiteX218" fmla="*/ 772670 w 5329047"/>
              <a:gd name="connsiteY218" fmla="*/ 1227486 h 1289304"/>
              <a:gd name="connsiteX219" fmla="*/ 686945 w 5329047"/>
              <a:gd name="connsiteY219" fmla="*/ 1131570 h 1289304"/>
              <a:gd name="connsiteX220" fmla="*/ 772670 w 5329047"/>
              <a:gd name="connsiteY220" fmla="*/ 1035653 h 1289304"/>
              <a:gd name="connsiteX221" fmla="*/ 272894 w 5329047"/>
              <a:gd name="connsiteY221" fmla="*/ 1035653 h 1289304"/>
              <a:gd name="connsiteX222" fmla="*/ 339663 w 5329047"/>
              <a:gd name="connsiteY222" fmla="*/ 1093946 h 1289304"/>
              <a:gd name="connsiteX223" fmla="*/ 339663 w 5329047"/>
              <a:gd name="connsiteY223" fmla="*/ 1190148 h 1289304"/>
              <a:gd name="connsiteX224" fmla="*/ 352617 w 5329047"/>
              <a:gd name="connsiteY224" fmla="*/ 1203483 h 1289304"/>
              <a:gd name="connsiteX225" fmla="*/ 359665 w 5329047"/>
              <a:gd name="connsiteY225" fmla="*/ 1202055 h 1289304"/>
              <a:gd name="connsiteX226" fmla="*/ 359665 w 5329047"/>
              <a:gd name="connsiteY226" fmla="*/ 1220724 h 1289304"/>
              <a:gd name="connsiteX227" fmla="*/ 345283 w 5329047"/>
              <a:gd name="connsiteY227" fmla="*/ 1222152 h 1289304"/>
              <a:gd name="connsiteX228" fmla="*/ 319281 w 5329047"/>
              <a:gd name="connsiteY228" fmla="*/ 1190529 h 1289304"/>
              <a:gd name="connsiteX229" fmla="*/ 318613 w 5329047"/>
              <a:gd name="connsiteY229" fmla="*/ 1190529 h 1289304"/>
              <a:gd name="connsiteX230" fmla="*/ 252605 w 5329047"/>
              <a:gd name="connsiteY230" fmla="*/ 1227391 h 1289304"/>
              <a:gd name="connsiteX231" fmla="*/ 191835 w 5329047"/>
              <a:gd name="connsiteY231" fmla="*/ 1174337 h 1289304"/>
              <a:gd name="connsiteX232" fmla="*/ 289085 w 5329047"/>
              <a:gd name="connsiteY232" fmla="*/ 1116044 h 1289304"/>
              <a:gd name="connsiteX233" fmla="*/ 317565 w 5329047"/>
              <a:gd name="connsiteY233" fmla="*/ 1091469 h 1289304"/>
              <a:gd name="connsiteX234" fmla="*/ 270131 w 5329047"/>
              <a:gd name="connsiteY234" fmla="*/ 1054227 h 1289304"/>
              <a:gd name="connsiteX235" fmla="*/ 221648 w 5329047"/>
              <a:gd name="connsiteY235" fmla="*/ 1096327 h 1289304"/>
              <a:gd name="connsiteX236" fmla="*/ 199550 w 5329047"/>
              <a:gd name="connsiteY236" fmla="*/ 1096327 h 1289304"/>
              <a:gd name="connsiteX237" fmla="*/ 199455 w 5329047"/>
              <a:gd name="connsiteY237" fmla="*/ 1096422 h 1289304"/>
              <a:gd name="connsiteX238" fmla="*/ 272894 w 5329047"/>
              <a:gd name="connsiteY238" fmla="*/ 1035653 h 1289304"/>
              <a:gd name="connsiteX239" fmla="*/ 85632 w 5329047"/>
              <a:gd name="connsiteY239" fmla="*/ 1035653 h 1289304"/>
              <a:gd name="connsiteX240" fmla="*/ 167071 w 5329047"/>
              <a:gd name="connsiteY240" fmla="*/ 1131570 h 1289304"/>
              <a:gd name="connsiteX241" fmla="*/ 85632 w 5329047"/>
              <a:gd name="connsiteY241" fmla="*/ 1227486 h 1289304"/>
              <a:gd name="connsiteX242" fmla="*/ 22766 w 5329047"/>
              <a:gd name="connsiteY242" fmla="*/ 1187767 h 1289304"/>
              <a:gd name="connsiteX243" fmla="*/ 22100 w 5329047"/>
              <a:gd name="connsiteY243" fmla="*/ 1187767 h 1289304"/>
              <a:gd name="connsiteX244" fmla="*/ 22100 w 5329047"/>
              <a:gd name="connsiteY244" fmla="*/ 1289304 h 1289304"/>
              <a:gd name="connsiteX245" fmla="*/ 2 w 5329047"/>
              <a:gd name="connsiteY245" fmla="*/ 1289304 h 1289304"/>
              <a:gd name="connsiteX246" fmla="*/ 2 w 5329047"/>
              <a:gd name="connsiteY246" fmla="*/ 1040987 h 1289304"/>
              <a:gd name="connsiteX247" fmla="*/ 20386 w 5329047"/>
              <a:gd name="connsiteY247" fmla="*/ 1040987 h 1289304"/>
              <a:gd name="connsiteX248" fmla="*/ 20386 w 5329047"/>
              <a:gd name="connsiteY248" fmla="*/ 1075372 h 1289304"/>
              <a:gd name="connsiteX249" fmla="*/ 21052 w 5329047"/>
              <a:gd name="connsiteY249" fmla="*/ 1075372 h 1289304"/>
              <a:gd name="connsiteX250" fmla="*/ 85632 w 5329047"/>
              <a:gd name="connsiteY250" fmla="*/ 1035653 h 1289304"/>
              <a:gd name="connsiteX251" fmla="*/ 3963543 w 5329047"/>
              <a:gd name="connsiteY251" fmla="*/ 1035558 h 1289304"/>
              <a:gd name="connsiteX252" fmla="*/ 4043267 w 5329047"/>
              <a:gd name="connsiteY252" fmla="*/ 1137380 h 1289304"/>
              <a:gd name="connsiteX253" fmla="*/ 3903821 w 5329047"/>
              <a:gd name="connsiteY253" fmla="*/ 1137380 h 1289304"/>
              <a:gd name="connsiteX254" fmla="*/ 3903821 w 5329047"/>
              <a:gd name="connsiteY254" fmla="*/ 1137475 h 1289304"/>
              <a:gd name="connsiteX255" fmla="*/ 3963543 w 5329047"/>
              <a:gd name="connsiteY255" fmla="*/ 1208818 h 1289304"/>
              <a:gd name="connsiteX256" fmla="*/ 4020407 w 5329047"/>
              <a:gd name="connsiteY256" fmla="*/ 1162431 h 1289304"/>
              <a:gd name="connsiteX257" fmla="*/ 4042505 w 5329047"/>
              <a:gd name="connsiteY257" fmla="*/ 1162431 h 1289304"/>
              <a:gd name="connsiteX258" fmla="*/ 3963543 w 5329047"/>
              <a:gd name="connsiteY258" fmla="*/ 1227392 h 1289304"/>
              <a:gd name="connsiteX259" fmla="*/ 3881723 w 5329047"/>
              <a:gd name="connsiteY259" fmla="*/ 1131475 h 1289304"/>
              <a:gd name="connsiteX260" fmla="*/ 3963543 w 5329047"/>
              <a:gd name="connsiteY260" fmla="*/ 1035558 h 1289304"/>
              <a:gd name="connsiteX261" fmla="*/ 3401186 w 5329047"/>
              <a:gd name="connsiteY261" fmla="*/ 1035558 h 1289304"/>
              <a:gd name="connsiteX262" fmla="*/ 3474624 w 5329047"/>
              <a:gd name="connsiteY262" fmla="*/ 1097756 h 1289304"/>
              <a:gd name="connsiteX263" fmla="*/ 3452526 w 5329047"/>
              <a:gd name="connsiteY263" fmla="*/ 1097756 h 1289304"/>
              <a:gd name="connsiteX264" fmla="*/ 3452431 w 5329047"/>
              <a:gd name="connsiteY264" fmla="*/ 1097852 h 1289304"/>
              <a:gd name="connsiteX265" fmla="*/ 3401186 w 5329047"/>
              <a:gd name="connsiteY265" fmla="*/ 1054322 h 1289304"/>
              <a:gd name="connsiteX266" fmla="*/ 3337654 w 5329047"/>
              <a:gd name="connsiteY266" fmla="*/ 1131570 h 1289304"/>
              <a:gd name="connsiteX267" fmla="*/ 3401186 w 5329047"/>
              <a:gd name="connsiteY267" fmla="*/ 1208818 h 1289304"/>
              <a:gd name="connsiteX268" fmla="*/ 3453859 w 5329047"/>
              <a:gd name="connsiteY268" fmla="*/ 1157192 h 1289304"/>
              <a:gd name="connsiteX269" fmla="*/ 3475957 w 5329047"/>
              <a:gd name="connsiteY269" fmla="*/ 1157192 h 1289304"/>
              <a:gd name="connsiteX270" fmla="*/ 3401186 w 5329047"/>
              <a:gd name="connsiteY270" fmla="*/ 1227392 h 1289304"/>
              <a:gd name="connsiteX271" fmla="*/ 3315461 w 5329047"/>
              <a:gd name="connsiteY271" fmla="*/ 1131475 h 1289304"/>
              <a:gd name="connsiteX272" fmla="*/ 3401186 w 5329047"/>
              <a:gd name="connsiteY272" fmla="*/ 1035558 h 1289304"/>
              <a:gd name="connsiteX273" fmla="*/ 1445228 w 5329047"/>
              <a:gd name="connsiteY273" fmla="*/ 1035558 h 1289304"/>
              <a:gd name="connsiteX274" fmla="*/ 1524952 w 5329047"/>
              <a:gd name="connsiteY274" fmla="*/ 1137380 h 1289304"/>
              <a:gd name="connsiteX275" fmla="*/ 1385506 w 5329047"/>
              <a:gd name="connsiteY275" fmla="*/ 1137380 h 1289304"/>
              <a:gd name="connsiteX276" fmla="*/ 1385601 w 5329047"/>
              <a:gd name="connsiteY276" fmla="*/ 1137475 h 1289304"/>
              <a:gd name="connsiteX277" fmla="*/ 1445323 w 5329047"/>
              <a:gd name="connsiteY277" fmla="*/ 1208818 h 1289304"/>
              <a:gd name="connsiteX278" fmla="*/ 1502187 w 5329047"/>
              <a:gd name="connsiteY278" fmla="*/ 1162431 h 1289304"/>
              <a:gd name="connsiteX279" fmla="*/ 1524285 w 5329047"/>
              <a:gd name="connsiteY279" fmla="*/ 1162431 h 1289304"/>
              <a:gd name="connsiteX280" fmla="*/ 1445228 w 5329047"/>
              <a:gd name="connsiteY280" fmla="*/ 1227392 h 1289304"/>
              <a:gd name="connsiteX281" fmla="*/ 1363408 w 5329047"/>
              <a:gd name="connsiteY281" fmla="*/ 1131475 h 1289304"/>
              <a:gd name="connsiteX282" fmla="*/ 1445228 w 5329047"/>
              <a:gd name="connsiteY282" fmla="*/ 1035558 h 1289304"/>
              <a:gd name="connsiteX283" fmla="*/ 3193256 w 5329047"/>
              <a:gd name="connsiteY283" fmla="*/ 995362 h 1289304"/>
              <a:gd name="connsiteX284" fmla="*/ 3143059 w 5329047"/>
              <a:gd name="connsiteY284" fmla="*/ 1123854 h 1289304"/>
              <a:gd name="connsiteX285" fmla="*/ 3241738 w 5329047"/>
              <a:gd name="connsiteY285" fmla="*/ 1123854 h 1289304"/>
              <a:gd name="connsiteX286" fmla="*/ 5269992 w 5329047"/>
              <a:gd name="connsiteY286" fmla="*/ 986504 h 1289304"/>
              <a:gd name="connsiteX287" fmla="*/ 5292090 w 5329047"/>
              <a:gd name="connsiteY287" fmla="*/ 986504 h 1289304"/>
              <a:gd name="connsiteX288" fmla="*/ 5292090 w 5329047"/>
              <a:gd name="connsiteY288" fmla="*/ 1040987 h 1289304"/>
              <a:gd name="connsiteX289" fmla="*/ 5292185 w 5329047"/>
              <a:gd name="connsiteY289" fmla="*/ 1040987 h 1289304"/>
              <a:gd name="connsiteX290" fmla="*/ 5329047 w 5329047"/>
              <a:gd name="connsiteY290" fmla="*/ 1040987 h 1289304"/>
              <a:gd name="connsiteX291" fmla="*/ 5329047 w 5329047"/>
              <a:gd name="connsiteY291" fmla="*/ 1059561 h 1289304"/>
              <a:gd name="connsiteX292" fmla="*/ 5292185 w 5329047"/>
              <a:gd name="connsiteY292" fmla="*/ 1059561 h 1289304"/>
              <a:gd name="connsiteX293" fmla="*/ 5292185 w 5329047"/>
              <a:gd name="connsiteY293" fmla="*/ 1181767 h 1289304"/>
              <a:gd name="connsiteX294" fmla="*/ 5310092 w 5329047"/>
              <a:gd name="connsiteY294" fmla="*/ 1205674 h 1289304"/>
              <a:gd name="connsiteX295" fmla="*/ 5329047 w 5329047"/>
              <a:gd name="connsiteY295" fmla="*/ 1204627 h 1289304"/>
              <a:gd name="connsiteX296" fmla="*/ 5329047 w 5329047"/>
              <a:gd name="connsiteY296" fmla="*/ 1223581 h 1289304"/>
              <a:gd name="connsiteX297" fmla="*/ 5309330 w 5329047"/>
              <a:gd name="connsiteY297" fmla="*/ 1224248 h 1289304"/>
              <a:gd name="connsiteX298" fmla="*/ 5269992 w 5329047"/>
              <a:gd name="connsiteY298" fmla="*/ 1183481 h 1289304"/>
              <a:gd name="connsiteX299" fmla="*/ 5269992 w 5329047"/>
              <a:gd name="connsiteY299" fmla="*/ 1059561 h 1289304"/>
              <a:gd name="connsiteX300" fmla="*/ 5238369 w 5329047"/>
              <a:gd name="connsiteY300" fmla="*/ 1059561 h 1289304"/>
              <a:gd name="connsiteX301" fmla="*/ 5238369 w 5329047"/>
              <a:gd name="connsiteY301" fmla="*/ 1040987 h 1289304"/>
              <a:gd name="connsiteX302" fmla="*/ 5269992 w 5329047"/>
              <a:gd name="connsiteY302" fmla="*/ 1040987 h 1289304"/>
              <a:gd name="connsiteX303" fmla="*/ 1092993 w 5329047"/>
              <a:gd name="connsiteY303" fmla="*/ 986504 h 1289304"/>
              <a:gd name="connsiteX304" fmla="*/ 1115091 w 5329047"/>
              <a:gd name="connsiteY304" fmla="*/ 986504 h 1289304"/>
              <a:gd name="connsiteX305" fmla="*/ 1115091 w 5329047"/>
              <a:gd name="connsiteY305" fmla="*/ 1040987 h 1289304"/>
              <a:gd name="connsiteX306" fmla="*/ 1151953 w 5329047"/>
              <a:gd name="connsiteY306" fmla="*/ 1040987 h 1289304"/>
              <a:gd name="connsiteX307" fmla="*/ 1151953 w 5329047"/>
              <a:gd name="connsiteY307" fmla="*/ 1059561 h 1289304"/>
              <a:gd name="connsiteX308" fmla="*/ 1115091 w 5329047"/>
              <a:gd name="connsiteY308" fmla="*/ 1059561 h 1289304"/>
              <a:gd name="connsiteX309" fmla="*/ 1115091 w 5329047"/>
              <a:gd name="connsiteY309" fmla="*/ 1181767 h 1289304"/>
              <a:gd name="connsiteX310" fmla="*/ 1132998 w 5329047"/>
              <a:gd name="connsiteY310" fmla="*/ 1205674 h 1289304"/>
              <a:gd name="connsiteX311" fmla="*/ 1151953 w 5329047"/>
              <a:gd name="connsiteY311" fmla="*/ 1204627 h 1289304"/>
              <a:gd name="connsiteX312" fmla="*/ 1151953 w 5329047"/>
              <a:gd name="connsiteY312" fmla="*/ 1223581 h 1289304"/>
              <a:gd name="connsiteX313" fmla="*/ 1132331 w 5329047"/>
              <a:gd name="connsiteY313" fmla="*/ 1224248 h 1289304"/>
              <a:gd name="connsiteX314" fmla="*/ 1092993 w 5329047"/>
              <a:gd name="connsiteY314" fmla="*/ 1183481 h 1289304"/>
              <a:gd name="connsiteX315" fmla="*/ 1092993 w 5329047"/>
              <a:gd name="connsiteY315" fmla="*/ 1059561 h 1289304"/>
              <a:gd name="connsiteX316" fmla="*/ 1061370 w 5329047"/>
              <a:gd name="connsiteY316" fmla="*/ 1059561 h 1289304"/>
              <a:gd name="connsiteX317" fmla="*/ 1061370 w 5329047"/>
              <a:gd name="connsiteY317" fmla="*/ 1040987 h 1289304"/>
              <a:gd name="connsiteX318" fmla="*/ 1092993 w 5329047"/>
              <a:gd name="connsiteY318" fmla="*/ 1040987 h 1289304"/>
              <a:gd name="connsiteX319" fmla="*/ 507493 w 5329047"/>
              <a:gd name="connsiteY319" fmla="*/ 986504 h 1289304"/>
              <a:gd name="connsiteX320" fmla="*/ 529591 w 5329047"/>
              <a:gd name="connsiteY320" fmla="*/ 986504 h 1289304"/>
              <a:gd name="connsiteX321" fmla="*/ 529591 w 5329047"/>
              <a:gd name="connsiteY321" fmla="*/ 1040987 h 1289304"/>
              <a:gd name="connsiteX322" fmla="*/ 566453 w 5329047"/>
              <a:gd name="connsiteY322" fmla="*/ 1040987 h 1289304"/>
              <a:gd name="connsiteX323" fmla="*/ 566453 w 5329047"/>
              <a:gd name="connsiteY323" fmla="*/ 1059561 h 1289304"/>
              <a:gd name="connsiteX324" fmla="*/ 529591 w 5329047"/>
              <a:gd name="connsiteY324" fmla="*/ 1059561 h 1289304"/>
              <a:gd name="connsiteX325" fmla="*/ 529591 w 5329047"/>
              <a:gd name="connsiteY325" fmla="*/ 1181767 h 1289304"/>
              <a:gd name="connsiteX326" fmla="*/ 547497 w 5329047"/>
              <a:gd name="connsiteY326" fmla="*/ 1205674 h 1289304"/>
              <a:gd name="connsiteX327" fmla="*/ 566453 w 5329047"/>
              <a:gd name="connsiteY327" fmla="*/ 1204627 h 1289304"/>
              <a:gd name="connsiteX328" fmla="*/ 566453 w 5329047"/>
              <a:gd name="connsiteY328" fmla="*/ 1223581 h 1289304"/>
              <a:gd name="connsiteX329" fmla="*/ 546830 w 5329047"/>
              <a:gd name="connsiteY329" fmla="*/ 1224248 h 1289304"/>
              <a:gd name="connsiteX330" fmla="*/ 507493 w 5329047"/>
              <a:gd name="connsiteY330" fmla="*/ 1183481 h 1289304"/>
              <a:gd name="connsiteX331" fmla="*/ 507493 w 5329047"/>
              <a:gd name="connsiteY331" fmla="*/ 1059561 h 1289304"/>
              <a:gd name="connsiteX332" fmla="*/ 475869 w 5329047"/>
              <a:gd name="connsiteY332" fmla="*/ 1059561 h 1289304"/>
              <a:gd name="connsiteX333" fmla="*/ 475869 w 5329047"/>
              <a:gd name="connsiteY333" fmla="*/ 1040987 h 1289304"/>
              <a:gd name="connsiteX334" fmla="*/ 507493 w 5329047"/>
              <a:gd name="connsiteY334" fmla="*/ 1040987 h 1289304"/>
              <a:gd name="connsiteX335" fmla="*/ 4603051 w 5329047"/>
              <a:gd name="connsiteY335" fmla="*/ 971454 h 1289304"/>
              <a:gd name="connsiteX336" fmla="*/ 4801838 w 5329047"/>
              <a:gd name="connsiteY336" fmla="*/ 971454 h 1289304"/>
              <a:gd name="connsiteX337" fmla="*/ 4801838 w 5329047"/>
              <a:gd name="connsiteY337" fmla="*/ 991742 h 1289304"/>
              <a:gd name="connsiteX338" fmla="*/ 4714398 w 5329047"/>
              <a:gd name="connsiteY338" fmla="*/ 991742 h 1289304"/>
              <a:gd name="connsiteX339" fmla="*/ 4714398 w 5329047"/>
              <a:gd name="connsiteY339" fmla="*/ 1222152 h 1289304"/>
              <a:gd name="connsiteX340" fmla="*/ 4690490 w 5329047"/>
              <a:gd name="connsiteY340" fmla="*/ 1222152 h 1289304"/>
              <a:gd name="connsiteX341" fmla="*/ 4690490 w 5329047"/>
              <a:gd name="connsiteY341" fmla="*/ 991742 h 1289304"/>
              <a:gd name="connsiteX342" fmla="*/ 4603051 w 5329047"/>
              <a:gd name="connsiteY342" fmla="*/ 991742 h 1289304"/>
              <a:gd name="connsiteX343" fmla="*/ 3826573 w 5329047"/>
              <a:gd name="connsiteY343" fmla="*/ 971454 h 1289304"/>
              <a:gd name="connsiteX344" fmla="*/ 3848671 w 5329047"/>
              <a:gd name="connsiteY344" fmla="*/ 971454 h 1289304"/>
              <a:gd name="connsiteX345" fmla="*/ 3848671 w 5329047"/>
              <a:gd name="connsiteY345" fmla="*/ 1222152 h 1289304"/>
              <a:gd name="connsiteX346" fmla="*/ 3828287 w 5329047"/>
              <a:gd name="connsiteY346" fmla="*/ 1222152 h 1289304"/>
              <a:gd name="connsiteX347" fmla="*/ 3828287 w 5329047"/>
              <a:gd name="connsiteY347" fmla="*/ 1187767 h 1289304"/>
              <a:gd name="connsiteX348" fmla="*/ 3827620 w 5329047"/>
              <a:gd name="connsiteY348" fmla="*/ 1187767 h 1289304"/>
              <a:gd name="connsiteX349" fmla="*/ 3763041 w 5329047"/>
              <a:gd name="connsiteY349" fmla="*/ 1227486 h 1289304"/>
              <a:gd name="connsiteX350" fmla="*/ 3681602 w 5329047"/>
              <a:gd name="connsiteY350" fmla="*/ 1131569 h 1289304"/>
              <a:gd name="connsiteX351" fmla="*/ 3763041 w 5329047"/>
              <a:gd name="connsiteY351" fmla="*/ 1035653 h 1289304"/>
              <a:gd name="connsiteX352" fmla="*/ 3825906 w 5329047"/>
              <a:gd name="connsiteY352" fmla="*/ 1075372 h 1289304"/>
              <a:gd name="connsiteX353" fmla="*/ 3826573 w 5329047"/>
              <a:gd name="connsiteY353" fmla="*/ 1075372 h 1289304"/>
              <a:gd name="connsiteX354" fmla="*/ 3180968 w 5329047"/>
              <a:gd name="connsiteY354" fmla="*/ 971454 h 1289304"/>
              <a:gd name="connsiteX355" fmla="*/ 3207639 w 5329047"/>
              <a:gd name="connsiteY355" fmla="*/ 971454 h 1289304"/>
              <a:gd name="connsiteX356" fmla="*/ 3305936 w 5329047"/>
              <a:gd name="connsiteY356" fmla="*/ 1222247 h 1289304"/>
              <a:gd name="connsiteX357" fmla="*/ 3280314 w 5329047"/>
              <a:gd name="connsiteY357" fmla="*/ 1222247 h 1289304"/>
              <a:gd name="connsiteX358" fmla="*/ 3249739 w 5329047"/>
              <a:gd name="connsiteY358" fmla="*/ 1144238 h 1289304"/>
              <a:gd name="connsiteX359" fmla="*/ 3135630 w 5329047"/>
              <a:gd name="connsiteY359" fmla="*/ 1144238 h 1289304"/>
              <a:gd name="connsiteX360" fmla="*/ 3105435 w 5329047"/>
              <a:gd name="connsiteY360" fmla="*/ 1222247 h 1289304"/>
              <a:gd name="connsiteX361" fmla="*/ 3079813 w 5329047"/>
              <a:gd name="connsiteY361" fmla="*/ 1222247 h 1289304"/>
              <a:gd name="connsiteX362" fmla="*/ 2447639 w 5329047"/>
              <a:gd name="connsiteY362" fmla="*/ 971454 h 1289304"/>
              <a:gd name="connsiteX363" fmla="*/ 2477452 w 5329047"/>
              <a:gd name="connsiteY363" fmla="*/ 971454 h 1289304"/>
              <a:gd name="connsiteX364" fmla="*/ 2477452 w 5329047"/>
              <a:gd name="connsiteY364" fmla="*/ 1067371 h 1289304"/>
              <a:gd name="connsiteX365" fmla="*/ 2478119 w 5329047"/>
              <a:gd name="connsiteY365" fmla="*/ 1067371 h 1289304"/>
              <a:gd name="connsiteX366" fmla="*/ 2535364 w 5329047"/>
              <a:gd name="connsiteY366" fmla="*/ 1036510 h 1289304"/>
              <a:gd name="connsiteX367" fmla="*/ 2597848 w 5329047"/>
              <a:gd name="connsiteY367" fmla="*/ 1102899 h 1289304"/>
              <a:gd name="connsiteX368" fmla="*/ 2597848 w 5329047"/>
              <a:gd name="connsiteY368" fmla="*/ 1222343 h 1289304"/>
              <a:gd name="connsiteX369" fmla="*/ 2568035 w 5329047"/>
              <a:gd name="connsiteY369" fmla="*/ 1222343 h 1289304"/>
              <a:gd name="connsiteX370" fmla="*/ 2568035 w 5329047"/>
              <a:gd name="connsiteY370" fmla="*/ 1099470 h 1289304"/>
              <a:gd name="connsiteX371" fmla="*/ 2531173 w 5329047"/>
              <a:gd name="connsiteY371" fmla="*/ 1062894 h 1289304"/>
              <a:gd name="connsiteX372" fmla="*/ 2477452 w 5329047"/>
              <a:gd name="connsiteY372" fmla="*/ 1119758 h 1289304"/>
              <a:gd name="connsiteX373" fmla="*/ 2477452 w 5329047"/>
              <a:gd name="connsiteY373" fmla="*/ 1222343 h 1289304"/>
              <a:gd name="connsiteX374" fmla="*/ 2447639 w 5329047"/>
              <a:gd name="connsiteY374" fmla="*/ 1222343 h 1289304"/>
              <a:gd name="connsiteX375" fmla="*/ 2447639 w 5329047"/>
              <a:gd name="connsiteY375" fmla="*/ 971549 h 1289304"/>
              <a:gd name="connsiteX376" fmla="*/ 1659445 w 5329047"/>
              <a:gd name="connsiteY376" fmla="*/ 971454 h 1289304"/>
              <a:gd name="connsiteX377" fmla="*/ 1705070 w 5329047"/>
              <a:gd name="connsiteY377" fmla="*/ 971454 h 1289304"/>
              <a:gd name="connsiteX378" fmla="*/ 1784127 w 5329047"/>
              <a:gd name="connsiteY378" fmla="*/ 1182147 h 1289304"/>
              <a:gd name="connsiteX379" fmla="*/ 1863470 w 5329047"/>
              <a:gd name="connsiteY379" fmla="*/ 971454 h 1289304"/>
              <a:gd name="connsiteX380" fmla="*/ 1909191 w 5329047"/>
              <a:gd name="connsiteY380" fmla="*/ 971454 h 1289304"/>
              <a:gd name="connsiteX381" fmla="*/ 1909191 w 5329047"/>
              <a:gd name="connsiteY381" fmla="*/ 1222152 h 1289304"/>
              <a:gd name="connsiteX382" fmla="*/ 1877567 w 5329047"/>
              <a:gd name="connsiteY382" fmla="*/ 1222152 h 1289304"/>
              <a:gd name="connsiteX383" fmla="*/ 1877567 w 5329047"/>
              <a:gd name="connsiteY383" fmla="*/ 1013555 h 1289304"/>
              <a:gd name="connsiteX384" fmla="*/ 1876805 w 5329047"/>
              <a:gd name="connsiteY384" fmla="*/ 1013555 h 1289304"/>
              <a:gd name="connsiteX385" fmla="*/ 1798510 w 5329047"/>
              <a:gd name="connsiteY385" fmla="*/ 1222152 h 1289304"/>
              <a:gd name="connsiteX386" fmla="*/ 1770030 w 5329047"/>
              <a:gd name="connsiteY386" fmla="*/ 1222152 h 1289304"/>
              <a:gd name="connsiteX387" fmla="*/ 1691735 w 5329047"/>
              <a:gd name="connsiteY387" fmla="*/ 1013555 h 1289304"/>
              <a:gd name="connsiteX388" fmla="*/ 1691068 w 5329047"/>
              <a:gd name="connsiteY388" fmla="*/ 1013555 h 1289304"/>
              <a:gd name="connsiteX389" fmla="*/ 1691068 w 5329047"/>
              <a:gd name="connsiteY389" fmla="*/ 1222152 h 1289304"/>
              <a:gd name="connsiteX390" fmla="*/ 1659445 w 5329047"/>
              <a:gd name="connsiteY390" fmla="*/ 1222152 h 1289304"/>
              <a:gd name="connsiteX391" fmla="*/ 1183576 w 5329047"/>
              <a:gd name="connsiteY391" fmla="*/ 971454 h 1289304"/>
              <a:gd name="connsiteX392" fmla="*/ 1205674 w 5329047"/>
              <a:gd name="connsiteY392" fmla="*/ 971454 h 1289304"/>
              <a:gd name="connsiteX393" fmla="*/ 1205674 w 5329047"/>
              <a:gd name="connsiteY393" fmla="*/ 1072229 h 1289304"/>
              <a:gd name="connsiteX394" fmla="*/ 1206341 w 5329047"/>
              <a:gd name="connsiteY394" fmla="*/ 1072229 h 1289304"/>
              <a:gd name="connsiteX395" fmla="*/ 1264253 w 5329047"/>
              <a:gd name="connsiteY395" fmla="*/ 1035748 h 1289304"/>
              <a:gd name="connsiteX396" fmla="*/ 1330642 w 5329047"/>
              <a:gd name="connsiteY396" fmla="*/ 1105661 h 1289304"/>
              <a:gd name="connsiteX397" fmla="*/ 1330642 w 5329047"/>
              <a:gd name="connsiteY397" fmla="*/ 1222247 h 1289304"/>
              <a:gd name="connsiteX398" fmla="*/ 1308544 w 5329047"/>
              <a:gd name="connsiteY398" fmla="*/ 1222247 h 1289304"/>
              <a:gd name="connsiteX399" fmla="*/ 1308544 w 5329047"/>
              <a:gd name="connsiteY399" fmla="*/ 1109185 h 1289304"/>
              <a:gd name="connsiteX400" fmla="*/ 1262538 w 5329047"/>
              <a:gd name="connsiteY400" fmla="*/ 1054417 h 1289304"/>
              <a:gd name="connsiteX401" fmla="*/ 1205674 w 5329047"/>
              <a:gd name="connsiteY401" fmla="*/ 1116615 h 1289304"/>
              <a:gd name="connsiteX402" fmla="*/ 1205674 w 5329047"/>
              <a:gd name="connsiteY402" fmla="*/ 1222343 h 1289304"/>
              <a:gd name="connsiteX403" fmla="*/ 1183576 w 5329047"/>
              <a:gd name="connsiteY403" fmla="*/ 1222343 h 1289304"/>
              <a:gd name="connsiteX404" fmla="*/ 1183576 w 5329047"/>
              <a:gd name="connsiteY404" fmla="*/ 971549 h 1289304"/>
              <a:gd name="connsiteX405" fmla="*/ 947262 w 5329047"/>
              <a:gd name="connsiteY405" fmla="*/ 971454 h 1289304"/>
              <a:gd name="connsiteX406" fmla="*/ 965931 w 5329047"/>
              <a:gd name="connsiteY406" fmla="*/ 972883 h 1289304"/>
              <a:gd name="connsiteX407" fmla="*/ 965931 w 5329047"/>
              <a:gd name="connsiteY407" fmla="*/ 991837 h 1289304"/>
              <a:gd name="connsiteX408" fmla="*/ 949738 w 5329047"/>
              <a:gd name="connsiteY408" fmla="*/ 990123 h 1289304"/>
              <a:gd name="connsiteX409" fmla="*/ 925544 w 5329047"/>
              <a:gd name="connsiteY409" fmla="*/ 1025270 h 1289304"/>
              <a:gd name="connsiteX410" fmla="*/ 925544 w 5329047"/>
              <a:gd name="connsiteY410" fmla="*/ 1041082 h 1289304"/>
              <a:gd name="connsiteX411" fmla="*/ 961358 w 5329047"/>
              <a:gd name="connsiteY411" fmla="*/ 1041082 h 1289304"/>
              <a:gd name="connsiteX412" fmla="*/ 961358 w 5329047"/>
              <a:gd name="connsiteY412" fmla="*/ 1059656 h 1289304"/>
              <a:gd name="connsiteX413" fmla="*/ 961264 w 5329047"/>
              <a:gd name="connsiteY413" fmla="*/ 1059560 h 1289304"/>
              <a:gd name="connsiteX414" fmla="*/ 925450 w 5329047"/>
              <a:gd name="connsiteY414" fmla="*/ 1059560 h 1289304"/>
              <a:gd name="connsiteX415" fmla="*/ 925450 w 5329047"/>
              <a:gd name="connsiteY415" fmla="*/ 1222152 h 1289304"/>
              <a:gd name="connsiteX416" fmla="*/ 903352 w 5329047"/>
              <a:gd name="connsiteY416" fmla="*/ 1222152 h 1289304"/>
              <a:gd name="connsiteX417" fmla="*/ 903352 w 5329047"/>
              <a:gd name="connsiteY417" fmla="*/ 1059560 h 1289304"/>
              <a:gd name="connsiteX418" fmla="*/ 872490 w 5329047"/>
              <a:gd name="connsiteY418" fmla="*/ 1059560 h 1289304"/>
              <a:gd name="connsiteX419" fmla="*/ 872490 w 5329047"/>
              <a:gd name="connsiteY419" fmla="*/ 1040987 h 1289304"/>
              <a:gd name="connsiteX420" fmla="*/ 903352 w 5329047"/>
              <a:gd name="connsiteY420" fmla="*/ 1040987 h 1289304"/>
              <a:gd name="connsiteX421" fmla="*/ 903352 w 5329047"/>
              <a:gd name="connsiteY421" fmla="*/ 1024508 h 1289304"/>
              <a:gd name="connsiteX422" fmla="*/ 947262 w 5329047"/>
              <a:gd name="connsiteY422" fmla="*/ 971454 h 1289304"/>
              <a:gd name="connsiteX423" fmla="*/ 934687 w 5329047"/>
              <a:gd name="connsiteY423" fmla="*/ 323278 h 1289304"/>
              <a:gd name="connsiteX424" fmla="*/ 817149 w 5329047"/>
              <a:gd name="connsiteY424" fmla="*/ 468725 h 1289304"/>
              <a:gd name="connsiteX425" fmla="*/ 934687 w 5329047"/>
              <a:gd name="connsiteY425" fmla="*/ 615029 h 1289304"/>
              <a:gd name="connsiteX426" fmla="*/ 1052226 w 5329047"/>
              <a:gd name="connsiteY426" fmla="*/ 468725 h 1289304"/>
              <a:gd name="connsiteX427" fmla="*/ 934687 w 5329047"/>
              <a:gd name="connsiteY427" fmla="*/ 323278 h 1289304"/>
              <a:gd name="connsiteX428" fmla="*/ 199930 w 5329047"/>
              <a:gd name="connsiteY428" fmla="*/ 323278 h 1289304"/>
              <a:gd name="connsiteX429" fmla="*/ 91250 w 5329047"/>
              <a:gd name="connsiteY429" fmla="*/ 467201 h 1289304"/>
              <a:gd name="connsiteX430" fmla="*/ 199930 w 5329047"/>
              <a:gd name="connsiteY430" fmla="*/ 603885 h 1289304"/>
              <a:gd name="connsiteX431" fmla="*/ 310991 w 5329047"/>
              <a:gd name="connsiteY431" fmla="*/ 459962 h 1289304"/>
              <a:gd name="connsiteX432" fmla="*/ 199930 w 5329047"/>
              <a:gd name="connsiteY432" fmla="*/ 323278 h 1289304"/>
              <a:gd name="connsiteX433" fmla="*/ 1758219 w 5329047"/>
              <a:gd name="connsiteY433" fmla="*/ 323183 h 1289304"/>
              <a:gd name="connsiteX434" fmla="*/ 1649539 w 5329047"/>
              <a:gd name="connsiteY434" fmla="*/ 432721 h 1289304"/>
              <a:gd name="connsiteX435" fmla="*/ 1862137 w 5329047"/>
              <a:gd name="connsiteY435" fmla="*/ 432721 h 1289304"/>
              <a:gd name="connsiteX436" fmla="*/ 1758219 w 5329047"/>
              <a:gd name="connsiteY436" fmla="*/ 323183 h 1289304"/>
              <a:gd name="connsiteX437" fmla="*/ 3908488 w 5329047"/>
              <a:gd name="connsiteY437" fmla="*/ 294894 h 1289304"/>
              <a:gd name="connsiteX438" fmla="*/ 3845528 w 5329047"/>
              <a:gd name="connsiteY438" fmla="*/ 310038 h 1289304"/>
              <a:gd name="connsiteX439" fmla="*/ 3800570 w 5329047"/>
              <a:gd name="connsiteY439" fmla="*/ 349853 h 1289304"/>
              <a:gd name="connsiteX440" fmla="*/ 3773519 w 5329047"/>
              <a:gd name="connsiteY440" fmla="*/ 405955 h 1289304"/>
              <a:gd name="connsiteX441" fmla="*/ 3764375 w 5329047"/>
              <a:gd name="connsiteY441" fmla="*/ 470058 h 1289304"/>
              <a:gd name="connsiteX442" fmla="*/ 3773519 w 5329047"/>
              <a:gd name="connsiteY442" fmla="*/ 534162 h 1289304"/>
              <a:gd name="connsiteX443" fmla="*/ 3800570 w 5329047"/>
              <a:gd name="connsiteY443" fmla="*/ 590359 h 1289304"/>
              <a:gd name="connsiteX444" fmla="*/ 3845528 w 5329047"/>
              <a:gd name="connsiteY444" fmla="*/ 630174 h 1289304"/>
              <a:gd name="connsiteX445" fmla="*/ 3908488 w 5329047"/>
              <a:gd name="connsiteY445" fmla="*/ 645319 h 1289304"/>
              <a:gd name="connsiteX446" fmla="*/ 3971449 w 5329047"/>
              <a:gd name="connsiteY446" fmla="*/ 630174 h 1289304"/>
              <a:gd name="connsiteX447" fmla="*/ 4016407 w 5329047"/>
              <a:gd name="connsiteY447" fmla="*/ 590359 h 1289304"/>
              <a:gd name="connsiteX448" fmla="*/ 4043553 w 5329047"/>
              <a:gd name="connsiteY448" fmla="*/ 534162 h 1289304"/>
              <a:gd name="connsiteX449" fmla="*/ 4052697 w 5329047"/>
              <a:gd name="connsiteY449" fmla="*/ 470058 h 1289304"/>
              <a:gd name="connsiteX450" fmla="*/ 4043553 w 5329047"/>
              <a:gd name="connsiteY450" fmla="*/ 405955 h 1289304"/>
              <a:gd name="connsiteX451" fmla="*/ 4016407 w 5329047"/>
              <a:gd name="connsiteY451" fmla="*/ 349853 h 1289304"/>
              <a:gd name="connsiteX452" fmla="*/ 3971449 w 5329047"/>
              <a:gd name="connsiteY452" fmla="*/ 310038 h 1289304"/>
              <a:gd name="connsiteX453" fmla="*/ 3908488 w 5329047"/>
              <a:gd name="connsiteY453" fmla="*/ 294894 h 1289304"/>
              <a:gd name="connsiteX454" fmla="*/ 3497484 w 5329047"/>
              <a:gd name="connsiteY454" fmla="*/ 294894 h 1289304"/>
              <a:gd name="connsiteX455" fmla="*/ 3434524 w 5329047"/>
              <a:gd name="connsiteY455" fmla="*/ 310038 h 1289304"/>
              <a:gd name="connsiteX456" fmla="*/ 3389471 w 5329047"/>
              <a:gd name="connsiteY456" fmla="*/ 349853 h 1289304"/>
              <a:gd name="connsiteX457" fmla="*/ 3362420 w 5329047"/>
              <a:gd name="connsiteY457" fmla="*/ 405955 h 1289304"/>
              <a:gd name="connsiteX458" fmla="*/ 3353276 w 5329047"/>
              <a:gd name="connsiteY458" fmla="*/ 470058 h 1289304"/>
              <a:gd name="connsiteX459" fmla="*/ 3362420 w 5329047"/>
              <a:gd name="connsiteY459" fmla="*/ 534162 h 1289304"/>
              <a:gd name="connsiteX460" fmla="*/ 3389471 w 5329047"/>
              <a:gd name="connsiteY460" fmla="*/ 590359 h 1289304"/>
              <a:gd name="connsiteX461" fmla="*/ 3434524 w 5329047"/>
              <a:gd name="connsiteY461" fmla="*/ 630174 h 1289304"/>
              <a:gd name="connsiteX462" fmla="*/ 3497484 w 5329047"/>
              <a:gd name="connsiteY462" fmla="*/ 645319 h 1289304"/>
              <a:gd name="connsiteX463" fmla="*/ 3560444 w 5329047"/>
              <a:gd name="connsiteY463" fmla="*/ 630174 h 1289304"/>
              <a:gd name="connsiteX464" fmla="*/ 3605402 w 5329047"/>
              <a:gd name="connsiteY464" fmla="*/ 590359 h 1289304"/>
              <a:gd name="connsiteX465" fmla="*/ 3632453 w 5329047"/>
              <a:gd name="connsiteY465" fmla="*/ 534162 h 1289304"/>
              <a:gd name="connsiteX466" fmla="*/ 3641598 w 5329047"/>
              <a:gd name="connsiteY466" fmla="*/ 470058 h 1289304"/>
              <a:gd name="connsiteX467" fmla="*/ 3632453 w 5329047"/>
              <a:gd name="connsiteY467" fmla="*/ 405955 h 1289304"/>
              <a:gd name="connsiteX468" fmla="*/ 3605402 w 5329047"/>
              <a:gd name="connsiteY468" fmla="*/ 349853 h 1289304"/>
              <a:gd name="connsiteX469" fmla="*/ 3560444 w 5329047"/>
              <a:gd name="connsiteY469" fmla="*/ 310038 h 1289304"/>
              <a:gd name="connsiteX470" fmla="*/ 3497484 w 5329047"/>
              <a:gd name="connsiteY470" fmla="*/ 294894 h 1289304"/>
              <a:gd name="connsiteX471" fmla="*/ 1150620 w 5329047"/>
              <a:gd name="connsiteY471" fmla="*/ 262508 h 1289304"/>
              <a:gd name="connsiteX472" fmla="*/ 1249775 w 5329047"/>
              <a:gd name="connsiteY472" fmla="*/ 262508 h 1289304"/>
              <a:gd name="connsiteX473" fmla="*/ 1354455 w 5329047"/>
              <a:gd name="connsiteY473" fmla="*/ 579881 h 1289304"/>
              <a:gd name="connsiteX474" fmla="*/ 1356074 w 5329047"/>
              <a:gd name="connsiteY474" fmla="*/ 579881 h 1289304"/>
              <a:gd name="connsiteX475" fmla="*/ 1456849 w 5329047"/>
              <a:gd name="connsiteY475" fmla="*/ 262508 h 1289304"/>
              <a:gd name="connsiteX476" fmla="*/ 1551146 w 5329047"/>
              <a:gd name="connsiteY476" fmla="*/ 262508 h 1289304"/>
              <a:gd name="connsiteX477" fmla="*/ 1403223 w 5329047"/>
              <a:gd name="connsiteY477" fmla="*/ 675798 h 1289304"/>
              <a:gd name="connsiteX478" fmla="*/ 1300924 w 5329047"/>
              <a:gd name="connsiteY478" fmla="*/ 675798 h 1289304"/>
              <a:gd name="connsiteX479" fmla="*/ 2341054 w 5329047"/>
              <a:gd name="connsiteY479" fmla="*/ 252983 h 1289304"/>
              <a:gd name="connsiteX480" fmla="*/ 2398775 w 5329047"/>
              <a:gd name="connsiteY480" fmla="*/ 260984 h 1289304"/>
              <a:gd name="connsiteX481" fmla="*/ 2445733 w 5329047"/>
              <a:gd name="connsiteY481" fmla="*/ 285654 h 1289304"/>
              <a:gd name="connsiteX482" fmla="*/ 2478023 w 5329047"/>
              <a:gd name="connsiteY482" fmla="*/ 327088 h 1289304"/>
              <a:gd name="connsiteX483" fmla="*/ 2491548 w 5329047"/>
              <a:gd name="connsiteY483" fmla="*/ 385285 h 1289304"/>
              <a:gd name="connsiteX484" fmla="*/ 2441352 w 5329047"/>
              <a:gd name="connsiteY484" fmla="*/ 385285 h 1289304"/>
              <a:gd name="connsiteX485" fmla="*/ 2431827 w 5329047"/>
              <a:gd name="connsiteY485" fmla="*/ 345090 h 1289304"/>
              <a:gd name="connsiteX486" fmla="*/ 2431636 w 5329047"/>
              <a:gd name="connsiteY486" fmla="*/ 344709 h 1289304"/>
              <a:gd name="connsiteX487" fmla="*/ 2408110 w 5329047"/>
              <a:gd name="connsiteY487" fmla="*/ 316420 h 1289304"/>
              <a:gd name="connsiteX488" fmla="*/ 2374296 w 5329047"/>
              <a:gd name="connsiteY488" fmla="*/ 300132 h 1289304"/>
              <a:gd name="connsiteX489" fmla="*/ 2333719 w 5329047"/>
              <a:gd name="connsiteY489" fmla="*/ 294988 h 1289304"/>
              <a:gd name="connsiteX490" fmla="*/ 2299810 w 5329047"/>
              <a:gd name="connsiteY490" fmla="*/ 298608 h 1289304"/>
              <a:gd name="connsiteX491" fmla="*/ 2268378 w 5329047"/>
              <a:gd name="connsiteY491" fmla="*/ 310609 h 1289304"/>
              <a:gd name="connsiteX492" fmla="*/ 2245327 w 5329047"/>
              <a:gd name="connsiteY492" fmla="*/ 332517 h 1289304"/>
              <a:gd name="connsiteX493" fmla="*/ 2236564 w 5329047"/>
              <a:gd name="connsiteY493" fmla="*/ 365949 h 1289304"/>
              <a:gd name="connsiteX494" fmla="*/ 2244946 w 5329047"/>
              <a:gd name="connsiteY494" fmla="*/ 394239 h 1289304"/>
              <a:gd name="connsiteX495" fmla="*/ 2266092 w 5329047"/>
              <a:gd name="connsiteY495" fmla="*/ 413765 h 1289304"/>
              <a:gd name="connsiteX496" fmla="*/ 2294000 w 5329047"/>
              <a:gd name="connsiteY496" fmla="*/ 426910 h 1289304"/>
              <a:gd name="connsiteX497" fmla="*/ 2321908 w 5329047"/>
              <a:gd name="connsiteY497" fmla="*/ 435292 h 1289304"/>
              <a:gd name="connsiteX498" fmla="*/ 2388869 w 5329047"/>
              <a:gd name="connsiteY498" fmla="*/ 450436 h 1289304"/>
              <a:gd name="connsiteX499" fmla="*/ 2431446 w 5329047"/>
              <a:gd name="connsiteY499" fmla="*/ 461962 h 1289304"/>
              <a:gd name="connsiteX500" fmla="*/ 2468879 w 5329047"/>
              <a:gd name="connsiteY500" fmla="*/ 483869 h 1289304"/>
              <a:gd name="connsiteX501" fmla="*/ 2495549 w 5329047"/>
              <a:gd name="connsiteY501" fmla="*/ 517302 h 1289304"/>
              <a:gd name="connsiteX502" fmla="*/ 2505931 w 5329047"/>
              <a:gd name="connsiteY502" fmla="*/ 564260 h 1289304"/>
              <a:gd name="connsiteX503" fmla="*/ 2490787 w 5329047"/>
              <a:gd name="connsiteY503" fmla="*/ 621220 h 1289304"/>
              <a:gd name="connsiteX504" fmla="*/ 2452115 w 5329047"/>
              <a:gd name="connsiteY504" fmla="*/ 659415 h 1289304"/>
              <a:gd name="connsiteX505" fmla="*/ 2399156 w 5329047"/>
              <a:gd name="connsiteY505" fmla="*/ 680560 h 1289304"/>
              <a:gd name="connsiteX506" fmla="*/ 2340958 w 5329047"/>
              <a:gd name="connsiteY506" fmla="*/ 686942 h 1289304"/>
              <a:gd name="connsiteX507" fmla="*/ 2223515 w 5329047"/>
              <a:gd name="connsiteY507" fmla="*/ 652652 h 1289304"/>
              <a:gd name="connsiteX508" fmla="*/ 2172080 w 5329047"/>
              <a:gd name="connsiteY508" fmla="*/ 542734 h 1289304"/>
              <a:gd name="connsiteX509" fmla="*/ 2222277 w 5329047"/>
              <a:gd name="connsiteY509" fmla="*/ 542734 h 1289304"/>
              <a:gd name="connsiteX510" fmla="*/ 2259329 w 5329047"/>
              <a:gd name="connsiteY510" fmla="*/ 619600 h 1289304"/>
              <a:gd name="connsiteX511" fmla="*/ 2343340 w 5329047"/>
              <a:gd name="connsiteY511" fmla="*/ 645508 h 1289304"/>
              <a:gd name="connsiteX512" fmla="*/ 2381154 w 5329047"/>
              <a:gd name="connsiteY512" fmla="*/ 641508 h 1289304"/>
              <a:gd name="connsiteX513" fmla="*/ 2417444 w 5329047"/>
              <a:gd name="connsiteY513" fmla="*/ 627982 h 1289304"/>
              <a:gd name="connsiteX514" fmla="*/ 2444876 w 5329047"/>
              <a:gd name="connsiteY514" fmla="*/ 603694 h 1289304"/>
              <a:gd name="connsiteX515" fmla="*/ 2455639 w 5329047"/>
              <a:gd name="connsiteY515" fmla="*/ 567403 h 1289304"/>
              <a:gd name="connsiteX516" fmla="*/ 2448114 w 5329047"/>
              <a:gd name="connsiteY516" fmla="*/ 536733 h 1289304"/>
              <a:gd name="connsiteX517" fmla="*/ 2427826 w 5329047"/>
              <a:gd name="connsiteY517" fmla="*/ 516064 h 1289304"/>
              <a:gd name="connsiteX518" fmla="*/ 2398775 w 5329047"/>
              <a:gd name="connsiteY518" fmla="*/ 502157 h 1289304"/>
              <a:gd name="connsiteX519" fmla="*/ 2365723 w 5329047"/>
              <a:gd name="connsiteY519" fmla="*/ 492632 h 1289304"/>
              <a:gd name="connsiteX520" fmla="*/ 2301239 w 5329047"/>
              <a:gd name="connsiteY520" fmla="*/ 478345 h 1289304"/>
              <a:gd name="connsiteX521" fmla="*/ 2255805 w 5329047"/>
              <a:gd name="connsiteY521" fmla="*/ 463581 h 1289304"/>
              <a:gd name="connsiteX522" fmla="*/ 2219515 w 5329047"/>
              <a:gd name="connsiteY522" fmla="*/ 442912 h 1289304"/>
              <a:gd name="connsiteX523" fmla="*/ 2195226 w 5329047"/>
              <a:gd name="connsiteY523" fmla="*/ 412622 h 1289304"/>
              <a:gd name="connsiteX524" fmla="*/ 2186463 w 5329047"/>
              <a:gd name="connsiteY524" fmla="*/ 368426 h 1289304"/>
              <a:gd name="connsiteX525" fmla="*/ 2200369 w 5329047"/>
              <a:gd name="connsiteY525" fmla="*/ 315086 h 1289304"/>
              <a:gd name="connsiteX526" fmla="*/ 2236660 w 5329047"/>
              <a:gd name="connsiteY526" fmla="*/ 279272 h 1289304"/>
              <a:gd name="connsiteX527" fmla="*/ 2286475 w 5329047"/>
              <a:gd name="connsiteY527" fmla="*/ 259365 h 1289304"/>
              <a:gd name="connsiteX528" fmla="*/ 2341054 w 5329047"/>
              <a:gd name="connsiteY528" fmla="*/ 252983 h 1289304"/>
              <a:gd name="connsiteX529" fmla="*/ 3908488 w 5329047"/>
              <a:gd name="connsiteY529" fmla="*/ 252698 h 1289304"/>
              <a:gd name="connsiteX530" fmla="*/ 3991737 w 5329047"/>
              <a:gd name="connsiteY530" fmla="*/ 270224 h 1289304"/>
              <a:gd name="connsiteX531" fmla="*/ 4052697 w 5329047"/>
              <a:gd name="connsiteY531" fmla="*/ 317182 h 1289304"/>
              <a:gd name="connsiteX532" fmla="*/ 4090130 w 5329047"/>
              <a:gd name="connsiteY532" fmla="*/ 386048 h 1289304"/>
              <a:gd name="connsiteX533" fmla="*/ 4102894 w 5329047"/>
              <a:gd name="connsiteY533" fmla="*/ 470058 h 1289304"/>
              <a:gd name="connsiteX534" fmla="*/ 4090130 w 5329047"/>
              <a:gd name="connsiteY534" fmla="*/ 554069 h 1289304"/>
              <a:gd name="connsiteX535" fmla="*/ 4052697 w 5329047"/>
              <a:gd name="connsiteY535" fmla="*/ 622935 h 1289304"/>
              <a:gd name="connsiteX536" fmla="*/ 3991737 w 5329047"/>
              <a:gd name="connsiteY536" fmla="*/ 669512 h 1289304"/>
              <a:gd name="connsiteX537" fmla="*/ 3908488 w 5329047"/>
              <a:gd name="connsiteY537" fmla="*/ 686657 h 1289304"/>
              <a:gd name="connsiteX538" fmla="*/ 3825240 w 5329047"/>
              <a:gd name="connsiteY538" fmla="*/ 669512 h 1289304"/>
              <a:gd name="connsiteX539" fmla="*/ 3764280 w 5329047"/>
              <a:gd name="connsiteY539" fmla="*/ 622935 h 1289304"/>
              <a:gd name="connsiteX540" fmla="*/ 3726846 w 5329047"/>
              <a:gd name="connsiteY540" fmla="*/ 554069 h 1289304"/>
              <a:gd name="connsiteX541" fmla="*/ 3714083 w 5329047"/>
              <a:gd name="connsiteY541" fmla="*/ 470058 h 1289304"/>
              <a:gd name="connsiteX542" fmla="*/ 3726846 w 5329047"/>
              <a:gd name="connsiteY542" fmla="*/ 386048 h 1289304"/>
              <a:gd name="connsiteX543" fmla="*/ 3764280 w 5329047"/>
              <a:gd name="connsiteY543" fmla="*/ 317182 h 1289304"/>
              <a:gd name="connsiteX544" fmla="*/ 3825240 w 5329047"/>
              <a:gd name="connsiteY544" fmla="*/ 270224 h 1289304"/>
              <a:gd name="connsiteX545" fmla="*/ 3908488 w 5329047"/>
              <a:gd name="connsiteY545" fmla="*/ 252698 h 1289304"/>
              <a:gd name="connsiteX546" fmla="*/ 3497484 w 5329047"/>
              <a:gd name="connsiteY546" fmla="*/ 252698 h 1289304"/>
              <a:gd name="connsiteX547" fmla="*/ 3580733 w 5329047"/>
              <a:gd name="connsiteY547" fmla="*/ 270224 h 1289304"/>
              <a:gd name="connsiteX548" fmla="*/ 3641693 w 5329047"/>
              <a:gd name="connsiteY548" fmla="*/ 317182 h 1289304"/>
              <a:gd name="connsiteX549" fmla="*/ 3679126 w 5329047"/>
              <a:gd name="connsiteY549" fmla="*/ 386048 h 1289304"/>
              <a:gd name="connsiteX550" fmla="*/ 3691890 w 5329047"/>
              <a:gd name="connsiteY550" fmla="*/ 470058 h 1289304"/>
              <a:gd name="connsiteX551" fmla="*/ 3679126 w 5329047"/>
              <a:gd name="connsiteY551" fmla="*/ 554069 h 1289304"/>
              <a:gd name="connsiteX552" fmla="*/ 3641693 w 5329047"/>
              <a:gd name="connsiteY552" fmla="*/ 622935 h 1289304"/>
              <a:gd name="connsiteX553" fmla="*/ 3580733 w 5329047"/>
              <a:gd name="connsiteY553" fmla="*/ 669512 h 1289304"/>
              <a:gd name="connsiteX554" fmla="*/ 3497484 w 5329047"/>
              <a:gd name="connsiteY554" fmla="*/ 686657 h 1289304"/>
              <a:gd name="connsiteX555" fmla="*/ 3414236 w 5329047"/>
              <a:gd name="connsiteY555" fmla="*/ 669512 h 1289304"/>
              <a:gd name="connsiteX556" fmla="*/ 3353276 w 5329047"/>
              <a:gd name="connsiteY556" fmla="*/ 622935 h 1289304"/>
              <a:gd name="connsiteX557" fmla="*/ 3315842 w 5329047"/>
              <a:gd name="connsiteY557" fmla="*/ 554069 h 1289304"/>
              <a:gd name="connsiteX558" fmla="*/ 3303079 w 5329047"/>
              <a:gd name="connsiteY558" fmla="*/ 470058 h 1289304"/>
              <a:gd name="connsiteX559" fmla="*/ 3315842 w 5329047"/>
              <a:gd name="connsiteY559" fmla="*/ 386048 h 1289304"/>
              <a:gd name="connsiteX560" fmla="*/ 3353276 w 5329047"/>
              <a:gd name="connsiteY560" fmla="*/ 317182 h 1289304"/>
              <a:gd name="connsiteX561" fmla="*/ 3414236 w 5329047"/>
              <a:gd name="connsiteY561" fmla="*/ 270224 h 1289304"/>
              <a:gd name="connsiteX562" fmla="*/ 3497484 w 5329047"/>
              <a:gd name="connsiteY562" fmla="*/ 252698 h 1289304"/>
              <a:gd name="connsiteX563" fmla="*/ 2720054 w 5329047"/>
              <a:gd name="connsiteY563" fmla="*/ 252698 h 1289304"/>
              <a:gd name="connsiteX564" fmla="*/ 2831973 w 5329047"/>
              <a:gd name="connsiteY564" fmla="*/ 287750 h 1289304"/>
              <a:gd name="connsiteX565" fmla="*/ 2886551 w 5329047"/>
              <a:gd name="connsiteY565" fmla="*/ 393668 h 1289304"/>
              <a:gd name="connsiteX566" fmla="*/ 2836354 w 5329047"/>
              <a:gd name="connsiteY566" fmla="*/ 393668 h 1289304"/>
              <a:gd name="connsiteX567" fmla="*/ 2798064 w 5329047"/>
              <a:gd name="connsiteY567" fmla="*/ 321183 h 1289304"/>
              <a:gd name="connsiteX568" fmla="*/ 2719959 w 5329047"/>
              <a:gd name="connsiteY568" fmla="*/ 294894 h 1289304"/>
              <a:gd name="connsiteX569" fmla="*/ 2656999 w 5329047"/>
              <a:gd name="connsiteY569" fmla="*/ 310038 h 1289304"/>
              <a:gd name="connsiteX570" fmla="*/ 2612041 w 5329047"/>
              <a:gd name="connsiteY570" fmla="*/ 349853 h 1289304"/>
              <a:gd name="connsiteX571" fmla="*/ 2584990 w 5329047"/>
              <a:gd name="connsiteY571" fmla="*/ 406051 h 1289304"/>
              <a:gd name="connsiteX572" fmla="*/ 2575846 w 5329047"/>
              <a:gd name="connsiteY572" fmla="*/ 470154 h 1289304"/>
              <a:gd name="connsiteX573" fmla="*/ 2584990 w 5329047"/>
              <a:gd name="connsiteY573" fmla="*/ 534257 h 1289304"/>
              <a:gd name="connsiteX574" fmla="*/ 2612041 w 5329047"/>
              <a:gd name="connsiteY574" fmla="*/ 590359 h 1289304"/>
              <a:gd name="connsiteX575" fmla="*/ 2656999 w 5329047"/>
              <a:gd name="connsiteY575" fmla="*/ 630174 h 1289304"/>
              <a:gd name="connsiteX576" fmla="*/ 2719959 w 5329047"/>
              <a:gd name="connsiteY576" fmla="*/ 645319 h 1289304"/>
              <a:gd name="connsiteX577" fmla="*/ 2763774 w 5329047"/>
              <a:gd name="connsiteY577" fmla="*/ 636556 h 1289304"/>
              <a:gd name="connsiteX578" fmla="*/ 2800445 w 5329047"/>
              <a:gd name="connsiteY578" fmla="*/ 612267 h 1289304"/>
              <a:gd name="connsiteX579" fmla="*/ 2826734 w 5329047"/>
              <a:gd name="connsiteY579" fmla="*/ 575215 h 1289304"/>
              <a:gd name="connsiteX580" fmla="*/ 2839498 w 5329047"/>
              <a:gd name="connsiteY580" fmla="*/ 528161 h 1289304"/>
              <a:gd name="connsiteX581" fmla="*/ 2889695 w 5329047"/>
              <a:gd name="connsiteY581" fmla="*/ 528161 h 1289304"/>
              <a:gd name="connsiteX582" fmla="*/ 2834735 w 5329047"/>
              <a:gd name="connsiteY582" fmla="*/ 644842 h 1289304"/>
              <a:gd name="connsiteX583" fmla="*/ 2720054 w 5329047"/>
              <a:gd name="connsiteY583" fmla="*/ 686657 h 1289304"/>
              <a:gd name="connsiteX584" fmla="*/ 2636806 w 5329047"/>
              <a:gd name="connsiteY584" fmla="*/ 669512 h 1289304"/>
              <a:gd name="connsiteX585" fmla="*/ 2575846 w 5329047"/>
              <a:gd name="connsiteY585" fmla="*/ 622935 h 1289304"/>
              <a:gd name="connsiteX586" fmla="*/ 2538412 w 5329047"/>
              <a:gd name="connsiteY586" fmla="*/ 554069 h 1289304"/>
              <a:gd name="connsiteX587" fmla="*/ 2525649 w 5329047"/>
              <a:gd name="connsiteY587" fmla="*/ 470058 h 1289304"/>
              <a:gd name="connsiteX588" fmla="*/ 2538412 w 5329047"/>
              <a:gd name="connsiteY588" fmla="*/ 386048 h 1289304"/>
              <a:gd name="connsiteX589" fmla="*/ 2575846 w 5329047"/>
              <a:gd name="connsiteY589" fmla="*/ 317182 h 1289304"/>
              <a:gd name="connsiteX590" fmla="*/ 2636806 w 5329047"/>
              <a:gd name="connsiteY590" fmla="*/ 270224 h 1289304"/>
              <a:gd name="connsiteX591" fmla="*/ 2720054 w 5329047"/>
              <a:gd name="connsiteY591" fmla="*/ 252698 h 1289304"/>
              <a:gd name="connsiteX592" fmla="*/ 934687 w 5329047"/>
              <a:gd name="connsiteY592" fmla="*/ 251269 h 1289304"/>
              <a:gd name="connsiteX593" fmla="*/ 1143285 w 5329047"/>
              <a:gd name="connsiteY593" fmla="*/ 468725 h 1289304"/>
              <a:gd name="connsiteX594" fmla="*/ 934687 w 5329047"/>
              <a:gd name="connsiteY594" fmla="*/ 686943 h 1289304"/>
              <a:gd name="connsiteX595" fmla="*/ 726090 w 5329047"/>
              <a:gd name="connsiteY595" fmla="*/ 468725 h 1289304"/>
              <a:gd name="connsiteX596" fmla="*/ 934687 w 5329047"/>
              <a:gd name="connsiteY596" fmla="*/ 251269 h 1289304"/>
              <a:gd name="connsiteX597" fmla="*/ 677894 w 5329047"/>
              <a:gd name="connsiteY597" fmla="*/ 251269 h 1289304"/>
              <a:gd name="connsiteX598" fmla="*/ 712279 w 5329047"/>
              <a:gd name="connsiteY598" fmla="*/ 253650 h 1289304"/>
              <a:gd name="connsiteX599" fmla="*/ 712279 w 5329047"/>
              <a:gd name="connsiteY599" fmla="*/ 341566 h 1289304"/>
              <a:gd name="connsiteX600" fmla="*/ 673131 w 5329047"/>
              <a:gd name="connsiteY600" fmla="*/ 337565 h 1289304"/>
              <a:gd name="connsiteX601" fmla="*/ 561212 w 5329047"/>
              <a:gd name="connsiteY601" fmla="*/ 479012 h 1289304"/>
              <a:gd name="connsiteX602" fmla="*/ 561212 w 5329047"/>
              <a:gd name="connsiteY602" fmla="*/ 675703 h 1289304"/>
              <a:gd name="connsiteX603" fmla="*/ 470058 w 5329047"/>
              <a:gd name="connsiteY603" fmla="*/ 675703 h 1289304"/>
              <a:gd name="connsiteX604" fmla="*/ 470058 w 5329047"/>
              <a:gd name="connsiteY604" fmla="*/ 262509 h 1289304"/>
              <a:gd name="connsiteX605" fmla="*/ 555593 w 5329047"/>
              <a:gd name="connsiteY605" fmla="*/ 262509 h 1289304"/>
              <a:gd name="connsiteX606" fmla="*/ 555593 w 5329047"/>
              <a:gd name="connsiteY606" fmla="*/ 342423 h 1289304"/>
              <a:gd name="connsiteX607" fmla="*/ 557212 w 5329047"/>
              <a:gd name="connsiteY607" fmla="*/ 342423 h 1289304"/>
              <a:gd name="connsiteX608" fmla="*/ 677894 w 5329047"/>
              <a:gd name="connsiteY608" fmla="*/ 251269 h 1289304"/>
              <a:gd name="connsiteX609" fmla="*/ 187071 w 5329047"/>
              <a:gd name="connsiteY609" fmla="*/ 251269 h 1289304"/>
              <a:gd name="connsiteX610" fmla="*/ 309372 w 5329047"/>
              <a:gd name="connsiteY610" fmla="*/ 319182 h 1289304"/>
              <a:gd name="connsiteX611" fmla="*/ 310991 w 5329047"/>
              <a:gd name="connsiteY611" fmla="*/ 319182 h 1289304"/>
              <a:gd name="connsiteX612" fmla="*/ 310991 w 5329047"/>
              <a:gd name="connsiteY612" fmla="*/ 262413 h 1289304"/>
              <a:gd name="connsiteX613" fmla="*/ 402146 w 5329047"/>
              <a:gd name="connsiteY613" fmla="*/ 262413 h 1289304"/>
              <a:gd name="connsiteX614" fmla="*/ 402146 w 5329047"/>
              <a:gd name="connsiteY614" fmla="*/ 654081 h 1289304"/>
              <a:gd name="connsiteX615" fmla="*/ 402146 w 5329047"/>
              <a:gd name="connsiteY615" fmla="*/ 654177 h 1289304"/>
              <a:gd name="connsiteX616" fmla="*/ 199073 w 5329047"/>
              <a:gd name="connsiteY616" fmla="*/ 839628 h 1289304"/>
              <a:gd name="connsiteX617" fmla="*/ 14383 w 5329047"/>
              <a:gd name="connsiteY617" fmla="*/ 710946 h 1289304"/>
              <a:gd name="connsiteX618" fmla="*/ 105537 w 5329047"/>
              <a:gd name="connsiteY618" fmla="*/ 710946 h 1289304"/>
              <a:gd name="connsiteX619" fmla="*/ 204692 w 5329047"/>
              <a:gd name="connsiteY619" fmla="*/ 771715 h 1289304"/>
              <a:gd name="connsiteX620" fmla="*/ 310991 w 5329047"/>
              <a:gd name="connsiteY620" fmla="*/ 666178 h 1289304"/>
              <a:gd name="connsiteX621" fmla="*/ 310991 w 5329047"/>
              <a:gd name="connsiteY621" fmla="*/ 603027 h 1289304"/>
              <a:gd name="connsiteX622" fmla="*/ 309372 w 5329047"/>
              <a:gd name="connsiteY622" fmla="*/ 603027 h 1289304"/>
              <a:gd name="connsiteX623" fmla="*/ 185452 w 5329047"/>
              <a:gd name="connsiteY623" fmla="*/ 675798 h 1289304"/>
              <a:gd name="connsiteX624" fmla="*/ 0 w 5329047"/>
              <a:gd name="connsiteY624" fmla="*/ 458343 h 1289304"/>
              <a:gd name="connsiteX625" fmla="*/ 187071 w 5329047"/>
              <a:gd name="connsiteY625" fmla="*/ 251269 h 1289304"/>
              <a:gd name="connsiteX626" fmla="*/ 1758219 w 5329047"/>
              <a:gd name="connsiteY626" fmla="*/ 251174 h 1289304"/>
              <a:gd name="connsiteX627" fmla="*/ 1953292 w 5329047"/>
              <a:gd name="connsiteY627" fmla="*/ 492633 h 1289304"/>
              <a:gd name="connsiteX628" fmla="*/ 1649539 w 5329047"/>
              <a:gd name="connsiteY628" fmla="*/ 492633 h 1289304"/>
              <a:gd name="connsiteX629" fmla="*/ 1760601 w 5329047"/>
              <a:gd name="connsiteY629" fmla="*/ 614934 h 1289304"/>
              <a:gd name="connsiteX630" fmla="*/ 1861375 w 5329047"/>
              <a:gd name="connsiteY630" fmla="*/ 546163 h 1289304"/>
              <a:gd name="connsiteX631" fmla="*/ 1947672 w 5329047"/>
              <a:gd name="connsiteY631" fmla="*/ 546163 h 1289304"/>
              <a:gd name="connsiteX632" fmla="*/ 1760601 w 5329047"/>
              <a:gd name="connsiteY632" fmla="*/ 686848 h 1289304"/>
              <a:gd name="connsiteX633" fmla="*/ 1558385 w 5329047"/>
              <a:gd name="connsiteY633" fmla="*/ 469392 h 1289304"/>
              <a:gd name="connsiteX634" fmla="*/ 1758219 w 5329047"/>
              <a:gd name="connsiteY634" fmla="*/ 251174 h 1289304"/>
              <a:gd name="connsiteX635" fmla="*/ 4803171 w 5329047"/>
              <a:gd name="connsiteY635" fmla="*/ 202121 h 1289304"/>
              <a:gd name="connsiteX636" fmla="*/ 4736687 w 5329047"/>
              <a:gd name="connsiteY636" fmla="*/ 218218 h 1289304"/>
              <a:gd name="connsiteX637" fmla="*/ 4687157 w 5329047"/>
              <a:gd name="connsiteY637" fmla="*/ 263747 h 1289304"/>
              <a:gd name="connsiteX638" fmla="*/ 4685728 w 5329047"/>
              <a:gd name="connsiteY638" fmla="*/ 263747 h 1289304"/>
              <a:gd name="connsiteX639" fmla="*/ 4685728 w 5329047"/>
              <a:gd name="connsiteY639" fmla="*/ 212312 h 1289304"/>
              <a:gd name="connsiteX640" fmla="*/ 4587335 w 5329047"/>
              <a:gd name="connsiteY640" fmla="*/ 212312 h 1289304"/>
              <a:gd name="connsiteX641" fmla="*/ 4587335 w 5329047"/>
              <a:gd name="connsiteY641" fmla="*/ 591788 h 1289304"/>
              <a:gd name="connsiteX642" fmla="*/ 4691634 w 5329047"/>
              <a:gd name="connsiteY642" fmla="*/ 591788 h 1289304"/>
              <a:gd name="connsiteX643" fmla="*/ 4691634 w 5329047"/>
              <a:gd name="connsiteY643" fmla="*/ 371570 h 1289304"/>
              <a:gd name="connsiteX644" fmla="*/ 4699730 w 5329047"/>
              <a:gd name="connsiteY644" fmla="*/ 326422 h 1289304"/>
              <a:gd name="connsiteX645" fmla="*/ 4719161 w 5329047"/>
              <a:gd name="connsiteY645" fmla="*/ 299942 h 1289304"/>
              <a:gd name="connsiteX646" fmla="*/ 4742688 w 5329047"/>
              <a:gd name="connsiteY646" fmla="*/ 287465 h 1289304"/>
              <a:gd name="connsiteX647" fmla="*/ 4762119 w 5329047"/>
              <a:gd name="connsiteY647" fmla="*/ 284131 h 1289304"/>
              <a:gd name="connsiteX648" fmla="*/ 4799933 w 5329047"/>
              <a:gd name="connsiteY648" fmla="*/ 292608 h 1289304"/>
              <a:gd name="connsiteX649" fmla="*/ 4818316 w 5329047"/>
              <a:gd name="connsiteY649" fmla="*/ 314992 h 1289304"/>
              <a:gd name="connsiteX650" fmla="*/ 4824508 w 5329047"/>
              <a:gd name="connsiteY650" fmla="*/ 345472 h 1289304"/>
              <a:gd name="connsiteX651" fmla="*/ 4825269 w 5329047"/>
              <a:gd name="connsiteY651" fmla="*/ 378905 h 1289304"/>
              <a:gd name="connsiteX652" fmla="*/ 4825269 w 5329047"/>
              <a:gd name="connsiteY652" fmla="*/ 591884 h 1289304"/>
              <a:gd name="connsiteX653" fmla="*/ 4929568 w 5329047"/>
              <a:gd name="connsiteY653" fmla="*/ 591884 h 1289304"/>
              <a:gd name="connsiteX654" fmla="*/ 4929568 w 5329047"/>
              <a:gd name="connsiteY654" fmla="*/ 380429 h 1289304"/>
              <a:gd name="connsiteX655" fmla="*/ 4932140 w 5329047"/>
              <a:gd name="connsiteY655" fmla="*/ 345567 h 1289304"/>
              <a:gd name="connsiteX656" fmla="*/ 4942427 w 5329047"/>
              <a:gd name="connsiteY656" fmla="*/ 314706 h 1289304"/>
              <a:gd name="connsiteX657" fmla="*/ 4963763 w 5329047"/>
              <a:gd name="connsiteY657" fmla="*/ 292703 h 1289304"/>
              <a:gd name="connsiteX658" fmla="*/ 4999386 w 5329047"/>
              <a:gd name="connsiteY658" fmla="*/ 284226 h 1289304"/>
              <a:gd name="connsiteX659" fmla="*/ 5034248 w 5329047"/>
              <a:gd name="connsiteY659" fmla="*/ 291560 h 1289304"/>
              <a:gd name="connsiteX660" fmla="*/ 5053679 w 5329047"/>
              <a:gd name="connsiteY660" fmla="*/ 311372 h 1289304"/>
              <a:gd name="connsiteX661" fmla="*/ 5061775 w 5329047"/>
              <a:gd name="connsiteY661" fmla="*/ 340709 h 1289304"/>
              <a:gd name="connsiteX662" fmla="*/ 5063204 w 5329047"/>
              <a:gd name="connsiteY662" fmla="*/ 376714 h 1289304"/>
              <a:gd name="connsiteX663" fmla="*/ 5063204 w 5329047"/>
              <a:gd name="connsiteY663" fmla="*/ 591884 h 1289304"/>
              <a:gd name="connsiteX664" fmla="*/ 5167503 w 5329047"/>
              <a:gd name="connsiteY664" fmla="*/ 591884 h 1289304"/>
              <a:gd name="connsiteX665" fmla="*/ 5167503 w 5329047"/>
              <a:gd name="connsiteY665" fmla="*/ 338042 h 1289304"/>
              <a:gd name="connsiteX666" fmla="*/ 5157216 w 5329047"/>
              <a:gd name="connsiteY666" fmla="*/ 275273 h 1289304"/>
              <a:gd name="connsiteX667" fmla="*/ 5128545 w 5329047"/>
              <a:gd name="connsiteY667" fmla="*/ 233077 h 1289304"/>
              <a:gd name="connsiteX668" fmla="*/ 5084445 w 5329047"/>
              <a:gd name="connsiteY668" fmla="*/ 209550 h 1289304"/>
              <a:gd name="connsiteX669" fmla="*/ 5028628 w 5329047"/>
              <a:gd name="connsiteY669" fmla="*/ 202216 h 1289304"/>
              <a:gd name="connsiteX670" fmla="*/ 4959953 w 5329047"/>
              <a:gd name="connsiteY670" fmla="*/ 221266 h 1289304"/>
              <a:gd name="connsiteX671" fmla="*/ 4914042 w 5329047"/>
              <a:gd name="connsiteY671" fmla="*/ 265271 h 1289304"/>
              <a:gd name="connsiteX672" fmla="*/ 4868894 w 5329047"/>
              <a:gd name="connsiteY672" fmla="*/ 216027 h 1289304"/>
              <a:gd name="connsiteX673" fmla="*/ 4803171 w 5329047"/>
              <a:gd name="connsiteY673" fmla="*/ 202121 h 1289304"/>
              <a:gd name="connsiteX674" fmla="*/ 4146613 w 5329047"/>
              <a:gd name="connsiteY674" fmla="*/ 106965 h 1289304"/>
              <a:gd name="connsiteX675" fmla="*/ 4196810 w 5329047"/>
              <a:gd name="connsiteY675" fmla="*/ 106965 h 1289304"/>
              <a:gd name="connsiteX676" fmla="*/ 4196810 w 5329047"/>
              <a:gd name="connsiteY676" fmla="*/ 675703 h 1289304"/>
              <a:gd name="connsiteX677" fmla="*/ 4146613 w 5329047"/>
              <a:gd name="connsiteY677" fmla="*/ 675703 h 1289304"/>
              <a:gd name="connsiteX678" fmla="*/ 2926937 w 5329047"/>
              <a:gd name="connsiteY678" fmla="*/ 106965 h 1289304"/>
              <a:gd name="connsiteX679" fmla="*/ 2977134 w 5329047"/>
              <a:gd name="connsiteY679" fmla="*/ 106965 h 1289304"/>
              <a:gd name="connsiteX680" fmla="*/ 2977229 w 5329047"/>
              <a:gd name="connsiteY680" fmla="*/ 106965 h 1289304"/>
              <a:gd name="connsiteX681" fmla="*/ 2977229 w 5329047"/>
              <a:gd name="connsiteY681" fmla="*/ 335565 h 1289304"/>
              <a:gd name="connsiteX682" fmla="*/ 2978848 w 5329047"/>
              <a:gd name="connsiteY682" fmla="*/ 335565 h 1289304"/>
              <a:gd name="connsiteX683" fmla="*/ 3029807 w 5329047"/>
              <a:gd name="connsiteY683" fmla="*/ 275462 h 1289304"/>
              <a:gd name="connsiteX684" fmla="*/ 3110293 w 5329047"/>
              <a:gd name="connsiteY684" fmla="*/ 252793 h 1289304"/>
              <a:gd name="connsiteX685" fmla="*/ 3182397 w 5329047"/>
              <a:gd name="connsiteY685" fmla="*/ 263937 h 1289304"/>
              <a:gd name="connsiteX686" fmla="*/ 3228975 w 5329047"/>
              <a:gd name="connsiteY686" fmla="*/ 295370 h 1289304"/>
              <a:gd name="connsiteX687" fmla="*/ 3253644 w 5329047"/>
              <a:gd name="connsiteY687" fmla="*/ 345185 h 1289304"/>
              <a:gd name="connsiteX688" fmla="*/ 3260788 w 5329047"/>
              <a:gd name="connsiteY688" fmla="*/ 411289 h 1289304"/>
              <a:gd name="connsiteX689" fmla="*/ 3260788 w 5329047"/>
              <a:gd name="connsiteY689" fmla="*/ 675703 h 1289304"/>
              <a:gd name="connsiteX690" fmla="*/ 3210592 w 5329047"/>
              <a:gd name="connsiteY690" fmla="*/ 675703 h 1289304"/>
              <a:gd name="connsiteX691" fmla="*/ 3210592 w 5329047"/>
              <a:gd name="connsiteY691" fmla="*/ 419195 h 1289304"/>
              <a:gd name="connsiteX692" fmla="*/ 3205829 w 5329047"/>
              <a:gd name="connsiteY692" fmla="*/ 370236 h 1289304"/>
              <a:gd name="connsiteX693" fmla="*/ 3189065 w 5329047"/>
              <a:gd name="connsiteY693" fmla="*/ 330803 h 1289304"/>
              <a:gd name="connsiteX694" fmla="*/ 3156775 w 5329047"/>
              <a:gd name="connsiteY694" fmla="*/ 304514 h 1289304"/>
              <a:gd name="connsiteX695" fmla="*/ 3106197 w 5329047"/>
              <a:gd name="connsiteY695" fmla="*/ 294893 h 1289304"/>
              <a:gd name="connsiteX696" fmla="*/ 3052381 w 5329047"/>
              <a:gd name="connsiteY696" fmla="*/ 305657 h 1289304"/>
              <a:gd name="connsiteX697" fmla="*/ 3012567 w 5329047"/>
              <a:gd name="connsiteY697" fmla="*/ 335089 h 1289304"/>
              <a:gd name="connsiteX698" fmla="*/ 2987040 w 5329047"/>
              <a:gd name="connsiteY698" fmla="*/ 379666 h 1289304"/>
              <a:gd name="connsiteX699" fmla="*/ 2977134 w 5329047"/>
              <a:gd name="connsiteY699" fmla="*/ 435863 h 1289304"/>
              <a:gd name="connsiteX700" fmla="*/ 2977134 w 5329047"/>
              <a:gd name="connsiteY700" fmla="*/ 675608 h 1289304"/>
              <a:gd name="connsiteX701" fmla="*/ 2926937 w 5329047"/>
              <a:gd name="connsiteY701" fmla="*/ 675608 h 1289304"/>
              <a:gd name="connsiteX702" fmla="*/ 4877562 w 5329047"/>
              <a:gd name="connsiteY702" fmla="*/ 0 h 1289304"/>
              <a:gd name="connsiteX703" fmla="*/ 5274468 w 5329047"/>
              <a:gd name="connsiteY703" fmla="*/ 397097 h 1289304"/>
              <a:gd name="connsiteX704" fmla="*/ 5274564 w 5329047"/>
              <a:gd name="connsiteY704" fmla="*/ 396907 h 1289304"/>
              <a:gd name="connsiteX705" fmla="*/ 4877562 w 5329047"/>
              <a:gd name="connsiteY705" fmla="*/ 793813 h 1289304"/>
              <a:gd name="connsiteX706" fmla="*/ 4480655 w 5329047"/>
              <a:gd name="connsiteY706" fmla="*/ 396907 h 1289304"/>
              <a:gd name="connsiteX707" fmla="*/ 4877562 w 5329047"/>
              <a:gd name="connsiteY707" fmla="*/ 0 h 12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Lst>
            <a:rect l="l" t="t" r="r" b="b"/>
            <a:pathLst>
              <a:path w="5329047" h="1289304">
                <a:moveTo>
                  <a:pt x="2072164" y="1128427"/>
                </a:moveTo>
                <a:cubicBezTo>
                  <a:pt x="2060543" y="1136904"/>
                  <a:pt x="2038064" y="1137190"/>
                  <a:pt x="2018062" y="1140714"/>
                </a:cubicBezTo>
                <a:cubicBezTo>
                  <a:pt x="1998440" y="1144238"/>
                  <a:pt x="1981581" y="1151287"/>
                  <a:pt x="1981581" y="1173385"/>
                </a:cubicBezTo>
                <a:cubicBezTo>
                  <a:pt x="1981581" y="1193006"/>
                  <a:pt x="1998440" y="1200055"/>
                  <a:pt x="2016728" y="1200055"/>
                </a:cubicBezTo>
                <a:cubicBezTo>
                  <a:pt x="2056066" y="1200055"/>
                  <a:pt x="2072164" y="1175480"/>
                  <a:pt x="2072164" y="1159002"/>
                </a:cubicBezTo>
                <a:close/>
                <a:moveTo>
                  <a:pt x="3622167" y="1123093"/>
                </a:moveTo>
                <a:cubicBezTo>
                  <a:pt x="3619309" y="1128331"/>
                  <a:pt x="3609498" y="1130141"/>
                  <a:pt x="3603593" y="1131189"/>
                </a:cubicBezTo>
                <a:cubicBezTo>
                  <a:pt x="3566065" y="1137856"/>
                  <a:pt x="3519297" y="1137475"/>
                  <a:pt x="3519297" y="1173003"/>
                </a:cubicBezTo>
                <a:cubicBezTo>
                  <a:pt x="3519297" y="1195101"/>
                  <a:pt x="3539013" y="1208818"/>
                  <a:pt x="3559683" y="1208818"/>
                </a:cubicBezTo>
                <a:cubicBezTo>
                  <a:pt x="3593401" y="1208818"/>
                  <a:pt x="3623215" y="1187386"/>
                  <a:pt x="3622928" y="1151953"/>
                </a:cubicBezTo>
                <a:lnTo>
                  <a:pt x="3622928" y="1123188"/>
                </a:lnTo>
                <a:lnTo>
                  <a:pt x="3622833" y="1123093"/>
                </a:lnTo>
                <a:close/>
                <a:moveTo>
                  <a:pt x="316803" y="1123093"/>
                </a:moveTo>
                <a:cubicBezTo>
                  <a:pt x="314041" y="1128331"/>
                  <a:pt x="304135" y="1130141"/>
                  <a:pt x="298229" y="1131189"/>
                </a:cubicBezTo>
                <a:cubicBezTo>
                  <a:pt x="260701" y="1137856"/>
                  <a:pt x="213933" y="1137475"/>
                  <a:pt x="213933" y="1173003"/>
                </a:cubicBezTo>
                <a:cubicBezTo>
                  <a:pt x="213933" y="1195101"/>
                  <a:pt x="233555" y="1208818"/>
                  <a:pt x="254319" y="1208818"/>
                </a:cubicBezTo>
                <a:cubicBezTo>
                  <a:pt x="288038" y="1208818"/>
                  <a:pt x="317851" y="1187386"/>
                  <a:pt x="317565" y="1151953"/>
                </a:cubicBezTo>
                <a:lnTo>
                  <a:pt x="317565" y="1123188"/>
                </a:lnTo>
                <a:lnTo>
                  <a:pt x="317470" y="1123093"/>
                </a:lnTo>
                <a:close/>
                <a:moveTo>
                  <a:pt x="2716720" y="1062799"/>
                </a:moveTo>
                <a:cubicBezTo>
                  <a:pt x="2685479" y="1062799"/>
                  <a:pt x="2666810" y="1086326"/>
                  <a:pt x="2664714" y="1114044"/>
                </a:cubicBezTo>
                <a:lnTo>
                  <a:pt x="2769013" y="1114044"/>
                </a:lnTo>
                <a:cubicBezTo>
                  <a:pt x="2767584" y="1085564"/>
                  <a:pt x="2746153" y="1062799"/>
                  <a:pt x="2716720" y="1062799"/>
                </a:cubicBezTo>
                <a:close/>
                <a:moveTo>
                  <a:pt x="3963447" y="1054322"/>
                </a:moveTo>
                <a:cubicBezTo>
                  <a:pt x="3927634" y="1054322"/>
                  <a:pt x="3907250" y="1085945"/>
                  <a:pt x="3903726" y="1118902"/>
                </a:cubicBezTo>
                <a:lnTo>
                  <a:pt x="4020978" y="1118902"/>
                </a:lnTo>
                <a:lnTo>
                  <a:pt x="4021074" y="1118902"/>
                </a:lnTo>
                <a:cubicBezTo>
                  <a:pt x="4020026" y="1085564"/>
                  <a:pt x="3999261" y="1054322"/>
                  <a:pt x="3963447" y="1054322"/>
                </a:cubicBezTo>
                <a:close/>
                <a:moveTo>
                  <a:pt x="3762946" y="1054322"/>
                </a:moveTo>
                <a:cubicBezTo>
                  <a:pt x="3720750" y="1054322"/>
                  <a:pt x="3703605" y="1094041"/>
                  <a:pt x="3703605" y="1131569"/>
                </a:cubicBezTo>
                <a:cubicBezTo>
                  <a:pt x="3703605" y="1169098"/>
                  <a:pt x="3720845" y="1208817"/>
                  <a:pt x="3762946" y="1208817"/>
                </a:cubicBezTo>
                <a:cubicBezTo>
                  <a:pt x="3809999" y="1208817"/>
                  <a:pt x="3826477" y="1169098"/>
                  <a:pt x="3826477" y="1131569"/>
                </a:cubicBezTo>
                <a:cubicBezTo>
                  <a:pt x="3826477" y="1094041"/>
                  <a:pt x="3809999" y="1054322"/>
                  <a:pt x="3762946" y="1054322"/>
                </a:cubicBezTo>
                <a:close/>
                <a:moveTo>
                  <a:pt x="1445228" y="1054322"/>
                </a:moveTo>
                <a:cubicBezTo>
                  <a:pt x="1409414" y="1054322"/>
                  <a:pt x="1389030" y="1085945"/>
                  <a:pt x="1385506" y="1118902"/>
                </a:cubicBezTo>
                <a:lnTo>
                  <a:pt x="1502759" y="1118902"/>
                </a:lnTo>
                <a:lnTo>
                  <a:pt x="1502854" y="1118902"/>
                </a:lnTo>
                <a:cubicBezTo>
                  <a:pt x="1501806" y="1085564"/>
                  <a:pt x="1481042" y="1054322"/>
                  <a:pt x="1445228" y="1054322"/>
                </a:cubicBezTo>
                <a:close/>
                <a:moveTo>
                  <a:pt x="772670" y="1054322"/>
                </a:moveTo>
                <a:cubicBezTo>
                  <a:pt x="730189" y="1054322"/>
                  <a:pt x="709138" y="1092993"/>
                  <a:pt x="709138" y="1131570"/>
                </a:cubicBezTo>
                <a:cubicBezTo>
                  <a:pt x="709138" y="1170241"/>
                  <a:pt x="730189" y="1208818"/>
                  <a:pt x="772670" y="1208818"/>
                </a:cubicBezTo>
                <a:cubicBezTo>
                  <a:pt x="815151" y="1208818"/>
                  <a:pt x="836202" y="1170146"/>
                  <a:pt x="836202" y="1131570"/>
                </a:cubicBezTo>
                <a:cubicBezTo>
                  <a:pt x="836202" y="1092993"/>
                  <a:pt x="815151" y="1054322"/>
                  <a:pt x="772670" y="1054322"/>
                </a:cubicBezTo>
                <a:close/>
                <a:moveTo>
                  <a:pt x="85727" y="1054322"/>
                </a:moveTo>
                <a:cubicBezTo>
                  <a:pt x="36958" y="1054322"/>
                  <a:pt x="22195" y="1090517"/>
                  <a:pt x="22195" y="1131570"/>
                </a:cubicBezTo>
                <a:cubicBezTo>
                  <a:pt x="22195" y="1169098"/>
                  <a:pt x="38673" y="1208818"/>
                  <a:pt x="85727" y="1208818"/>
                </a:cubicBezTo>
                <a:cubicBezTo>
                  <a:pt x="127828" y="1208818"/>
                  <a:pt x="145068" y="1169098"/>
                  <a:pt x="145068" y="1131570"/>
                </a:cubicBezTo>
                <a:cubicBezTo>
                  <a:pt x="145068" y="1094041"/>
                  <a:pt x="127828" y="1054322"/>
                  <a:pt x="85727" y="1054322"/>
                </a:cubicBezTo>
                <a:close/>
                <a:moveTo>
                  <a:pt x="4345305" y="1040987"/>
                </a:moveTo>
                <a:lnTo>
                  <a:pt x="4368832" y="1040987"/>
                </a:lnTo>
                <a:lnTo>
                  <a:pt x="4428553" y="1195483"/>
                </a:lnTo>
                <a:lnTo>
                  <a:pt x="4484370" y="1040987"/>
                </a:lnTo>
                <a:lnTo>
                  <a:pt x="4506468" y="1040987"/>
                </a:lnTo>
                <a:lnTo>
                  <a:pt x="4427791" y="1249965"/>
                </a:lnTo>
                <a:cubicBezTo>
                  <a:pt x="4415123" y="1280541"/>
                  <a:pt x="4407789" y="1289304"/>
                  <a:pt x="4380071" y="1289304"/>
                </a:cubicBezTo>
                <a:cubicBezTo>
                  <a:pt x="4371308" y="1288923"/>
                  <a:pt x="4366736" y="1288923"/>
                  <a:pt x="4363212" y="1287589"/>
                </a:cubicBezTo>
                <a:lnTo>
                  <a:pt x="4363212" y="1269015"/>
                </a:lnTo>
                <a:cubicBezTo>
                  <a:pt x="4368451" y="1270063"/>
                  <a:pt x="4373404" y="1270825"/>
                  <a:pt x="4378357" y="1270825"/>
                </a:cubicBezTo>
                <a:cubicBezTo>
                  <a:pt x="4397978" y="1270825"/>
                  <a:pt x="4402550" y="1259205"/>
                  <a:pt x="4409980" y="1242345"/>
                </a:cubicBezTo>
                <a:lnTo>
                  <a:pt x="4417695" y="1221581"/>
                </a:lnTo>
                <a:lnTo>
                  <a:pt x="4345400" y="1041082"/>
                </a:lnTo>
                <a:close/>
                <a:moveTo>
                  <a:pt x="4899183" y="1040891"/>
                </a:moveTo>
                <a:lnTo>
                  <a:pt x="4921281" y="1040891"/>
                </a:lnTo>
                <a:lnTo>
                  <a:pt x="4921281" y="1158906"/>
                </a:lnTo>
                <a:cubicBezTo>
                  <a:pt x="4922329" y="1191577"/>
                  <a:pt x="4934616" y="1208722"/>
                  <a:pt x="4969764" y="1208722"/>
                </a:cubicBezTo>
                <a:cubicBezTo>
                  <a:pt x="5007673" y="1208722"/>
                  <a:pt x="5024151" y="1172908"/>
                  <a:pt x="5024151" y="1136046"/>
                </a:cubicBezTo>
                <a:lnTo>
                  <a:pt x="5024151" y="1040891"/>
                </a:lnTo>
                <a:lnTo>
                  <a:pt x="5046249" y="1040891"/>
                </a:lnTo>
                <a:lnTo>
                  <a:pt x="5046249" y="1222057"/>
                </a:lnTo>
                <a:lnTo>
                  <a:pt x="5046344" y="1222152"/>
                </a:lnTo>
                <a:lnTo>
                  <a:pt x="5025961" y="1222152"/>
                </a:lnTo>
                <a:lnTo>
                  <a:pt x="5025961" y="1189481"/>
                </a:lnTo>
                <a:lnTo>
                  <a:pt x="5025199" y="1189481"/>
                </a:lnTo>
                <a:cubicBezTo>
                  <a:pt x="5013578" y="1213675"/>
                  <a:pt x="4989766" y="1227391"/>
                  <a:pt x="4962715" y="1227391"/>
                </a:cubicBezTo>
                <a:cubicBezTo>
                  <a:pt x="4917090" y="1227391"/>
                  <a:pt x="4899183" y="1200720"/>
                  <a:pt x="4899183" y="1158525"/>
                </a:cubicBezTo>
                <a:close/>
                <a:moveTo>
                  <a:pt x="4878419" y="1038510"/>
                </a:moveTo>
                <a:lnTo>
                  <a:pt x="4878419" y="1060608"/>
                </a:lnTo>
                <a:cubicBezTo>
                  <a:pt x="4838414" y="1058513"/>
                  <a:pt x="4810982" y="1088040"/>
                  <a:pt x="4810982" y="1125569"/>
                </a:cubicBezTo>
                <a:lnTo>
                  <a:pt x="4810982" y="1222152"/>
                </a:lnTo>
                <a:lnTo>
                  <a:pt x="4788884" y="1222152"/>
                </a:lnTo>
                <a:lnTo>
                  <a:pt x="4788884" y="1040987"/>
                </a:lnTo>
                <a:lnTo>
                  <a:pt x="4809268" y="1040987"/>
                </a:lnTo>
                <a:lnTo>
                  <a:pt x="4809268" y="1083468"/>
                </a:lnTo>
                <a:lnTo>
                  <a:pt x="4809934" y="1083468"/>
                </a:lnTo>
                <a:cubicBezTo>
                  <a:pt x="4821174" y="1054322"/>
                  <a:pt x="4845748" y="1037082"/>
                  <a:pt x="4878419" y="1038510"/>
                </a:cubicBezTo>
                <a:close/>
                <a:moveTo>
                  <a:pt x="473394" y="1038510"/>
                </a:moveTo>
                <a:lnTo>
                  <a:pt x="473394" y="1060608"/>
                </a:lnTo>
                <a:cubicBezTo>
                  <a:pt x="433389" y="1058513"/>
                  <a:pt x="405957" y="1088040"/>
                  <a:pt x="405957" y="1125569"/>
                </a:cubicBezTo>
                <a:lnTo>
                  <a:pt x="405957" y="1222152"/>
                </a:lnTo>
                <a:lnTo>
                  <a:pt x="383859" y="1222152"/>
                </a:lnTo>
                <a:lnTo>
                  <a:pt x="383859" y="1040987"/>
                </a:lnTo>
                <a:lnTo>
                  <a:pt x="404242" y="1040987"/>
                </a:lnTo>
                <a:lnTo>
                  <a:pt x="404242" y="1083468"/>
                </a:lnTo>
                <a:lnTo>
                  <a:pt x="404909" y="1083468"/>
                </a:lnTo>
                <a:cubicBezTo>
                  <a:pt x="416149" y="1054322"/>
                  <a:pt x="440722" y="1037082"/>
                  <a:pt x="473394" y="1038510"/>
                </a:cubicBezTo>
                <a:close/>
                <a:moveTo>
                  <a:pt x="2891694" y="1036415"/>
                </a:moveTo>
                <a:cubicBezTo>
                  <a:pt x="2931699" y="1036415"/>
                  <a:pt x="2963703" y="1049083"/>
                  <a:pt x="2966180" y="1093279"/>
                </a:cubicBezTo>
                <a:lnTo>
                  <a:pt x="2936367" y="1093279"/>
                </a:lnTo>
                <a:cubicBezTo>
                  <a:pt x="2934271" y="1070134"/>
                  <a:pt x="2913888" y="1062704"/>
                  <a:pt x="2894171" y="1062704"/>
                </a:cubicBezTo>
                <a:cubicBezTo>
                  <a:pt x="2876264" y="1062704"/>
                  <a:pt x="2855499" y="1067657"/>
                  <a:pt x="2855499" y="1085850"/>
                </a:cubicBezTo>
                <a:cubicBezTo>
                  <a:pt x="2855499" y="1107281"/>
                  <a:pt x="2887122" y="1110805"/>
                  <a:pt x="2914840" y="1117473"/>
                </a:cubicBezTo>
                <a:cubicBezTo>
                  <a:pt x="2944749" y="1124140"/>
                  <a:pt x="2974181" y="1133951"/>
                  <a:pt x="2974181" y="1169098"/>
                </a:cubicBezTo>
                <a:cubicBezTo>
                  <a:pt x="2974181" y="1212246"/>
                  <a:pt x="2933795" y="1226344"/>
                  <a:pt x="2896933" y="1226344"/>
                </a:cubicBezTo>
                <a:cubicBezTo>
                  <a:pt x="2856166" y="1226344"/>
                  <a:pt x="2821781" y="1209865"/>
                  <a:pt x="2819971" y="1164907"/>
                </a:cubicBezTo>
                <a:lnTo>
                  <a:pt x="2849784" y="1164907"/>
                </a:lnTo>
                <a:cubicBezTo>
                  <a:pt x="2850832" y="1191577"/>
                  <a:pt x="2873978" y="1200055"/>
                  <a:pt x="2898648" y="1200055"/>
                </a:cubicBezTo>
                <a:cubicBezTo>
                  <a:pt x="2917221" y="1200055"/>
                  <a:pt x="2942558" y="1195864"/>
                  <a:pt x="2942558" y="1173004"/>
                </a:cubicBezTo>
                <a:cubicBezTo>
                  <a:pt x="2942558" y="1150144"/>
                  <a:pt x="2913030" y="1145953"/>
                  <a:pt x="2883217" y="1139285"/>
                </a:cubicBezTo>
                <a:cubicBezTo>
                  <a:pt x="2853690" y="1132618"/>
                  <a:pt x="2823876" y="1122807"/>
                  <a:pt x="2823876" y="1088041"/>
                </a:cubicBezTo>
                <a:cubicBezTo>
                  <a:pt x="2823876" y="1051465"/>
                  <a:pt x="2860071" y="1036415"/>
                  <a:pt x="2891694" y="1036415"/>
                </a:cubicBezTo>
                <a:close/>
                <a:moveTo>
                  <a:pt x="2718435" y="1036415"/>
                </a:moveTo>
                <a:cubicBezTo>
                  <a:pt x="2782729" y="1036415"/>
                  <a:pt x="2802350" y="1096518"/>
                  <a:pt x="2800636" y="1140333"/>
                </a:cubicBezTo>
                <a:lnTo>
                  <a:pt x="2664714" y="1140333"/>
                </a:lnTo>
                <a:cubicBezTo>
                  <a:pt x="2663666" y="1171956"/>
                  <a:pt x="2681573" y="1200055"/>
                  <a:pt x="2721293" y="1200055"/>
                </a:cubicBezTo>
                <a:cubicBezTo>
                  <a:pt x="2745867" y="1200055"/>
                  <a:pt x="2763107" y="1188148"/>
                  <a:pt x="2768346" y="1164621"/>
                </a:cubicBezTo>
                <a:lnTo>
                  <a:pt x="2797778" y="1164621"/>
                </a:lnTo>
                <a:cubicBezTo>
                  <a:pt x="2789682" y="1204627"/>
                  <a:pt x="2760916" y="1226439"/>
                  <a:pt x="2720149" y="1226439"/>
                </a:cubicBezTo>
                <a:cubicBezTo>
                  <a:pt x="2662237" y="1226439"/>
                  <a:pt x="2634805" y="1186434"/>
                  <a:pt x="2633091" y="1130903"/>
                </a:cubicBezTo>
                <a:cubicBezTo>
                  <a:pt x="2633091" y="1076420"/>
                  <a:pt x="2668905" y="1036415"/>
                  <a:pt x="2718435" y="1036415"/>
                </a:cubicBezTo>
                <a:close/>
                <a:moveTo>
                  <a:pt x="2033873" y="1036415"/>
                </a:moveTo>
                <a:cubicBezTo>
                  <a:pt x="2066544" y="1036415"/>
                  <a:pt x="2101977" y="1043749"/>
                  <a:pt x="2101977" y="1086231"/>
                </a:cubicBezTo>
                <a:lnTo>
                  <a:pt x="2101977" y="1179671"/>
                </a:lnTo>
                <a:cubicBezTo>
                  <a:pt x="2101977" y="1193673"/>
                  <a:pt x="2101977" y="1200055"/>
                  <a:pt x="2111407" y="1200055"/>
                </a:cubicBezTo>
                <a:cubicBezTo>
                  <a:pt x="2113883" y="1200055"/>
                  <a:pt x="2116646" y="1199674"/>
                  <a:pt x="2120551" y="1198340"/>
                </a:cubicBezTo>
                <a:lnTo>
                  <a:pt x="2120551" y="1221486"/>
                </a:lnTo>
                <a:lnTo>
                  <a:pt x="2120646" y="1221486"/>
                </a:lnTo>
                <a:cubicBezTo>
                  <a:pt x="2115407" y="1224629"/>
                  <a:pt x="2108740" y="1226439"/>
                  <a:pt x="2099215" y="1226439"/>
                </a:cubicBezTo>
                <a:cubicBezTo>
                  <a:pt x="2083784" y="1226439"/>
                  <a:pt x="2073974" y="1217962"/>
                  <a:pt x="2073974" y="1198340"/>
                </a:cubicBezTo>
                <a:cubicBezTo>
                  <a:pt x="2057495" y="1217676"/>
                  <a:pt x="2035302" y="1226439"/>
                  <a:pt x="2010061" y="1226439"/>
                </a:cubicBezTo>
                <a:cubicBezTo>
                  <a:pt x="1977009" y="1226439"/>
                  <a:pt x="1949958" y="1211675"/>
                  <a:pt x="1949958" y="1175480"/>
                </a:cubicBezTo>
                <a:cubicBezTo>
                  <a:pt x="1949958" y="1134427"/>
                  <a:pt x="1980533" y="1125569"/>
                  <a:pt x="2011394" y="1119664"/>
                </a:cubicBezTo>
                <a:cubicBezTo>
                  <a:pt x="2044446" y="1113377"/>
                  <a:pt x="2072545" y="1115473"/>
                  <a:pt x="2072545" y="1092994"/>
                </a:cubicBezTo>
                <a:cubicBezTo>
                  <a:pt x="2072545" y="1066990"/>
                  <a:pt x="2051113" y="1062799"/>
                  <a:pt x="2032159" y="1062799"/>
                </a:cubicBezTo>
                <a:cubicBezTo>
                  <a:pt x="2006917" y="1062799"/>
                  <a:pt x="1988249" y="1070515"/>
                  <a:pt x="1986820" y="1097185"/>
                </a:cubicBezTo>
                <a:lnTo>
                  <a:pt x="1957007" y="1097185"/>
                </a:lnTo>
                <a:cubicBezTo>
                  <a:pt x="1958721" y="1052227"/>
                  <a:pt x="1993487" y="1036415"/>
                  <a:pt x="2033873" y="1036415"/>
                </a:cubicBezTo>
                <a:close/>
                <a:moveTo>
                  <a:pt x="2242852" y="1036414"/>
                </a:moveTo>
                <a:lnTo>
                  <a:pt x="2242852" y="1068037"/>
                </a:lnTo>
                <a:cubicBezTo>
                  <a:pt x="2194750" y="1068037"/>
                  <a:pt x="2177129" y="1095469"/>
                  <a:pt x="2177129" y="1141475"/>
                </a:cubicBezTo>
                <a:lnTo>
                  <a:pt x="2177129" y="1222247"/>
                </a:lnTo>
                <a:lnTo>
                  <a:pt x="2147316" y="1222247"/>
                </a:lnTo>
                <a:lnTo>
                  <a:pt x="2147316" y="1040701"/>
                </a:lnTo>
                <a:lnTo>
                  <a:pt x="2147316" y="1040605"/>
                </a:lnTo>
                <a:lnTo>
                  <a:pt x="2175415" y="1040605"/>
                </a:lnTo>
                <a:lnTo>
                  <a:pt x="2175415" y="1078896"/>
                </a:lnTo>
                <a:lnTo>
                  <a:pt x="2176082" y="1078896"/>
                </a:lnTo>
                <a:cubicBezTo>
                  <a:pt x="2190464" y="1049749"/>
                  <a:pt x="2210467" y="1035367"/>
                  <a:pt x="2242852" y="1036414"/>
                </a:cubicBezTo>
                <a:close/>
                <a:moveTo>
                  <a:pt x="2334958" y="1036320"/>
                </a:moveTo>
                <a:cubicBezTo>
                  <a:pt x="2376106" y="1036320"/>
                  <a:pt x="2409062" y="1055656"/>
                  <a:pt x="2413254" y="1098804"/>
                </a:cubicBezTo>
                <a:lnTo>
                  <a:pt x="2382392" y="1098804"/>
                </a:lnTo>
                <a:lnTo>
                  <a:pt x="2382297" y="1098899"/>
                </a:lnTo>
                <a:cubicBezTo>
                  <a:pt x="2377725" y="1076039"/>
                  <a:pt x="2361914" y="1062704"/>
                  <a:pt x="2337339" y="1062704"/>
                </a:cubicBezTo>
                <a:cubicBezTo>
                  <a:pt x="2294096" y="1062704"/>
                  <a:pt x="2280761" y="1096804"/>
                  <a:pt x="2280761" y="1133665"/>
                </a:cubicBezTo>
                <a:cubicBezTo>
                  <a:pt x="2280761" y="1167003"/>
                  <a:pt x="2295905" y="1200055"/>
                  <a:pt x="2333815" y="1200055"/>
                </a:cubicBezTo>
                <a:cubicBezTo>
                  <a:pt x="2362580" y="1200055"/>
                  <a:pt x="2379821" y="1183195"/>
                  <a:pt x="2383726" y="1155763"/>
                </a:cubicBezTo>
                <a:lnTo>
                  <a:pt x="2414301" y="1155763"/>
                </a:lnTo>
                <a:cubicBezTo>
                  <a:pt x="2407634" y="1200055"/>
                  <a:pt x="2379916" y="1226344"/>
                  <a:pt x="2334196" y="1226344"/>
                </a:cubicBezTo>
                <a:cubicBezTo>
                  <a:pt x="2278665" y="1226344"/>
                  <a:pt x="2249233" y="1187672"/>
                  <a:pt x="2249233" y="1133570"/>
                </a:cubicBezTo>
                <a:cubicBezTo>
                  <a:pt x="2249233" y="1079468"/>
                  <a:pt x="2277332" y="1036320"/>
                  <a:pt x="2334958" y="1036320"/>
                </a:cubicBezTo>
                <a:close/>
                <a:moveTo>
                  <a:pt x="4153852" y="1035748"/>
                </a:moveTo>
                <a:cubicBezTo>
                  <a:pt x="4177760" y="1035748"/>
                  <a:pt x="4199191" y="1047369"/>
                  <a:pt x="4205859" y="1071276"/>
                </a:cubicBezTo>
                <a:cubicBezTo>
                  <a:pt x="4216717" y="1047369"/>
                  <a:pt x="4239577" y="1035748"/>
                  <a:pt x="4263485" y="1035748"/>
                </a:cubicBezTo>
                <a:cubicBezTo>
                  <a:pt x="4303204" y="1035748"/>
                  <a:pt x="4323492" y="1056417"/>
                  <a:pt x="4323492" y="1099280"/>
                </a:cubicBezTo>
                <a:lnTo>
                  <a:pt x="4323492" y="1222152"/>
                </a:lnTo>
                <a:lnTo>
                  <a:pt x="4301394" y="1222152"/>
                </a:lnTo>
                <a:lnTo>
                  <a:pt x="4301394" y="1100327"/>
                </a:lnTo>
                <a:cubicBezTo>
                  <a:pt x="4301394" y="1070514"/>
                  <a:pt x="4290155" y="1054322"/>
                  <a:pt x="4258532" y="1054322"/>
                </a:cubicBezTo>
                <a:cubicBezTo>
                  <a:pt x="4220241" y="1054322"/>
                  <a:pt x="4209383" y="1085945"/>
                  <a:pt x="4209383" y="1119663"/>
                </a:cubicBezTo>
                <a:lnTo>
                  <a:pt x="4209383" y="1222248"/>
                </a:lnTo>
                <a:lnTo>
                  <a:pt x="4187285" y="1222248"/>
                </a:lnTo>
                <a:lnTo>
                  <a:pt x="4187285" y="1099375"/>
                </a:lnTo>
                <a:cubicBezTo>
                  <a:pt x="4187666" y="1074800"/>
                  <a:pt x="4177474" y="1054417"/>
                  <a:pt x="4149375" y="1054417"/>
                </a:cubicBezTo>
                <a:cubicBezTo>
                  <a:pt x="4111085" y="1054417"/>
                  <a:pt x="4095654" y="1083183"/>
                  <a:pt x="4095273" y="1121092"/>
                </a:cubicBezTo>
                <a:lnTo>
                  <a:pt x="4095273" y="1222248"/>
                </a:lnTo>
                <a:lnTo>
                  <a:pt x="4073175" y="1222248"/>
                </a:lnTo>
                <a:lnTo>
                  <a:pt x="4073175" y="1041082"/>
                </a:lnTo>
                <a:lnTo>
                  <a:pt x="4073080" y="1040987"/>
                </a:lnTo>
                <a:lnTo>
                  <a:pt x="4093464" y="1040987"/>
                </a:lnTo>
                <a:lnTo>
                  <a:pt x="4093464" y="1071562"/>
                </a:lnTo>
                <a:lnTo>
                  <a:pt x="4094511" y="1071562"/>
                </a:lnTo>
                <a:cubicBezTo>
                  <a:pt x="4106132" y="1049750"/>
                  <a:pt x="4125086" y="1035748"/>
                  <a:pt x="4153852" y="1035748"/>
                </a:cubicBezTo>
                <a:close/>
                <a:moveTo>
                  <a:pt x="5152262" y="1035653"/>
                </a:moveTo>
                <a:cubicBezTo>
                  <a:pt x="5188457" y="1035653"/>
                  <a:pt x="5217222" y="1054608"/>
                  <a:pt x="5218651" y="1093946"/>
                </a:cubicBezTo>
                <a:lnTo>
                  <a:pt x="5196649" y="1093946"/>
                </a:lnTo>
                <a:cubicBezTo>
                  <a:pt x="5195601" y="1066514"/>
                  <a:pt x="5174551" y="1054227"/>
                  <a:pt x="5149214" y="1054227"/>
                </a:cubicBezTo>
                <a:cubicBezTo>
                  <a:pt x="5129498" y="1054227"/>
                  <a:pt x="5106351" y="1061942"/>
                  <a:pt x="5106351" y="1085469"/>
                </a:cubicBezTo>
                <a:cubicBezTo>
                  <a:pt x="5106351" y="1105090"/>
                  <a:pt x="5128831" y="1112139"/>
                  <a:pt x="5143975" y="1116044"/>
                </a:cubicBezTo>
                <a:lnTo>
                  <a:pt x="5173503" y="1122711"/>
                </a:lnTo>
                <a:cubicBezTo>
                  <a:pt x="5198744" y="1126617"/>
                  <a:pt x="5225128" y="1141285"/>
                  <a:pt x="5225128" y="1172908"/>
                </a:cubicBezTo>
                <a:cubicBezTo>
                  <a:pt x="5225128" y="1212246"/>
                  <a:pt x="5186171" y="1227391"/>
                  <a:pt x="5152453" y="1227391"/>
                </a:cubicBezTo>
                <a:cubicBezTo>
                  <a:pt x="5110352" y="1227391"/>
                  <a:pt x="5081491" y="1207674"/>
                  <a:pt x="5077967" y="1163478"/>
                </a:cubicBezTo>
                <a:lnTo>
                  <a:pt x="5100065" y="1163478"/>
                </a:lnTo>
                <a:cubicBezTo>
                  <a:pt x="5101780" y="1193292"/>
                  <a:pt x="5123973" y="1208818"/>
                  <a:pt x="5153405" y="1208818"/>
                </a:cubicBezTo>
                <a:cubicBezTo>
                  <a:pt x="5174169" y="1208818"/>
                  <a:pt x="5202935" y="1199673"/>
                  <a:pt x="5202935" y="1174432"/>
                </a:cubicBezTo>
                <a:cubicBezTo>
                  <a:pt x="5202935" y="1153382"/>
                  <a:pt x="5183313" y="1146333"/>
                  <a:pt x="5163216" y="1141380"/>
                </a:cubicBezTo>
                <a:lnTo>
                  <a:pt x="5134736" y="1135094"/>
                </a:lnTo>
                <a:cubicBezTo>
                  <a:pt x="5105971" y="1127379"/>
                  <a:pt x="5084158" y="1117568"/>
                  <a:pt x="5084158" y="1086612"/>
                </a:cubicBezTo>
                <a:cubicBezTo>
                  <a:pt x="5084158" y="1049750"/>
                  <a:pt x="5120353" y="1035653"/>
                  <a:pt x="5152262" y="1035653"/>
                </a:cubicBezTo>
                <a:close/>
                <a:moveTo>
                  <a:pt x="3578257" y="1035653"/>
                </a:moveTo>
                <a:cubicBezTo>
                  <a:pt x="3610260" y="1035653"/>
                  <a:pt x="3645027" y="1045464"/>
                  <a:pt x="3645027" y="1093946"/>
                </a:cubicBezTo>
                <a:lnTo>
                  <a:pt x="3645027" y="1190148"/>
                </a:lnTo>
                <a:cubicBezTo>
                  <a:pt x="3645027" y="1198626"/>
                  <a:pt x="3649218" y="1203483"/>
                  <a:pt x="3658076" y="1203483"/>
                </a:cubicBezTo>
                <a:cubicBezTo>
                  <a:pt x="3660552" y="1203483"/>
                  <a:pt x="3663315" y="1202817"/>
                  <a:pt x="3665124" y="1202055"/>
                </a:cubicBezTo>
                <a:lnTo>
                  <a:pt x="3665124" y="1220724"/>
                </a:lnTo>
                <a:cubicBezTo>
                  <a:pt x="3660171" y="1221772"/>
                  <a:pt x="3656647" y="1222152"/>
                  <a:pt x="3650742" y="1222152"/>
                </a:cubicBezTo>
                <a:cubicBezTo>
                  <a:pt x="3628263" y="1222152"/>
                  <a:pt x="3624738" y="1209484"/>
                  <a:pt x="3624738" y="1190529"/>
                </a:cubicBezTo>
                <a:lnTo>
                  <a:pt x="3624072" y="1190529"/>
                </a:lnTo>
                <a:cubicBezTo>
                  <a:pt x="3608641" y="1214056"/>
                  <a:pt x="3592830" y="1227391"/>
                  <a:pt x="3558063" y="1227391"/>
                </a:cubicBezTo>
                <a:cubicBezTo>
                  <a:pt x="3523297" y="1227391"/>
                  <a:pt x="3497294" y="1210913"/>
                  <a:pt x="3497294" y="1174337"/>
                </a:cubicBezTo>
                <a:cubicBezTo>
                  <a:pt x="3497294" y="1123378"/>
                  <a:pt x="3546824" y="1121664"/>
                  <a:pt x="3594544" y="1116044"/>
                </a:cubicBezTo>
                <a:cubicBezTo>
                  <a:pt x="3612832" y="1113948"/>
                  <a:pt x="3623024" y="1111472"/>
                  <a:pt x="3623024" y="1091469"/>
                </a:cubicBezTo>
                <a:cubicBezTo>
                  <a:pt x="3623024" y="1061561"/>
                  <a:pt x="3601593" y="1054227"/>
                  <a:pt x="3575590" y="1054227"/>
                </a:cubicBezTo>
                <a:cubicBezTo>
                  <a:pt x="3548157" y="1054227"/>
                  <a:pt x="3527869" y="1066895"/>
                  <a:pt x="3527107" y="1096327"/>
                </a:cubicBezTo>
                <a:lnTo>
                  <a:pt x="3505009" y="1096327"/>
                </a:lnTo>
                <a:lnTo>
                  <a:pt x="3504819" y="1096422"/>
                </a:lnTo>
                <a:cubicBezTo>
                  <a:pt x="3506914" y="1053941"/>
                  <a:pt x="3536823" y="1035653"/>
                  <a:pt x="3578257" y="1035653"/>
                </a:cubicBezTo>
                <a:close/>
                <a:moveTo>
                  <a:pt x="772670" y="1035653"/>
                </a:moveTo>
                <a:cubicBezTo>
                  <a:pt x="828200" y="1035653"/>
                  <a:pt x="858394" y="1079563"/>
                  <a:pt x="858394" y="1131570"/>
                </a:cubicBezTo>
                <a:cubicBezTo>
                  <a:pt x="858394" y="1183576"/>
                  <a:pt x="828200" y="1227486"/>
                  <a:pt x="772670" y="1227486"/>
                </a:cubicBezTo>
                <a:cubicBezTo>
                  <a:pt x="717139" y="1227486"/>
                  <a:pt x="686945" y="1183576"/>
                  <a:pt x="686945" y="1131570"/>
                </a:cubicBezTo>
                <a:cubicBezTo>
                  <a:pt x="686945" y="1079563"/>
                  <a:pt x="717139" y="1035653"/>
                  <a:pt x="772670" y="1035653"/>
                </a:cubicBezTo>
                <a:close/>
                <a:moveTo>
                  <a:pt x="272894" y="1035653"/>
                </a:moveTo>
                <a:cubicBezTo>
                  <a:pt x="304802" y="1035653"/>
                  <a:pt x="339663" y="1045464"/>
                  <a:pt x="339663" y="1093946"/>
                </a:cubicBezTo>
                <a:lnTo>
                  <a:pt x="339663" y="1190148"/>
                </a:lnTo>
                <a:cubicBezTo>
                  <a:pt x="339663" y="1198626"/>
                  <a:pt x="343854" y="1203483"/>
                  <a:pt x="352617" y="1203483"/>
                </a:cubicBezTo>
                <a:cubicBezTo>
                  <a:pt x="355094" y="1203483"/>
                  <a:pt x="357856" y="1202817"/>
                  <a:pt x="359665" y="1202055"/>
                </a:cubicBezTo>
                <a:lnTo>
                  <a:pt x="359665" y="1220724"/>
                </a:lnTo>
                <a:cubicBezTo>
                  <a:pt x="354713" y="1221772"/>
                  <a:pt x="351284" y="1222152"/>
                  <a:pt x="345283" y="1222152"/>
                </a:cubicBezTo>
                <a:cubicBezTo>
                  <a:pt x="322804" y="1222152"/>
                  <a:pt x="319281" y="1209484"/>
                  <a:pt x="319281" y="1190529"/>
                </a:cubicBezTo>
                <a:lnTo>
                  <a:pt x="318613" y="1190529"/>
                </a:lnTo>
                <a:cubicBezTo>
                  <a:pt x="303182" y="1214056"/>
                  <a:pt x="287371" y="1227391"/>
                  <a:pt x="252605" y="1227391"/>
                </a:cubicBezTo>
                <a:cubicBezTo>
                  <a:pt x="217838" y="1227391"/>
                  <a:pt x="191835" y="1210913"/>
                  <a:pt x="191835" y="1174337"/>
                </a:cubicBezTo>
                <a:cubicBezTo>
                  <a:pt x="191835" y="1123378"/>
                  <a:pt x="241365" y="1121664"/>
                  <a:pt x="289085" y="1116044"/>
                </a:cubicBezTo>
                <a:cubicBezTo>
                  <a:pt x="307373" y="1113948"/>
                  <a:pt x="317565" y="1111472"/>
                  <a:pt x="317565" y="1091469"/>
                </a:cubicBezTo>
                <a:cubicBezTo>
                  <a:pt x="317565" y="1061561"/>
                  <a:pt x="296134" y="1054227"/>
                  <a:pt x="270131" y="1054227"/>
                </a:cubicBezTo>
                <a:cubicBezTo>
                  <a:pt x="242699" y="1054227"/>
                  <a:pt x="222410" y="1066895"/>
                  <a:pt x="221648" y="1096327"/>
                </a:cubicBezTo>
                <a:lnTo>
                  <a:pt x="199550" y="1096327"/>
                </a:lnTo>
                <a:lnTo>
                  <a:pt x="199455" y="1096422"/>
                </a:lnTo>
                <a:cubicBezTo>
                  <a:pt x="201551" y="1053941"/>
                  <a:pt x="231364" y="1035653"/>
                  <a:pt x="272894" y="1035653"/>
                </a:cubicBezTo>
                <a:close/>
                <a:moveTo>
                  <a:pt x="85632" y="1035653"/>
                </a:moveTo>
                <a:cubicBezTo>
                  <a:pt x="140782" y="1035653"/>
                  <a:pt x="167071" y="1080230"/>
                  <a:pt x="167071" y="1131570"/>
                </a:cubicBezTo>
                <a:cubicBezTo>
                  <a:pt x="167071" y="1182909"/>
                  <a:pt x="140686" y="1227486"/>
                  <a:pt x="85632" y="1227486"/>
                </a:cubicBezTo>
                <a:cubicBezTo>
                  <a:pt x="58580" y="1227486"/>
                  <a:pt x="32292" y="1213770"/>
                  <a:pt x="22766" y="1187767"/>
                </a:cubicBezTo>
                <a:lnTo>
                  <a:pt x="22100" y="1187767"/>
                </a:lnTo>
                <a:lnTo>
                  <a:pt x="22100" y="1289304"/>
                </a:lnTo>
                <a:lnTo>
                  <a:pt x="2" y="1289304"/>
                </a:lnTo>
                <a:lnTo>
                  <a:pt x="2" y="1040987"/>
                </a:lnTo>
                <a:lnTo>
                  <a:pt x="20386" y="1040987"/>
                </a:lnTo>
                <a:lnTo>
                  <a:pt x="20386" y="1075372"/>
                </a:lnTo>
                <a:lnTo>
                  <a:pt x="21052" y="1075372"/>
                </a:lnTo>
                <a:cubicBezTo>
                  <a:pt x="31244" y="1050798"/>
                  <a:pt x="56485" y="1035653"/>
                  <a:pt x="85632" y="1035653"/>
                </a:cubicBezTo>
                <a:close/>
                <a:moveTo>
                  <a:pt x="3963543" y="1035558"/>
                </a:moveTo>
                <a:cubicBezTo>
                  <a:pt x="4021169" y="1035558"/>
                  <a:pt x="4044982" y="1086517"/>
                  <a:pt x="4043267" y="1137380"/>
                </a:cubicBezTo>
                <a:lnTo>
                  <a:pt x="3903821" y="1137380"/>
                </a:lnTo>
                <a:lnTo>
                  <a:pt x="3903821" y="1137475"/>
                </a:lnTo>
                <a:cubicBezTo>
                  <a:pt x="3904202" y="1169765"/>
                  <a:pt x="3921061" y="1208818"/>
                  <a:pt x="3963543" y="1208818"/>
                </a:cubicBezTo>
                <a:cubicBezTo>
                  <a:pt x="3995833" y="1208818"/>
                  <a:pt x="4013454" y="1189863"/>
                  <a:pt x="4020407" y="1162431"/>
                </a:cubicBezTo>
                <a:lnTo>
                  <a:pt x="4042505" y="1162431"/>
                </a:lnTo>
                <a:cubicBezTo>
                  <a:pt x="4033075" y="1203579"/>
                  <a:pt x="4009168" y="1227392"/>
                  <a:pt x="3963543" y="1227392"/>
                </a:cubicBezTo>
                <a:cubicBezTo>
                  <a:pt x="3905917" y="1227392"/>
                  <a:pt x="3881723" y="1183196"/>
                  <a:pt x="3881723" y="1131475"/>
                </a:cubicBezTo>
                <a:cubicBezTo>
                  <a:pt x="3881723" y="1083659"/>
                  <a:pt x="3905917" y="1035558"/>
                  <a:pt x="3963543" y="1035558"/>
                </a:cubicBezTo>
                <a:close/>
                <a:moveTo>
                  <a:pt x="3401186" y="1035558"/>
                </a:moveTo>
                <a:cubicBezTo>
                  <a:pt x="3439858" y="1035558"/>
                  <a:pt x="3469671" y="1056227"/>
                  <a:pt x="3474624" y="1097756"/>
                </a:cubicBezTo>
                <a:lnTo>
                  <a:pt x="3452526" y="1097756"/>
                </a:lnTo>
                <a:lnTo>
                  <a:pt x="3452431" y="1097852"/>
                </a:lnTo>
                <a:cubicBezTo>
                  <a:pt x="3446430" y="1070800"/>
                  <a:pt x="3429952" y="1054322"/>
                  <a:pt x="3401186" y="1054322"/>
                </a:cubicBezTo>
                <a:cubicBezTo>
                  <a:pt x="3358705" y="1054322"/>
                  <a:pt x="3337654" y="1092994"/>
                  <a:pt x="3337654" y="1131570"/>
                </a:cubicBezTo>
                <a:cubicBezTo>
                  <a:pt x="3337654" y="1170146"/>
                  <a:pt x="3358705" y="1208818"/>
                  <a:pt x="3401186" y="1208818"/>
                </a:cubicBezTo>
                <a:cubicBezTo>
                  <a:pt x="3428618" y="1208818"/>
                  <a:pt x="3451097" y="1187387"/>
                  <a:pt x="3453859" y="1157192"/>
                </a:cubicBezTo>
                <a:lnTo>
                  <a:pt x="3475957" y="1157192"/>
                </a:lnTo>
                <a:cubicBezTo>
                  <a:pt x="3469957" y="1200721"/>
                  <a:pt x="3441572" y="1227392"/>
                  <a:pt x="3401186" y="1227392"/>
                </a:cubicBezTo>
                <a:cubicBezTo>
                  <a:pt x="3345655" y="1227392"/>
                  <a:pt x="3315461" y="1183481"/>
                  <a:pt x="3315461" y="1131475"/>
                </a:cubicBezTo>
                <a:cubicBezTo>
                  <a:pt x="3315461" y="1079468"/>
                  <a:pt x="3345655" y="1035558"/>
                  <a:pt x="3401186" y="1035558"/>
                </a:cubicBezTo>
                <a:close/>
                <a:moveTo>
                  <a:pt x="1445228" y="1035558"/>
                </a:moveTo>
                <a:cubicBezTo>
                  <a:pt x="1502854" y="1035558"/>
                  <a:pt x="1526667" y="1086517"/>
                  <a:pt x="1524952" y="1137380"/>
                </a:cubicBezTo>
                <a:lnTo>
                  <a:pt x="1385506" y="1137380"/>
                </a:lnTo>
                <a:lnTo>
                  <a:pt x="1385601" y="1137475"/>
                </a:lnTo>
                <a:cubicBezTo>
                  <a:pt x="1385982" y="1169765"/>
                  <a:pt x="1402841" y="1208818"/>
                  <a:pt x="1445323" y="1208818"/>
                </a:cubicBezTo>
                <a:cubicBezTo>
                  <a:pt x="1477613" y="1208818"/>
                  <a:pt x="1495234" y="1189863"/>
                  <a:pt x="1502187" y="1162431"/>
                </a:cubicBezTo>
                <a:lnTo>
                  <a:pt x="1524285" y="1162431"/>
                </a:lnTo>
                <a:cubicBezTo>
                  <a:pt x="1514855" y="1203579"/>
                  <a:pt x="1490948" y="1227392"/>
                  <a:pt x="1445228" y="1227392"/>
                </a:cubicBezTo>
                <a:cubicBezTo>
                  <a:pt x="1387601" y="1227392"/>
                  <a:pt x="1363408" y="1183196"/>
                  <a:pt x="1363408" y="1131475"/>
                </a:cubicBezTo>
                <a:cubicBezTo>
                  <a:pt x="1363408" y="1083659"/>
                  <a:pt x="1387601" y="1035558"/>
                  <a:pt x="1445228" y="1035558"/>
                </a:cubicBezTo>
                <a:close/>
                <a:moveTo>
                  <a:pt x="3193256" y="995362"/>
                </a:moveTo>
                <a:lnTo>
                  <a:pt x="3143059" y="1123854"/>
                </a:lnTo>
                <a:lnTo>
                  <a:pt x="3241738" y="1123854"/>
                </a:lnTo>
                <a:close/>
                <a:moveTo>
                  <a:pt x="5269992" y="986504"/>
                </a:moveTo>
                <a:lnTo>
                  <a:pt x="5292090" y="986504"/>
                </a:lnTo>
                <a:lnTo>
                  <a:pt x="5292090" y="1040987"/>
                </a:lnTo>
                <a:lnTo>
                  <a:pt x="5292185" y="1040987"/>
                </a:lnTo>
                <a:lnTo>
                  <a:pt x="5329047" y="1040987"/>
                </a:lnTo>
                <a:lnTo>
                  <a:pt x="5329047" y="1059561"/>
                </a:lnTo>
                <a:lnTo>
                  <a:pt x="5292185" y="1059561"/>
                </a:lnTo>
                <a:lnTo>
                  <a:pt x="5292185" y="1181767"/>
                </a:lnTo>
                <a:cubicBezTo>
                  <a:pt x="5292185" y="1196149"/>
                  <a:pt x="5294281" y="1204627"/>
                  <a:pt x="5310092" y="1205674"/>
                </a:cubicBezTo>
                <a:cubicBezTo>
                  <a:pt x="5316379" y="1205674"/>
                  <a:pt x="5322760" y="1205293"/>
                  <a:pt x="5329047" y="1204627"/>
                </a:cubicBezTo>
                <a:lnTo>
                  <a:pt x="5329047" y="1223581"/>
                </a:lnTo>
                <a:cubicBezTo>
                  <a:pt x="5322380" y="1223581"/>
                  <a:pt x="5315997" y="1224248"/>
                  <a:pt x="5309330" y="1224248"/>
                </a:cubicBezTo>
                <a:cubicBezTo>
                  <a:pt x="5279803" y="1224248"/>
                  <a:pt x="5269611" y="1214437"/>
                  <a:pt x="5269992" y="1183481"/>
                </a:cubicBezTo>
                <a:lnTo>
                  <a:pt x="5269992" y="1059561"/>
                </a:lnTo>
                <a:lnTo>
                  <a:pt x="5238369" y="1059561"/>
                </a:lnTo>
                <a:lnTo>
                  <a:pt x="5238369" y="1040987"/>
                </a:lnTo>
                <a:lnTo>
                  <a:pt x="5269992" y="1040987"/>
                </a:lnTo>
                <a:close/>
                <a:moveTo>
                  <a:pt x="1092993" y="986504"/>
                </a:moveTo>
                <a:lnTo>
                  <a:pt x="1115091" y="986504"/>
                </a:lnTo>
                <a:lnTo>
                  <a:pt x="1115091" y="1040987"/>
                </a:lnTo>
                <a:lnTo>
                  <a:pt x="1151953" y="1040987"/>
                </a:lnTo>
                <a:lnTo>
                  <a:pt x="1151953" y="1059561"/>
                </a:lnTo>
                <a:lnTo>
                  <a:pt x="1115091" y="1059561"/>
                </a:lnTo>
                <a:lnTo>
                  <a:pt x="1115091" y="1181767"/>
                </a:lnTo>
                <a:cubicBezTo>
                  <a:pt x="1115091" y="1196149"/>
                  <a:pt x="1117187" y="1204627"/>
                  <a:pt x="1132998" y="1205674"/>
                </a:cubicBezTo>
                <a:cubicBezTo>
                  <a:pt x="1139285" y="1205674"/>
                  <a:pt x="1145666" y="1205293"/>
                  <a:pt x="1151953" y="1204627"/>
                </a:cubicBezTo>
                <a:lnTo>
                  <a:pt x="1151953" y="1223581"/>
                </a:lnTo>
                <a:cubicBezTo>
                  <a:pt x="1145285" y="1223581"/>
                  <a:pt x="1138999" y="1224248"/>
                  <a:pt x="1132331" y="1224248"/>
                </a:cubicBezTo>
                <a:cubicBezTo>
                  <a:pt x="1102804" y="1224248"/>
                  <a:pt x="1092612" y="1214437"/>
                  <a:pt x="1092993" y="1183481"/>
                </a:cubicBezTo>
                <a:lnTo>
                  <a:pt x="1092993" y="1059561"/>
                </a:lnTo>
                <a:lnTo>
                  <a:pt x="1061370" y="1059561"/>
                </a:lnTo>
                <a:lnTo>
                  <a:pt x="1061370" y="1040987"/>
                </a:lnTo>
                <a:lnTo>
                  <a:pt x="1092993" y="1040987"/>
                </a:lnTo>
                <a:close/>
                <a:moveTo>
                  <a:pt x="507493" y="986504"/>
                </a:moveTo>
                <a:lnTo>
                  <a:pt x="529591" y="986504"/>
                </a:lnTo>
                <a:lnTo>
                  <a:pt x="529591" y="1040987"/>
                </a:lnTo>
                <a:lnTo>
                  <a:pt x="566453" y="1040987"/>
                </a:lnTo>
                <a:lnTo>
                  <a:pt x="566453" y="1059561"/>
                </a:lnTo>
                <a:lnTo>
                  <a:pt x="529591" y="1059561"/>
                </a:lnTo>
                <a:lnTo>
                  <a:pt x="529591" y="1181767"/>
                </a:lnTo>
                <a:cubicBezTo>
                  <a:pt x="529591" y="1196149"/>
                  <a:pt x="531687" y="1204627"/>
                  <a:pt x="547497" y="1205674"/>
                </a:cubicBezTo>
                <a:cubicBezTo>
                  <a:pt x="553784" y="1205674"/>
                  <a:pt x="560165" y="1205293"/>
                  <a:pt x="566453" y="1204627"/>
                </a:cubicBezTo>
                <a:lnTo>
                  <a:pt x="566453" y="1223581"/>
                </a:lnTo>
                <a:cubicBezTo>
                  <a:pt x="559785" y="1223581"/>
                  <a:pt x="553499" y="1224248"/>
                  <a:pt x="546830" y="1224248"/>
                </a:cubicBezTo>
                <a:cubicBezTo>
                  <a:pt x="517304" y="1224248"/>
                  <a:pt x="507112" y="1214437"/>
                  <a:pt x="507493" y="1183481"/>
                </a:cubicBezTo>
                <a:lnTo>
                  <a:pt x="507493" y="1059561"/>
                </a:lnTo>
                <a:lnTo>
                  <a:pt x="475869" y="1059561"/>
                </a:lnTo>
                <a:lnTo>
                  <a:pt x="475869" y="1040987"/>
                </a:lnTo>
                <a:lnTo>
                  <a:pt x="507493" y="1040987"/>
                </a:lnTo>
                <a:close/>
                <a:moveTo>
                  <a:pt x="4603051" y="971454"/>
                </a:moveTo>
                <a:lnTo>
                  <a:pt x="4801838" y="971454"/>
                </a:lnTo>
                <a:lnTo>
                  <a:pt x="4801838" y="991742"/>
                </a:lnTo>
                <a:lnTo>
                  <a:pt x="4714398" y="991742"/>
                </a:lnTo>
                <a:lnTo>
                  <a:pt x="4714398" y="1222152"/>
                </a:lnTo>
                <a:lnTo>
                  <a:pt x="4690490" y="1222152"/>
                </a:lnTo>
                <a:lnTo>
                  <a:pt x="4690490" y="991742"/>
                </a:lnTo>
                <a:lnTo>
                  <a:pt x="4603051" y="991742"/>
                </a:lnTo>
                <a:close/>
                <a:moveTo>
                  <a:pt x="3826573" y="971454"/>
                </a:moveTo>
                <a:lnTo>
                  <a:pt x="3848671" y="971454"/>
                </a:lnTo>
                <a:lnTo>
                  <a:pt x="3848671" y="1222152"/>
                </a:lnTo>
                <a:lnTo>
                  <a:pt x="3828287" y="1222152"/>
                </a:lnTo>
                <a:lnTo>
                  <a:pt x="3828287" y="1187767"/>
                </a:lnTo>
                <a:lnTo>
                  <a:pt x="3827620" y="1187767"/>
                </a:lnTo>
                <a:cubicBezTo>
                  <a:pt x="3818190" y="1211294"/>
                  <a:pt x="3789330" y="1227486"/>
                  <a:pt x="3763041" y="1227486"/>
                </a:cubicBezTo>
                <a:cubicBezTo>
                  <a:pt x="3707891" y="1227486"/>
                  <a:pt x="3681602" y="1182909"/>
                  <a:pt x="3681602" y="1131569"/>
                </a:cubicBezTo>
                <a:cubicBezTo>
                  <a:pt x="3681602" y="1080230"/>
                  <a:pt x="3707986" y="1035653"/>
                  <a:pt x="3763041" y="1035653"/>
                </a:cubicBezTo>
                <a:cubicBezTo>
                  <a:pt x="3790092" y="1035653"/>
                  <a:pt x="3816381" y="1049369"/>
                  <a:pt x="3825906" y="1075372"/>
                </a:cubicBezTo>
                <a:lnTo>
                  <a:pt x="3826573" y="1075372"/>
                </a:lnTo>
                <a:close/>
                <a:moveTo>
                  <a:pt x="3180968" y="971454"/>
                </a:moveTo>
                <a:lnTo>
                  <a:pt x="3207639" y="971454"/>
                </a:lnTo>
                <a:lnTo>
                  <a:pt x="3305936" y="1222247"/>
                </a:lnTo>
                <a:lnTo>
                  <a:pt x="3280314" y="1222247"/>
                </a:lnTo>
                <a:lnTo>
                  <a:pt x="3249739" y="1144238"/>
                </a:lnTo>
                <a:lnTo>
                  <a:pt x="3135630" y="1144238"/>
                </a:lnTo>
                <a:lnTo>
                  <a:pt x="3105435" y="1222247"/>
                </a:lnTo>
                <a:lnTo>
                  <a:pt x="3079813" y="1222247"/>
                </a:lnTo>
                <a:close/>
                <a:moveTo>
                  <a:pt x="2447639" y="971454"/>
                </a:moveTo>
                <a:lnTo>
                  <a:pt x="2477452" y="971454"/>
                </a:lnTo>
                <a:lnTo>
                  <a:pt x="2477452" y="1067371"/>
                </a:lnTo>
                <a:lnTo>
                  <a:pt x="2478119" y="1067371"/>
                </a:lnTo>
                <a:cubicBezTo>
                  <a:pt x="2487930" y="1045654"/>
                  <a:pt x="2513552" y="1036510"/>
                  <a:pt x="2535364" y="1036510"/>
                </a:cubicBezTo>
                <a:cubicBezTo>
                  <a:pt x="2583085" y="1036510"/>
                  <a:pt x="2597848" y="1063942"/>
                  <a:pt x="2597848" y="1102899"/>
                </a:cubicBezTo>
                <a:lnTo>
                  <a:pt x="2597848" y="1222343"/>
                </a:lnTo>
                <a:lnTo>
                  <a:pt x="2568035" y="1222343"/>
                </a:lnTo>
                <a:lnTo>
                  <a:pt x="2568035" y="1099470"/>
                </a:lnTo>
                <a:cubicBezTo>
                  <a:pt x="2568035" y="1077372"/>
                  <a:pt x="2554033" y="1062894"/>
                  <a:pt x="2531173" y="1062894"/>
                </a:cubicBezTo>
                <a:cubicBezTo>
                  <a:pt x="2494978" y="1062894"/>
                  <a:pt x="2477452" y="1087087"/>
                  <a:pt x="2477452" y="1119758"/>
                </a:cubicBezTo>
                <a:lnTo>
                  <a:pt x="2477452" y="1222343"/>
                </a:lnTo>
                <a:lnTo>
                  <a:pt x="2447639" y="1222343"/>
                </a:lnTo>
                <a:lnTo>
                  <a:pt x="2447639" y="971549"/>
                </a:lnTo>
                <a:close/>
                <a:moveTo>
                  <a:pt x="1659445" y="971454"/>
                </a:moveTo>
                <a:lnTo>
                  <a:pt x="1705070" y="971454"/>
                </a:lnTo>
                <a:lnTo>
                  <a:pt x="1784127" y="1182147"/>
                </a:lnTo>
                <a:lnTo>
                  <a:pt x="1863470" y="971454"/>
                </a:lnTo>
                <a:lnTo>
                  <a:pt x="1909191" y="971454"/>
                </a:lnTo>
                <a:lnTo>
                  <a:pt x="1909191" y="1222152"/>
                </a:lnTo>
                <a:lnTo>
                  <a:pt x="1877567" y="1222152"/>
                </a:lnTo>
                <a:lnTo>
                  <a:pt x="1877567" y="1013555"/>
                </a:lnTo>
                <a:lnTo>
                  <a:pt x="1876805" y="1013555"/>
                </a:lnTo>
                <a:lnTo>
                  <a:pt x="1798510" y="1222152"/>
                </a:lnTo>
                <a:lnTo>
                  <a:pt x="1770030" y="1222152"/>
                </a:lnTo>
                <a:lnTo>
                  <a:pt x="1691735" y="1013555"/>
                </a:lnTo>
                <a:lnTo>
                  <a:pt x="1691068" y="1013555"/>
                </a:lnTo>
                <a:lnTo>
                  <a:pt x="1691068" y="1222152"/>
                </a:lnTo>
                <a:lnTo>
                  <a:pt x="1659445" y="1222152"/>
                </a:lnTo>
                <a:close/>
                <a:moveTo>
                  <a:pt x="1183576" y="971454"/>
                </a:moveTo>
                <a:lnTo>
                  <a:pt x="1205674" y="971454"/>
                </a:lnTo>
                <a:lnTo>
                  <a:pt x="1205674" y="1072229"/>
                </a:lnTo>
                <a:lnTo>
                  <a:pt x="1206341" y="1072229"/>
                </a:lnTo>
                <a:cubicBezTo>
                  <a:pt x="1214437" y="1050416"/>
                  <a:pt x="1238630" y="1035748"/>
                  <a:pt x="1264253" y="1035748"/>
                </a:cubicBezTo>
                <a:cubicBezTo>
                  <a:pt x="1315212" y="1035748"/>
                  <a:pt x="1330642" y="1062418"/>
                  <a:pt x="1330642" y="1105661"/>
                </a:cubicBezTo>
                <a:lnTo>
                  <a:pt x="1330642" y="1222247"/>
                </a:lnTo>
                <a:lnTo>
                  <a:pt x="1308544" y="1222247"/>
                </a:lnTo>
                <a:lnTo>
                  <a:pt x="1308544" y="1109185"/>
                </a:lnTo>
                <a:cubicBezTo>
                  <a:pt x="1308544" y="1077944"/>
                  <a:pt x="1298352" y="1054417"/>
                  <a:pt x="1262538" y="1054417"/>
                </a:cubicBezTo>
                <a:cubicBezTo>
                  <a:pt x="1226724" y="1054417"/>
                  <a:pt x="1206341" y="1081087"/>
                  <a:pt x="1205674" y="1116615"/>
                </a:cubicBezTo>
                <a:lnTo>
                  <a:pt x="1205674" y="1222343"/>
                </a:lnTo>
                <a:lnTo>
                  <a:pt x="1183576" y="1222343"/>
                </a:lnTo>
                <a:lnTo>
                  <a:pt x="1183576" y="971549"/>
                </a:lnTo>
                <a:close/>
                <a:moveTo>
                  <a:pt x="947262" y="971454"/>
                </a:moveTo>
                <a:cubicBezTo>
                  <a:pt x="953549" y="971454"/>
                  <a:pt x="958883" y="971835"/>
                  <a:pt x="965931" y="972883"/>
                </a:cubicBezTo>
                <a:lnTo>
                  <a:pt x="965931" y="991837"/>
                </a:lnTo>
                <a:cubicBezTo>
                  <a:pt x="959930" y="990790"/>
                  <a:pt x="955073" y="990123"/>
                  <a:pt x="949738" y="990123"/>
                </a:cubicBezTo>
                <a:cubicBezTo>
                  <a:pt x="925163" y="990123"/>
                  <a:pt x="925831" y="1005554"/>
                  <a:pt x="925544" y="1025270"/>
                </a:cubicBezTo>
                <a:lnTo>
                  <a:pt x="925544" y="1041082"/>
                </a:lnTo>
                <a:lnTo>
                  <a:pt x="961358" y="1041082"/>
                </a:lnTo>
                <a:lnTo>
                  <a:pt x="961358" y="1059656"/>
                </a:lnTo>
                <a:lnTo>
                  <a:pt x="961264" y="1059560"/>
                </a:lnTo>
                <a:lnTo>
                  <a:pt x="925450" y="1059560"/>
                </a:lnTo>
                <a:lnTo>
                  <a:pt x="925450" y="1222152"/>
                </a:lnTo>
                <a:lnTo>
                  <a:pt x="903352" y="1222152"/>
                </a:lnTo>
                <a:lnTo>
                  <a:pt x="903352" y="1059560"/>
                </a:lnTo>
                <a:lnTo>
                  <a:pt x="872490" y="1059560"/>
                </a:lnTo>
                <a:lnTo>
                  <a:pt x="872490" y="1040987"/>
                </a:lnTo>
                <a:lnTo>
                  <a:pt x="903352" y="1040987"/>
                </a:lnTo>
                <a:lnTo>
                  <a:pt x="903352" y="1024508"/>
                </a:lnTo>
                <a:cubicBezTo>
                  <a:pt x="902970" y="993266"/>
                  <a:pt x="911828" y="971454"/>
                  <a:pt x="947262" y="971454"/>
                </a:cubicBezTo>
                <a:close/>
                <a:moveTo>
                  <a:pt x="934687" y="323278"/>
                </a:moveTo>
                <a:cubicBezTo>
                  <a:pt x="853153" y="323278"/>
                  <a:pt x="817149" y="397668"/>
                  <a:pt x="817149" y="468725"/>
                </a:cubicBezTo>
                <a:cubicBezTo>
                  <a:pt x="817149" y="539781"/>
                  <a:pt x="853153" y="615029"/>
                  <a:pt x="934687" y="615029"/>
                </a:cubicBezTo>
                <a:cubicBezTo>
                  <a:pt x="1016222" y="615029"/>
                  <a:pt x="1052226" y="540734"/>
                  <a:pt x="1052226" y="468725"/>
                </a:cubicBezTo>
                <a:cubicBezTo>
                  <a:pt x="1052226" y="397573"/>
                  <a:pt x="1016222" y="323278"/>
                  <a:pt x="934687" y="323278"/>
                </a:cubicBezTo>
                <a:close/>
                <a:moveTo>
                  <a:pt x="199930" y="323278"/>
                </a:moveTo>
                <a:cubicBezTo>
                  <a:pt x="120872" y="323278"/>
                  <a:pt x="91250" y="398430"/>
                  <a:pt x="91250" y="467201"/>
                </a:cubicBezTo>
                <a:cubicBezTo>
                  <a:pt x="91250" y="535971"/>
                  <a:pt x="124016" y="603885"/>
                  <a:pt x="199930" y="603885"/>
                </a:cubicBezTo>
                <a:cubicBezTo>
                  <a:pt x="280702" y="603885"/>
                  <a:pt x="310991" y="530352"/>
                  <a:pt x="310991" y="459962"/>
                </a:cubicBezTo>
                <a:cubicBezTo>
                  <a:pt x="310991" y="388810"/>
                  <a:pt x="278987" y="323278"/>
                  <a:pt x="199930" y="323278"/>
                </a:cubicBezTo>
                <a:close/>
                <a:moveTo>
                  <a:pt x="1758219" y="323183"/>
                </a:moveTo>
                <a:cubicBezTo>
                  <a:pt x="1696688" y="323183"/>
                  <a:pt x="1651920" y="371189"/>
                  <a:pt x="1649539" y="432721"/>
                </a:cubicBezTo>
                <a:lnTo>
                  <a:pt x="1862137" y="432721"/>
                </a:lnTo>
                <a:cubicBezTo>
                  <a:pt x="1858899" y="375189"/>
                  <a:pt x="1819751" y="323183"/>
                  <a:pt x="1758219" y="323183"/>
                </a:cubicBezTo>
                <a:close/>
                <a:moveTo>
                  <a:pt x="3908488" y="294894"/>
                </a:moveTo>
                <a:cubicBezTo>
                  <a:pt x="3884580" y="294894"/>
                  <a:pt x="3863626" y="299942"/>
                  <a:pt x="3845528" y="310038"/>
                </a:cubicBezTo>
                <a:cubicBezTo>
                  <a:pt x="3827430" y="320135"/>
                  <a:pt x="3812476" y="333375"/>
                  <a:pt x="3800570" y="349853"/>
                </a:cubicBezTo>
                <a:cubicBezTo>
                  <a:pt x="3788569" y="366331"/>
                  <a:pt x="3779615" y="385000"/>
                  <a:pt x="3773519" y="405955"/>
                </a:cubicBezTo>
                <a:cubicBezTo>
                  <a:pt x="3767423" y="426910"/>
                  <a:pt x="3764375" y="448341"/>
                  <a:pt x="3764375" y="470058"/>
                </a:cubicBezTo>
                <a:cubicBezTo>
                  <a:pt x="3764375" y="491776"/>
                  <a:pt x="3767423" y="513207"/>
                  <a:pt x="3773519" y="534162"/>
                </a:cubicBezTo>
                <a:cubicBezTo>
                  <a:pt x="3779615" y="555117"/>
                  <a:pt x="3788664" y="573881"/>
                  <a:pt x="3800570" y="590359"/>
                </a:cubicBezTo>
                <a:cubicBezTo>
                  <a:pt x="3812571" y="606838"/>
                  <a:pt x="3827526" y="620077"/>
                  <a:pt x="3845528" y="630174"/>
                </a:cubicBezTo>
                <a:cubicBezTo>
                  <a:pt x="3863530" y="640270"/>
                  <a:pt x="3884580" y="645319"/>
                  <a:pt x="3908488" y="645319"/>
                </a:cubicBezTo>
                <a:cubicBezTo>
                  <a:pt x="3932396" y="645319"/>
                  <a:pt x="3953351" y="640270"/>
                  <a:pt x="3971449" y="630174"/>
                </a:cubicBezTo>
                <a:cubicBezTo>
                  <a:pt x="3989451" y="620077"/>
                  <a:pt x="4004500" y="606838"/>
                  <a:pt x="4016407" y="590359"/>
                </a:cubicBezTo>
                <a:cubicBezTo>
                  <a:pt x="4028408" y="573881"/>
                  <a:pt x="4037362" y="555212"/>
                  <a:pt x="4043553" y="534162"/>
                </a:cubicBezTo>
                <a:cubicBezTo>
                  <a:pt x="4049649" y="513207"/>
                  <a:pt x="4052697" y="491871"/>
                  <a:pt x="4052697" y="470058"/>
                </a:cubicBezTo>
                <a:cubicBezTo>
                  <a:pt x="4052697" y="448246"/>
                  <a:pt x="4049649" y="426910"/>
                  <a:pt x="4043553" y="405955"/>
                </a:cubicBezTo>
                <a:cubicBezTo>
                  <a:pt x="4037457" y="385000"/>
                  <a:pt x="4028408" y="366236"/>
                  <a:pt x="4016407" y="349853"/>
                </a:cubicBezTo>
                <a:cubicBezTo>
                  <a:pt x="4004500" y="333375"/>
                  <a:pt x="3989451" y="320135"/>
                  <a:pt x="3971449" y="310038"/>
                </a:cubicBezTo>
                <a:cubicBezTo>
                  <a:pt x="3953351" y="299942"/>
                  <a:pt x="3932396" y="294894"/>
                  <a:pt x="3908488" y="294894"/>
                </a:cubicBezTo>
                <a:close/>
                <a:moveTo>
                  <a:pt x="3497484" y="294894"/>
                </a:moveTo>
                <a:cubicBezTo>
                  <a:pt x="3473576" y="294894"/>
                  <a:pt x="3452622" y="299942"/>
                  <a:pt x="3434524" y="310038"/>
                </a:cubicBezTo>
                <a:cubicBezTo>
                  <a:pt x="3416426" y="320135"/>
                  <a:pt x="3401472" y="333375"/>
                  <a:pt x="3389471" y="349853"/>
                </a:cubicBezTo>
                <a:cubicBezTo>
                  <a:pt x="3377565" y="366331"/>
                  <a:pt x="3368516" y="385000"/>
                  <a:pt x="3362420" y="405955"/>
                </a:cubicBezTo>
                <a:cubicBezTo>
                  <a:pt x="3356324" y="426910"/>
                  <a:pt x="3353276" y="448341"/>
                  <a:pt x="3353276" y="470058"/>
                </a:cubicBezTo>
                <a:cubicBezTo>
                  <a:pt x="3353276" y="491776"/>
                  <a:pt x="3356324" y="513207"/>
                  <a:pt x="3362420" y="534162"/>
                </a:cubicBezTo>
                <a:cubicBezTo>
                  <a:pt x="3368516" y="555117"/>
                  <a:pt x="3377565" y="573881"/>
                  <a:pt x="3389471" y="590359"/>
                </a:cubicBezTo>
                <a:cubicBezTo>
                  <a:pt x="3401472" y="606838"/>
                  <a:pt x="3416426" y="620077"/>
                  <a:pt x="3434524" y="630174"/>
                </a:cubicBezTo>
                <a:cubicBezTo>
                  <a:pt x="3452526" y="640270"/>
                  <a:pt x="3473576" y="645319"/>
                  <a:pt x="3497484" y="645319"/>
                </a:cubicBezTo>
                <a:cubicBezTo>
                  <a:pt x="3521392" y="645319"/>
                  <a:pt x="3542347" y="640270"/>
                  <a:pt x="3560444" y="630174"/>
                </a:cubicBezTo>
                <a:cubicBezTo>
                  <a:pt x="3578447" y="620077"/>
                  <a:pt x="3593496" y="606838"/>
                  <a:pt x="3605402" y="590359"/>
                </a:cubicBezTo>
                <a:cubicBezTo>
                  <a:pt x="3617309" y="573881"/>
                  <a:pt x="3626358" y="555212"/>
                  <a:pt x="3632453" y="534162"/>
                </a:cubicBezTo>
                <a:cubicBezTo>
                  <a:pt x="3638550" y="513207"/>
                  <a:pt x="3641598" y="491871"/>
                  <a:pt x="3641598" y="470058"/>
                </a:cubicBezTo>
                <a:cubicBezTo>
                  <a:pt x="3641598" y="448246"/>
                  <a:pt x="3638550" y="426910"/>
                  <a:pt x="3632453" y="405955"/>
                </a:cubicBezTo>
                <a:cubicBezTo>
                  <a:pt x="3626358" y="385000"/>
                  <a:pt x="3617309" y="366236"/>
                  <a:pt x="3605402" y="349853"/>
                </a:cubicBezTo>
                <a:cubicBezTo>
                  <a:pt x="3593401" y="333375"/>
                  <a:pt x="3578447" y="320135"/>
                  <a:pt x="3560444" y="310038"/>
                </a:cubicBezTo>
                <a:cubicBezTo>
                  <a:pt x="3542347" y="299942"/>
                  <a:pt x="3521392" y="294894"/>
                  <a:pt x="3497484" y="294894"/>
                </a:cubicBezTo>
                <a:close/>
                <a:moveTo>
                  <a:pt x="1150620" y="262508"/>
                </a:moveTo>
                <a:lnTo>
                  <a:pt x="1249775" y="262508"/>
                </a:lnTo>
                <a:lnTo>
                  <a:pt x="1354455" y="579881"/>
                </a:lnTo>
                <a:lnTo>
                  <a:pt x="1356074" y="579881"/>
                </a:lnTo>
                <a:lnTo>
                  <a:pt x="1456849" y="262508"/>
                </a:lnTo>
                <a:lnTo>
                  <a:pt x="1551146" y="262508"/>
                </a:lnTo>
                <a:lnTo>
                  <a:pt x="1403223" y="675798"/>
                </a:lnTo>
                <a:lnTo>
                  <a:pt x="1300924" y="675798"/>
                </a:lnTo>
                <a:close/>
                <a:moveTo>
                  <a:pt x="2341054" y="252983"/>
                </a:moveTo>
                <a:cubicBezTo>
                  <a:pt x="2361818" y="252983"/>
                  <a:pt x="2380963" y="255650"/>
                  <a:pt x="2398775" y="260984"/>
                </a:cubicBezTo>
                <a:cubicBezTo>
                  <a:pt x="2416587" y="266318"/>
                  <a:pt x="2432208" y="274510"/>
                  <a:pt x="2445733" y="285654"/>
                </a:cubicBezTo>
                <a:cubicBezTo>
                  <a:pt x="2459259" y="296798"/>
                  <a:pt x="2470022" y="310609"/>
                  <a:pt x="2478023" y="327088"/>
                </a:cubicBezTo>
                <a:cubicBezTo>
                  <a:pt x="2485929" y="343566"/>
                  <a:pt x="2490501" y="362901"/>
                  <a:pt x="2491548" y="385285"/>
                </a:cubicBezTo>
                <a:lnTo>
                  <a:pt x="2441352" y="385285"/>
                </a:lnTo>
                <a:cubicBezTo>
                  <a:pt x="2440780" y="369855"/>
                  <a:pt x="2437637" y="356424"/>
                  <a:pt x="2431827" y="345090"/>
                </a:cubicBezTo>
                <a:lnTo>
                  <a:pt x="2431636" y="344709"/>
                </a:lnTo>
                <a:cubicBezTo>
                  <a:pt x="2425731" y="333279"/>
                  <a:pt x="2417920" y="323849"/>
                  <a:pt x="2408110" y="316420"/>
                </a:cubicBezTo>
                <a:cubicBezTo>
                  <a:pt x="2398299" y="308990"/>
                  <a:pt x="2386964" y="303561"/>
                  <a:pt x="2374296" y="300132"/>
                </a:cubicBezTo>
                <a:cubicBezTo>
                  <a:pt x="2361532" y="296703"/>
                  <a:pt x="2348007" y="294988"/>
                  <a:pt x="2333719" y="294988"/>
                </a:cubicBezTo>
                <a:cubicBezTo>
                  <a:pt x="2322575" y="294988"/>
                  <a:pt x="2311240" y="296131"/>
                  <a:pt x="2299810" y="298608"/>
                </a:cubicBezTo>
                <a:cubicBezTo>
                  <a:pt x="2288380" y="300989"/>
                  <a:pt x="2277903" y="304990"/>
                  <a:pt x="2268378" y="310609"/>
                </a:cubicBezTo>
                <a:cubicBezTo>
                  <a:pt x="2258853" y="316134"/>
                  <a:pt x="2251138" y="323468"/>
                  <a:pt x="2245327" y="332517"/>
                </a:cubicBezTo>
                <a:cubicBezTo>
                  <a:pt x="2239422" y="341566"/>
                  <a:pt x="2236564" y="352710"/>
                  <a:pt x="2236564" y="365949"/>
                </a:cubicBezTo>
                <a:cubicBezTo>
                  <a:pt x="2236564" y="377094"/>
                  <a:pt x="2239327" y="386524"/>
                  <a:pt x="2244946" y="394239"/>
                </a:cubicBezTo>
                <a:cubicBezTo>
                  <a:pt x="2250471" y="401954"/>
                  <a:pt x="2257519" y="408431"/>
                  <a:pt x="2266092" y="413765"/>
                </a:cubicBezTo>
                <a:cubicBezTo>
                  <a:pt x="2274569" y="419099"/>
                  <a:pt x="2283904" y="423481"/>
                  <a:pt x="2294000" y="426910"/>
                </a:cubicBezTo>
                <a:cubicBezTo>
                  <a:pt x="2304097" y="430339"/>
                  <a:pt x="2313431" y="433196"/>
                  <a:pt x="2321908" y="435292"/>
                </a:cubicBezTo>
                <a:lnTo>
                  <a:pt x="2388869" y="450436"/>
                </a:lnTo>
                <a:cubicBezTo>
                  <a:pt x="2403157" y="452532"/>
                  <a:pt x="2417444" y="456437"/>
                  <a:pt x="2431446" y="461962"/>
                </a:cubicBezTo>
                <a:cubicBezTo>
                  <a:pt x="2445543" y="467581"/>
                  <a:pt x="2458021" y="474820"/>
                  <a:pt x="2468879" y="483869"/>
                </a:cubicBezTo>
                <a:cubicBezTo>
                  <a:pt x="2479738" y="492918"/>
                  <a:pt x="2488691" y="504062"/>
                  <a:pt x="2495549" y="517302"/>
                </a:cubicBezTo>
                <a:cubicBezTo>
                  <a:pt x="2502407" y="530542"/>
                  <a:pt x="2505931" y="546258"/>
                  <a:pt x="2505931" y="564260"/>
                </a:cubicBezTo>
                <a:cubicBezTo>
                  <a:pt x="2505931" y="586549"/>
                  <a:pt x="2500883" y="605599"/>
                  <a:pt x="2490787" y="621220"/>
                </a:cubicBezTo>
                <a:cubicBezTo>
                  <a:pt x="2480690" y="636841"/>
                  <a:pt x="2467831" y="649604"/>
                  <a:pt x="2452115" y="659415"/>
                </a:cubicBezTo>
                <a:cubicBezTo>
                  <a:pt x="2436494" y="669226"/>
                  <a:pt x="2418778" y="676274"/>
                  <a:pt x="2399156" y="680560"/>
                </a:cubicBezTo>
                <a:cubicBezTo>
                  <a:pt x="2379439" y="684751"/>
                  <a:pt x="2360104" y="686942"/>
                  <a:pt x="2340958" y="686942"/>
                </a:cubicBezTo>
                <a:cubicBezTo>
                  <a:pt x="2292667" y="686942"/>
                  <a:pt x="2253519" y="675512"/>
                  <a:pt x="2223515" y="652652"/>
                </a:cubicBezTo>
                <a:cubicBezTo>
                  <a:pt x="2193511" y="629792"/>
                  <a:pt x="2176366" y="593216"/>
                  <a:pt x="2172080" y="542734"/>
                </a:cubicBezTo>
                <a:lnTo>
                  <a:pt x="2222277" y="542734"/>
                </a:lnTo>
                <a:cubicBezTo>
                  <a:pt x="2224372" y="576738"/>
                  <a:pt x="2236755" y="602360"/>
                  <a:pt x="2259329" y="619600"/>
                </a:cubicBezTo>
                <a:cubicBezTo>
                  <a:pt x="2281903" y="636841"/>
                  <a:pt x="2309907" y="645508"/>
                  <a:pt x="2343340" y="645508"/>
                </a:cubicBezTo>
                <a:cubicBezTo>
                  <a:pt x="2355532" y="645508"/>
                  <a:pt x="2368200" y="644175"/>
                  <a:pt x="2381154" y="641508"/>
                </a:cubicBezTo>
                <a:cubicBezTo>
                  <a:pt x="2394203" y="638841"/>
                  <a:pt x="2406300" y="634364"/>
                  <a:pt x="2417444" y="627982"/>
                </a:cubicBezTo>
                <a:cubicBezTo>
                  <a:pt x="2428588" y="621601"/>
                  <a:pt x="2437732" y="613504"/>
                  <a:pt x="2444876" y="603694"/>
                </a:cubicBezTo>
                <a:cubicBezTo>
                  <a:pt x="2452020" y="593883"/>
                  <a:pt x="2455639" y="581786"/>
                  <a:pt x="2455639" y="567403"/>
                </a:cubicBezTo>
                <a:cubicBezTo>
                  <a:pt x="2455639" y="555211"/>
                  <a:pt x="2453163" y="545020"/>
                  <a:pt x="2448114" y="536733"/>
                </a:cubicBezTo>
                <a:cubicBezTo>
                  <a:pt x="2443066" y="528541"/>
                  <a:pt x="2436304" y="521588"/>
                  <a:pt x="2427826" y="516064"/>
                </a:cubicBezTo>
                <a:cubicBezTo>
                  <a:pt x="2419349" y="510539"/>
                  <a:pt x="2409634" y="505872"/>
                  <a:pt x="2398775" y="502157"/>
                </a:cubicBezTo>
                <a:cubicBezTo>
                  <a:pt x="2387917" y="498442"/>
                  <a:pt x="2376868" y="495299"/>
                  <a:pt x="2365723" y="492632"/>
                </a:cubicBezTo>
                <a:lnTo>
                  <a:pt x="2301239" y="478345"/>
                </a:lnTo>
                <a:cubicBezTo>
                  <a:pt x="2284761" y="474058"/>
                  <a:pt x="2269616" y="469200"/>
                  <a:pt x="2255805" y="463581"/>
                </a:cubicBezTo>
                <a:cubicBezTo>
                  <a:pt x="2241994" y="458056"/>
                  <a:pt x="2229897" y="451103"/>
                  <a:pt x="2219515" y="442912"/>
                </a:cubicBezTo>
                <a:cubicBezTo>
                  <a:pt x="2209132" y="434720"/>
                  <a:pt x="2201036" y="424624"/>
                  <a:pt x="2195226" y="412622"/>
                </a:cubicBezTo>
                <a:cubicBezTo>
                  <a:pt x="2189416" y="400716"/>
                  <a:pt x="2186463" y="385952"/>
                  <a:pt x="2186463" y="368426"/>
                </a:cubicBezTo>
                <a:cubicBezTo>
                  <a:pt x="2186463" y="347757"/>
                  <a:pt x="2191130" y="329945"/>
                  <a:pt x="2200369" y="315086"/>
                </a:cubicBezTo>
                <a:cubicBezTo>
                  <a:pt x="2209704" y="300227"/>
                  <a:pt x="2221801" y="288226"/>
                  <a:pt x="2236660" y="279272"/>
                </a:cubicBezTo>
                <a:cubicBezTo>
                  <a:pt x="2251519" y="270223"/>
                  <a:pt x="2268092" y="263651"/>
                  <a:pt x="2286475" y="259365"/>
                </a:cubicBezTo>
                <a:cubicBezTo>
                  <a:pt x="2304763" y="255079"/>
                  <a:pt x="2322956" y="252983"/>
                  <a:pt x="2341054" y="252983"/>
                </a:cubicBezTo>
                <a:close/>
                <a:moveTo>
                  <a:pt x="3908488" y="252698"/>
                </a:moveTo>
                <a:cubicBezTo>
                  <a:pt x="3939826" y="252698"/>
                  <a:pt x="3967543" y="258508"/>
                  <a:pt x="3991737" y="270224"/>
                </a:cubicBezTo>
                <a:cubicBezTo>
                  <a:pt x="4015930" y="281940"/>
                  <a:pt x="4036219" y="297561"/>
                  <a:pt x="4052697" y="317182"/>
                </a:cubicBezTo>
                <a:cubicBezTo>
                  <a:pt x="4069175" y="336804"/>
                  <a:pt x="4081653" y="359759"/>
                  <a:pt x="4090130" y="386048"/>
                </a:cubicBezTo>
                <a:cubicBezTo>
                  <a:pt x="4098607" y="412337"/>
                  <a:pt x="4102894" y="440340"/>
                  <a:pt x="4102894" y="470058"/>
                </a:cubicBezTo>
                <a:cubicBezTo>
                  <a:pt x="4102894" y="499777"/>
                  <a:pt x="4098607" y="527780"/>
                  <a:pt x="4090130" y="554069"/>
                </a:cubicBezTo>
                <a:cubicBezTo>
                  <a:pt x="4081653" y="580358"/>
                  <a:pt x="4069175" y="603313"/>
                  <a:pt x="4052697" y="622935"/>
                </a:cubicBezTo>
                <a:cubicBezTo>
                  <a:pt x="4036219" y="642556"/>
                  <a:pt x="4015930" y="658082"/>
                  <a:pt x="3991737" y="669512"/>
                </a:cubicBezTo>
                <a:cubicBezTo>
                  <a:pt x="3967543" y="680942"/>
                  <a:pt x="3939826" y="686657"/>
                  <a:pt x="3908488" y="686657"/>
                </a:cubicBezTo>
                <a:cubicBezTo>
                  <a:pt x="3877151" y="686657"/>
                  <a:pt x="3849433" y="680942"/>
                  <a:pt x="3825240" y="669512"/>
                </a:cubicBezTo>
                <a:cubicBezTo>
                  <a:pt x="3801046" y="658082"/>
                  <a:pt x="3780758" y="642556"/>
                  <a:pt x="3764280" y="622935"/>
                </a:cubicBezTo>
                <a:cubicBezTo>
                  <a:pt x="3747802" y="603313"/>
                  <a:pt x="3735324" y="580358"/>
                  <a:pt x="3726846" y="554069"/>
                </a:cubicBezTo>
                <a:cubicBezTo>
                  <a:pt x="3718369" y="527780"/>
                  <a:pt x="3714083" y="499777"/>
                  <a:pt x="3714083" y="470058"/>
                </a:cubicBezTo>
                <a:cubicBezTo>
                  <a:pt x="3714083" y="440340"/>
                  <a:pt x="3718369" y="412242"/>
                  <a:pt x="3726846" y="386048"/>
                </a:cubicBezTo>
                <a:cubicBezTo>
                  <a:pt x="3735324" y="359759"/>
                  <a:pt x="3747802" y="336804"/>
                  <a:pt x="3764280" y="317182"/>
                </a:cubicBezTo>
                <a:cubicBezTo>
                  <a:pt x="3780758" y="297561"/>
                  <a:pt x="3801046" y="281844"/>
                  <a:pt x="3825240" y="270224"/>
                </a:cubicBezTo>
                <a:cubicBezTo>
                  <a:pt x="3849433" y="258603"/>
                  <a:pt x="3877151" y="252698"/>
                  <a:pt x="3908488" y="252698"/>
                </a:cubicBezTo>
                <a:close/>
                <a:moveTo>
                  <a:pt x="3497484" y="252698"/>
                </a:moveTo>
                <a:cubicBezTo>
                  <a:pt x="3528822" y="252698"/>
                  <a:pt x="3556539" y="258508"/>
                  <a:pt x="3580733" y="270224"/>
                </a:cubicBezTo>
                <a:cubicBezTo>
                  <a:pt x="3604926" y="281940"/>
                  <a:pt x="3625215" y="297561"/>
                  <a:pt x="3641693" y="317182"/>
                </a:cubicBezTo>
                <a:cubicBezTo>
                  <a:pt x="3658171" y="336804"/>
                  <a:pt x="3670649" y="359759"/>
                  <a:pt x="3679126" y="386048"/>
                </a:cubicBezTo>
                <a:cubicBezTo>
                  <a:pt x="3687603" y="412337"/>
                  <a:pt x="3691890" y="440340"/>
                  <a:pt x="3691890" y="470058"/>
                </a:cubicBezTo>
                <a:cubicBezTo>
                  <a:pt x="3691890" y="499777"/>
                  <a:pt x="3687603" y="527780"/>
                  <a:pt x="3679126" y="554069"/>
                </a:cubicBezTo>
                <a:cubicBezTo>
                  <a:pt x="3670649" y="580358"/>
                  <a:pt x="3658171" y="603313"/>
                  <a:pt x="3641693" y="622935"/>
                </a:cubicBezTo>
                <a:cubicBezTo>
                  <a:pt x="3625215" y="642556"/>
                  <a:pt x="3604926" y="658082"/>
                  <a:pt x="3580733" y="669512"/>
                </a:cubicBezTo>
                <a:cubicBezTo>
                  <a:pt x="3556539" y="680942"/>
                  <a:pt x="3528822" y="686657"/>
                  <a:pt x="3497484" y="686657"/>
                </a:cubicBezTo>
                <a:cubicBezTo>
                  <a:pt x="3466147" y="686657"/>
                  <a:pt x="3438429" y="680942"/>
                  <a:pt x="3414236" y="669512"/>
                </a:cubicBezTo>
                <a:cubicBezTo>
                  <a:pt x="3390042" y="658082"/>
                  <a:pt x="3369754" y="642556"/>
                  <a:pt x="3353276" y="622935"/>
                </a:cubicBezTo>
                <a:cubicBezTo>
                  <a:pt x="3336798" y="603313"/>
                  <a:pt x="3324320" y="580358"/>
                  <a:pt x="3315842" y="554069"/>
                </a:cubicBezTo>
                <a:cubicBezTo>
                  <a:pt x="3307365" y="527780"/>
                  <a:pt x="3303079" y="499777"/>
                  <a:pt x="3303079" y="470058"/>
                </a:cubicBezTo>
                <a:cubicBezTo>
                  <a:pt x="3303079" y="440340"/>
                  <a:pt x="3307365" y="412242"/>
                  <a:pt x="3315842" y="386048"/>
                </a:cubicBezTo>
                <a:cubicBezTo>
                  <a:pt x="3324320" y="359759"/>
                  <a:pt x="3336798" y="336804"/>
                  <a:pt x="3353276" y="317182"/>
                </a:cubicBezTo>
                <a:cubicBezTo>
                  <a:pt x="3369754" y="297561"/>
                  <a:pt x="3390042" y="281844"/>
                  <a:pt x="3414236" y="270224"/>
                </a:cubicBezTo>
                <a:cubicBezTo>
                  <a:pt x="3438429" y="258603"/>
                  <a:pt x="3466147" y="252698"/>
                  <a:pt x="3497484" y="252698"/>
                </a:cubicBezTo>
                <a:close/>
                <a:moveTo>
                  <a:pt x="2720054" y="252698"/>
                </a:moveTo>
                <a:cubicBezTo>
                  <a:pt x="2764155" y="252698"/>
                  <a:pt x="2801398" y="264414"/>
                  <a:pt x="2831973" y="287750"/>
                </a:cubicBezTo>
                <a:cubicBezTo>
                  <a:pt x="2862453" y="311086"/>
                  <a:pt x="2880646" y="346424"/>
                  <a:pt x="2886551" y="393668"/>
                </a:cubicBezTo>
                <a:lnTo>
                  <a:pt x="2836354" y="393668"/>
                </a:lnTo>
                <a:cubicBezTo>
                  <a:pt x="2829401" y="362902"/>
                  <a:pt x="2816733" y="338709"/>
                  <a:pt x="2798064" y="321183"/>
                </a:cubicBezTo>
                <a:cubicBezTo>
                  <a:pt x="2779490" y="303657"/>
                  <a:pt x="2753487" y="294894"/>
                  <a:pt x="2719959" y="294894"/>
                </a:cubicBezTo>
                <a:cubicBezTo>
                  <a:pt x="2696051" y="294894"/>
                  <a:pt x="2675096" y="299942"/>
                  <a:pt x="2656999" y="310038"/>
                </a:cubicBezTo>
                <a:cubicBezTo>
                  <a:pt x="2638996" y="320135"/>
                  <a:pt x="2623947" y="333375"/>
                  <a:pt x="2612041" y="349853"/>
                </a:cubicBezTo>
                <a:cubicBezTo>
                  <a:pt x="2600135" y="366331"/>
                  <a:pt x="2591086" y="385000"/>
                  <a:pt x="2584990" y="406051"/>
                </a:cubicBezTo>
                <a:cubicBezTo>
                  <a:pt x="2578894" y="427006"/>
                  <a:pt x="2575846" y="448437"/>
                  <a:pt x="2575846" y="470154"/>
                </a:cubicBezTo>
                <a:cubicBezTo>
                  <a:pt x="2575846" y="491871"/>
                  <a:pt x="2578894" y="513302"/>
                  <a:pt x="2584990" y="534257"/>
                </a:cubicBezTo>
                <a:cubicBezTo>
                  <a:pt x="2591086" y="555212"/>
                  <a:pt x="2600135" y="573976"/>
                  <a:pt x="2612041" y="590359"/>
                </a:cubicBezTo>
                <a:cubicBezTo>
                  <a:pt x="2623947" y="606838"/>
                  <a:pt x="2638996" y="620077"/>
                  <a:pt x="2656999" y="630174"/>
                </a:cubicBezTo>
                <a:cubicBezTo>
                  <a:pt x="2675001" y="640270"/>
                  <a:pt x="2696051" y="645319"/>
                  <a:pt x="2719959" y="645319"/>
                </a:cubicBezTo>
                <a:cubicBezTo>
                  <a:pt x="2735389" y="645319"/>
                  <a:pt x="2749963" y="642366"/>
                  <a:pt x="2763774" y="636556"/>
                </a:cubicBezTo>
                <a:cubicBezTo>
                  <a:pt x="2777585" y="630745"/>
                  <a:pt x="2789777" y="622649"/>
                  <a:pt x="2800445" y="612267"/>
                </a:cubicBezTo>
                <a:cubicBezTo>
                  <a:pt x="2811113" y="601884"/>
                  <a:pt x="2819781" y="589597"/>
                  <a:pt x="2826734" y="575215"/>
                </a:cubicBezTo>
                <a:cubicBezTo>
                  <a:pt x="2833592" y="560832"/>
                  <a:pt x="2837879" y="545211"/>
                  <a:pt x="2839498" y="528161"/>
                </a:cubicBezTo>
                <a:lnTo>
                  <a:pt x="2889695" y="528161"/>
                </a:lnTo>
                <a:cubicBezTo>
                  <a:pt x="2882741" y="578072"/>
                  <a:pt x="2864453" y="617029"/>
                  <a:pt x="2834735" y="644842"/>
                </a:cubicBezTo>
                <a:cubicBezTo>
                  <a:pt x="2805017" y="672750"/>
                  <a:pt x="2766727" y="686657"/>
                  <a:pt x="2720054" y="686657"/>
                </a:cubicBezTo>
                <a:cubicBezTo>
                  <a:pt x="2688717" y="686657"/>
                  <a:pt x="2660999" y="680942"/>
                  <a:pt x="2636806" y="669512"/>
                </a:cubicBezTo>
                <a:cubicBezTo>
                  <a:pt x="2612612" y="658082"/>
                  <a:pt x="2592324" y="642556"/>
                  <a:pt x="2575846" y="622935"/>
                </a:cubicBezTo>
                <a:cubicBezTo>
                  <a:pt x="2559368" y="603313"/>
                  <a:pt x="2546890" y="580358"/>
                  <a:pt x="2538412" y="554069"/>
                </a:cubicBezTo>
                <a:cubicBezTo>
                  <a:pt x="2529935" y="527780"/>
                  <a:pt x="2525649" y="499777"/>
                  <a:pt x="2525649" y="470058"/>
                </a:cubicBezTo>
                <a:cubicBezTo>
                  <a:pt x="2525649" y="440340"/>
                  <a:pt x="2529935" y="412337"/>
                  <a:pt x="2538412" y="386048"/>
                </a:cubicBezTo>
                <a:cubicBezTo>
                  <a:pt x="2546890" y="359759"/>
                  <a:pt x="2559368" y="336804"/>
                  <a:pt x="2575846" y="317182"/>
                </a:cubicBezTo>
                <a:cubicBezTo>
                  <a:pt x="2592324" y="297561"/>
                  <a:pt x="2612612" y="281844"/>
                  <a:pt x="2636806" y="270224"/>
                </a:cubicBezTo>
                <a:cubicBezTo>
                  <a:pt x="2660999" y="258603"/>
                  <a:pt x="2688717" y="252698"/>
                  <a:pt x="2720054" y="252698"/>
                </a:cubicBezTo>
                <a:close/>
                <a:moveTo>
                  <a:pt x="934687" y="251269"/>
                </a:moveTo>
                <a:cubicBezTo>
                  <a:pt x="1067371" y="251269"/>
                  <a:pt x="1143285" y="342423"/>
                  <a:pt x="1143285" y="468725"/>
                </a:cubicBezTo>
                <a:cubicBezTo>
                  <a:pt x="1143285" y="595026"/>
                  <a:pt x="1067371" y="686943"/>
                  <a:pt x="934687" y="686943"/>
                </a:cubicBezTo>
                <a:cubicBezTo>
                  <a:pt x="802004" y="686943"/>
                  <a:pt x="726090" y="595788"/>
                  <a:pt x="726090" y="468725"/>
                </a:cubicBezTo>
                <a:cubicBezTo>
                  <a:pt x="726090" y="342423"/>
                  <a:pt x="802004" y="251269"/>
                  <a:pt x="934687" y="251269"/>
                </a:cubicBezTo>
                <a:close/>
                <a:moveTo>
                  <a:pt x="677894" y="251269"/>
                </a:moveTo>
                <a:cubicBezTo>
                  <a:pt x="698658" y="251269"/>
                  <a:pt x="704278" y="252888"/>
                  <a:pt x="712279" y="253650"/>
                </a:cubicBezTo>
                <a:lnTo>
                  <a:pt x="712279" y="341566"/>
                </a:lnTo>
                <a:cubicBezTo>
                  <a:pt x="699515" y="339947"/>
                  <a:pt x="685895" y="337565"/>
                  <a:pt x="673131" y="337565"/>
                </a:cubicBezTo>
                <a:cubicBezTo>
                  <a:pt x="610742" y="337565"/>
                  <a:pt x="561212" y="387953"/>
                  <a:pt x="561212" y="479012"/>
                </a:cubicBezTo>
                <a:lnTo>
                  <a:pt x="561212" y="675703"/>
                </a:lnTo>
                <a:lnTo>
                  <a:pt x="470058" y="675703"/>
                </a:lnTo>
                <a:lnTo>
                  <a:pt x="470058" y="262509"/>
                </a:lnTo>
                <a:lnTo>
                  <a:pt x="555593" y="262509"/>
                </a:lnTo>
                <a:lnTo>
                  <a:pt x="555593" y="342423"/>
                </a:lnTo>
                <a:lnTo>
                  <a:pt x="557212" y="342423"/>
                </a:lnTo>
                <a:cubicBezTo>
                  <a:pt x="567594" y="298418"/>
                  <a:pt x="621982" y="251269"/>
                  <a:pt x="677894" y="251269"/>
                </a:cubicBezTo>
                <a:close/>
                <a:moveTo>
                  <a:pt x="187071" y="251269"/>
                </a:moveTo>
                <a:cubicBezTo>
                  <a:pt x="239078" y="251269"/>
                  <a:pt x="286226" y="272891"/>
                  <a:pt x="309372" y="319182"/>
                </a:cubicBezTo>
                <a:lnTo>
                  <a:pt x="310991" y="319182"/>
                </a:lnTo>
                <a:lnTo>
                  <a:pt x="310991" y="262413"/>
                </a:lnTo>
                <a:lnTo>
                  <a:pt x="402146" y="262413"/>
                </a:lnTo>
                <a:lnTo>
                  <a:pt x="402146" y="654081"/>
                </a:lnTo>
                <a:lnTo>
                  <a:pt x="402146" y="654177"/>
                </a:lnTo>
                <a:cubicBezTo>
                  <a:pt x="402146" y="778097"/>
                  <a:pt x="329375" y="839628"/>
                  <a:pt x="199073" y="839628"/>
                </a:cubicBezTo>
                <a:cubicBezTo>
                  <a:pt x="115919" y="839628"/>
                  <a:pt x="22384" y="807624"/>
                  <a:pt x="14383" y="710946"/>
                </a:cubicBezTo>
                <a:lnTo>
                  <a:pt x="105537" y="710946"/>
                </a:lnTo>
                <a:cubicBezTo>
                  <a:pt x="116777" y="762857"/>
                  <a:pt x="158306" y="771715"/>
                  <a:pt x="204692" y="771715"/>
                </a:cubicBezTo>
                <a:cubicBezTo>
                  <a:pt x="278225" y="771715"/>
                  <a:pt x="310991" y="734187"/>
                  <a:pt x="310991" y="666178"/>
                </a:cubicBezTo>
                <a:lnTo>
                  <a:pt x="310991" y="603027"/>
                </a:lnTo>
                <a:lnTo>
                  <a:pt x="309372" y="603027"/>
                </a:lnTo>
                <a:cubicBezTo>
                  <a:pt x="283750" y="648557"/>
                  <a:pt x="236601" y="675798"/>
                  <a:pt x="185452" y="675798"/>
                </a:cubicBezTo>
                <a:cubicBezTo>
                  <a:pt x="54388" y="675798"/>
                  <a:pt x="0" y="576643"/>
                  <a:pt x="0" y="458343"/>
                </a:cubicBezTo>
                <a:cubicBezTo>
                  <a:pt x="0" y="347186"/>
                  <a:pt x="69533" y="251269"/>
                  <a:pt x="187071" y="251269"/>
                </a:cubicBezTo>
                <a:close/>
                <a:moveTo>
                  <a:pt x="1758219" y="251174"/>
                </a:moveTo>
                <a:cubicBezTo>
                  <a:pt x="1888522" y="251174"/>
                  <a:pt x="1968436" y="368712"/>
                  <a:pt x="1953292" y="492633"/>
                </a:cubicBezTo>
                <a:lnTo>
                  <a:pt x="1649539" y="492633"/>
                </a:lnTo>
                <a:cubicBezTo>
                  <a:pt x="1649539" y="557403"/>
                  <a:pt x="1684686" y="614934"/>
                  <a:pt x="1760601" y="614934"/>
                </a:cubicBezTo>
                <a:cubicBezTo>
                  <a:pt x="1813369" y="614934"/>
                  <a:pt x="1845373" y="591788"/>
                  <a:pt x="1861375" y="546163"/>
                </a:cubicBezTo>
                <a:lnTo>
                  <a:pt x="1947672" y="546163"/>
                </a:lnTo>
                <a:cubicBezTo>
                  <a:pt x="1927669" y="636460"/>
                  <a:pt x="1850993" y="686848"/>
                  <a:pt x="1760601" y="686848"/>
                </a:cubicBezTo>
                <a:cubicBezTo>
                  <a:pt x="1631061" y="686848"/>
                  <a:pt x="1558385" y="596551"/>
                  <a:pt x="1558385" y="469392"/>
                </a:cubicBezTo>
                <a:cubicBezTo>
                  <a:pt x="1558385" y="351853"/>
                  <a:pt x="1635156" y="251174"/>
                  <a:pt x="1758219" y="251174"/>
                </a:cubicBezTo>
                <a:close/>
                <a:moveTo>
                  <a:pt x="4803171" y="202121"/>
                </a:moveTo>
                <a:cubicBezTo>
                  <a:pt x="4778216" y="202121"/>
                  <a:pt x="4756023" y="207455"/>
                  <a:pt x="4736687" y="218218"/>
                </a:cubicBezTo>
                <a:cubicBezTo>
                  <a:pt x="4717351" y="228981"/>
                  <a:pt x="4700873" y="244126"/>
                  <a:pt x="4687157" y="263747"/>
                </a:cubicBezTo>
                <a:lnTo>
                  <a:pt x="4685728" y="263747"/>
                </a:lnTo>
                <a:lnTo>
                  <a:pt x="4685728" y="212312"/>
                </a:lnTo>
                <a:lnTo>
                  <a:pt x="4587335" y="212312"/>
                </a:lnTo>
                <a:lnTo>
                  <a:pt x="4587335" y="591788"/>
                </a:lnTo>
                <a:lnTo>
                  <a:pt x="4691634" y="591788"/>
                </a:lnTo>
                <a:lnTo>
                  <a:pt x="4691634" y="371570"/>
                </a:lnTo>
                <a:cubicBezTo>
                  <a:pt x="4691634" y="352997"/>
                  <a:pt x="4694301" y="337947"/>
                  <a:pt x="4699730" y="326422"/>
                </a:cubicBezTo>
                <a:cubicBezTo>
                  <a:pt x="4705064" y="314897"/>
                  <a:pt x="4711541" y="306038"/>
                  <a:pt x="4719161" y="299942"/>
                </a:cubicBezTo>
                <a:cubicBezTo>
                  <a:pt x="4726781" y="293846"/>
                  <a:pt x="4734592" y="289655"/>
                  <a:pt x="4742688" y="287465"/>
                </a:cubicBezTo>
                <a:cubicBezTo>
                  <a:pt x="4750689" y="285274"/>
                  <a:pt x="4757261" y="284131"/>
                  <a:pt x="4762119" y="284131"/>
                </a:cubicBezTo>
                <a:cubicBezTo>
                  <a:pt x="4778787" y="284131"/>
                  <a:pt x="4791360" y="286988"/>
                  <a:pt x="4799933" y="292608"/>
                </a:cubicBezTo>
                <a:cubicBezTo>
                  <a:pt x="4808505" y="298228"/>
                  <a:pt x="4814601" y="305657"/>
                  <a:pt x="4818316" y="314992"/>
                </a:cubicBezTo>
                <a:cubicBezTo>
                  <a:pt x="4821936" y="324326"/>
                  <a:pt x="4824031" y="334423"/>
                  <a:pt x="4824508" y="345472"/>
                </a:cubicBezTo>
                <a:cubicBezTo>
                  <a:pt x="4824984" y="356521"/>
                  <a:pt x="4825269" y="367665"/>
                  <a:pt x="4825269" y="378905"/>
                </a:cubicBezTo>
                <a:lnTo>
                  <a:pt x="4825269" y="591884"/>
                </a:lnTo>
                <a:lnTo>
                  <a:pt x="4929568" y="591884"/>
                </a:lnTo>
                <a:lnTo>
                  <a:pt x="4929568" y="380429"/>
                </a:lnTo>
                <a:cubicBezTo>
                  <a:pt x="4929568" y="368713"/>
                  <a:pt x="4930426" y="357092"/>
                  <a:pt x="4932140" y="345567"/>
                </a:cubicBezTo>
                <a:cubicBezTo>
                  <a:pt x="4933854" y="334042"/>
                  <a:pt x="4937283" y="323755"/>
                  <a:pt x="4942427" y="314706"/>
                </a:cubicBezTo>
                <a:cubicBezTo>
                  <a:pt x="4947570" y="305657"/>
                  <a:pt x="4954714" y="298323"/>
                  <a:pt x="4963763" y="292703"/>
                </a:cubicBezTo>
                <a:cubicBezTo>
                  <a:pt x="4972812" y="287084"/>
                  <a:pt x="4984718" y="284226"/>
                  <a:pt x="4999386" y="284226"/>
                </a:cubicBezTo>
                <a:cubicBezTo>
                  <a:pt x="5014055" y="284226"/>
                  <a:pt x="5025676" y="286703"/>
                  <a:pt x="5034248" y="291560"/>
                </a:cubicBezTo>
                <a:cubicBezTo>
                  <a:pt x="5042820" y="296418"/>
                  <a:pt x="5049297" y="303086"/>
                  <a:pt x="5053679" y="311372"/>
                </a:cubicBezTo>
                <a:cubicBezTo>
                  <a:pt x="5058061" y="319659"/>
                  <a:pt x="5060823" y="329470"/>
                  <a:pt x="5061775" y="340709"/>
                </a:cubicBezTo>
                <a:cubicBezTo>
                  <a:pt x="5062728" y="352044"/>
                  <a:pt x="5063204" y="363950"/>
                  <a:pt x="5063204" y="376714"/>
                </a:cubicBezTo>
                <a:lnTo>
                  <a:pt x="5063204" y="591884"/>
                </a:lnTo>
                <a:lnTo>
                  <a:pt x="5167503" y="591884"/>
                </a:lnTo>
                <a:lnTo>
                  <a:pt x="5167503" y="338042"/>
                </a:lnTo>
                <a:cubicBezTo>
                  <a:pt x="5167503" y="313563"/>
                  <a:pt x="5164073" y="292608"/>
                  <a:pt x="5157216" y="275273"/>
                </a:cubicBezTo>
                <a:cubicBezTo>
                  <a:pt x="5150357" y="257937"/>
                  <a:pt x="5140738" y="243840"/>
                  <a:pt x="5128545" y="233077"/>
                </a:cubicBezTo>
                <a:cubicBezTo>
                  <a:pt x="5116258" y="222314"/>
                  <a:pt x="5101590" y="214408"/>
                  <a:pt x="5084445" y="209550"/>
                </a:cubicBezTo>
                <a:cubicBezTo>
                  <a:pt x="5067300" y="204692"/>
                  <a:pt x="5048726" y="202216"/>
                  <a:pt x="5028628" y="202216"/>
                </a:cubicBezTo>
                <a:cubicBezTo>
                  <a:pt x="5002148" y="202216"/>
                  <a:pt x="4979289" y="208502"/>
                  <a:pt x="4959953" y="221266"/>
                </a:cubicBezTo>
                <a:cubicBezTo>
                  <a:pt x="4940617" y="233934"/>
                  <a:pt x="4925282" y="248603"/>
                  <a:pt x="4914042" y="265271"/>
                </a:cubicBezTo>
                <a:cubicBezTo>
                  <a:pt x="4903756" y="241744"/>
                  <a:pt x="4888706" y="225362"/>
                  <a:pt x="4868894" y="216027"/>
                </a:cubicBezTo>
                <a:cubicBezTo>
                  <a:pt x="4849082" y="206788"/>
                  <a:pt x="4828127" y="202121"/>
                  <a:pt x="4803171" y="202121"/>
                </a:cubicBezTo>
                <a:close/>
                <a:moveTo>
                  <a:pt x="4146613" y="106965"/>
                </a:moveTo>
                <a:lnTo>
                  <a:pt x="4196810" y="106965"/>
                </a:lnTo>
                <a:lnTo>
                  <a:pt x="4196810" y="675703"/>
                </a:lnTo>
                <a:lnTo>
                  <a:pt x="4146613" y="675703"/>
                </a:lnTo>
                <a:close/>
                <a:moveTo>
                  <a:pt x="2926937" y="106965"/>
                </a:moveTo>
                <a:lnTo>
                  <a:pt x="2977134" y="106965"/>
                </a:lnTo>
                <a:lnTo>
                  <a:pt x="2977229" y="106965"/>
                </a:lnTo>
                <a:lnTo>
                  <a:pt x="2977229" y="335565"/>
                </a:lnTo>
                <a:lnTo>
                  <a:pt x="2978848" y="335565"/>
                </a:lnTo>
                <a:cubicBezTo>
                  <a:pt x="2988373" y="310610"/>
                  <a:pt x="3005423" y="290512"/>
                  <a:pt x="3029807" y="275462"/>
                </a:cubicBezTo>
                <a:cubicBezTo>
                  <a:pt x="3054191" y="260318"/>
                  <a:pt x="3081051" y="252793"/>
                  <a:pt x="3110293" y="252793"/>
                </a:cubicBezTo>
                <a:cubicBezTo>
                  <a:pt x="3139535" y="252793"/>
                  <a:pt x="3162966" y="256508"/>
                  <a:pt x="3182397" y="263937"/>
                </a:cubicBezTo>
                <a:cubicBezTo>
                  <a:pt x="3201733" y="271367"/>
                  <a:pt x="3217259" y="281844"/>
                  <a:pt x="3228975" y="295370"/>
                </a:cubicBezTo>
                <a:cubicBezTo>
                  <a:pt x="3240691" y="308895"/>
                  <a:pt x="3248882" y="325564"/>
                  <a:pt x="3253644" y="345185"/>
                </a:cubicBezTo>
                <a:cubicBezTo>
                  <a:pt x="3258407" y="364807"/>
                  <a:pt x="3260788" y="386905"/>
                  <a:pt x="3260788" y="411289"/>
                </a:cubicBezTo>
                <a:lnTo>
                  <a:pt x="3260788" y="675703"/>
                </a:lnTo>
                <a:lnTo>
                  <a:pt x="3210592" y="675703"/>
                </a:lnTo>
                <a:lnTo>
                  <a:pt x="3210592" y="419195"/>
                </a:lnTo>
                <a:cubicBezTo>
                  <a:pt x="3210592" y="401669"/>
                  <a:pt x="3208972" y="385381"/>
                  <a:pt x="3205829" y="370236"/>
                </a:cubicBezTo>
                <a:cubicBezTo>
                  <a:pt x="3202686" y="355091"/>
                  <a:pt x="3197066" y="341947"/>
                  <a:pt x="3189065" y="330803"/>
                </a:cubicBezTo>
                <a:cubicBezTo>
                  <a:pt x="3181064" y="319658"/>
                  <a:pt x="3170301" y="310895"/>
                  <a:pt x="3156775" y="304514"/>
                </a:cubicBezTo>
                <a:cubicBezTo>
                  <a:pt x="3143250" y="298132"/>
                  <a:pt x="3126391" y="294893"/>
                  <a:pt x="3106197" y="294893"/>
                </a:cubicBezTo>
                <a:cubicBezTo>
                  <a:pt x="3086004" y="294893"/>
                  <a:pt x="3068097" y="298513"/>
                  <a:pt x="3052381" y="305657"/>
                </a:cubicBezTo>
                <a:cubicBezTo>
                  <a:pt x="3036760" y="312800"/>
                  <a:pt x="3023425" y="322706"/>
                  <a:pt x="3012567" y="335089"/>
                </a:cubicBezTo>
                <a:cubicBezTo>
                  <a:pt x="3001708" y="347567"/>
                  <a:pt x="2993231" y="362426"/>
                  <a:pt x="2987040" y="379666"/>
                </a:cubicBezTo>
                <a:cubicBezTo>
                  <a:pt x="2980944" y="396906"/>
                  <a:pt x="2977610" y="415670"/>
                  <a:pt x="2977134" y="435863"/>
                </a:cubicBezTo>
                <a:lnTo>
                  <a:pt x="2977134" y="675608"/>
                </a:lnTo>
                <a:lnTo>
                  <a:pt x="2926937" y="675608"/>
                </a:lnTo>
                <a:close/>
                <a:moveTo>
                  <a:pt x="4877562" y="0"/>
                </a:moveTo>
                <a:cubicBezTo>
                  <a:pt x="5096732" y="0"/>
                  <a:pt x="5274468" y="177737"/>
                  <a:pt x="5274468" y="397097"/>
                </a:cubicBezTo>
                <a:lnTo>
                  <a:pt x="5274564" y="396907"/>
                </a:lnTo>
                <a:cubicBezTo>
                  <a:pt x="5274564" y="616077"/>
                  <a:pt x="5096732" y="793813"/>
                  <a:pt x="4877562" y="793813"/>
                </a:cubicBezTo>
                <a:cubicBezTo>
                  <a:pt x="4658392" y="793813"/>
                  <a:pt x="4480655" y="616077"/>
                  <a:pt x="4480655" y="396907"/>
                </a:cubicBezTo>
                <a:cubicBezTo>
                  <a:pt x="4480655" y="177737"/>
                  <a:pt x="4658392" y="0"/>
                  <a:pt x="4877562" y="0"/>
                </a:cubicBezTo>
                <a:close/>
              </a:path>
            </a:pathLst>
          </a:custGeom>
          <a:solidFill>
            <a:schemeClr val="tx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407686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ob description">
    <p:bg>
      <p:bgPr>
        <a:solidFill>
          <a:schemeClr val="tx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31800" y="1295397"/>
            <a:ext cx="3032125" cy="2337958"/>
          </a:xfr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a:t>Job description</a:t>
            </a:r>
          </a:p>
        </p:txBody>
      </p:sp>
      <p:sp>
        <p:nvSpPr>
          <p:cNvPr id="3" name="Content Placeholder 2"/>
          <p:cNvSpPr>
            <a:spLocks noGrp="1"/>
          </p:cNvSpPr>
          <p:nvPr>
            <p:ph idx="1" hasCustomPrompt="1"/>
          </p:nvPr>
        </p:nvSpPr>
        <p:spPr>
          <a:xfrm>
            <a:off x="3824287" y="1295399"/>
            <a:ext cx="6435725" cy="5580063"/>
          </a:xfrm>
        </p:spPr>
        <p:txBody>
          <a:bodyPr numCol="2"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9152B8D-D16B-5CE3-F6AE-71F001794D9A}"/>
              </a:ext>
            </a:extLst>
          </p:cNvPr>
          <p:cNvSpPr/>
          <p:nvPr userDrawn="1"/>
        </p:nvSpPr>
        <p:spPr>
          <a:xfrm>
            <a:off x="431800" y="3633355"/>
            <a:ext cx="3027363" cy="32421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
        <p:nvSpPr>
          <p:cNvPr id="4" name="Content Placeholder 2">
            <a:extLst>
              <a:ext uri="{FF2B5EF4-FFF2-40B4-BE49-F238E27FC236}">
                <a16:creationId xmlns:a16="http://schemas.microsoft.com/office/drawing/2014/main" id="{664FCBE1-C09F-7767-F663-D0F68E80A8F7}"/>
              </a:ext>
            </a:extLst>
          </p:cNvPr>
          <p:cNvSpPr>
            <a:spLocks noGrp="1"/>
          </p:cNvSpPr>
          <p:nvPr>
            <p:ph idx="11" hasCustomPrompt="1"/>
          </p:nvPr>
        </p:nvSpPr>
        <p:spPr>
          <a:xfrm>
            <a:off x="679306" y="3889664"/>
            <a:ext cx="2476067" cy="2625436"/>
          </a:xfrm>
        </p:spPr>
        <p:txBody>
          <a:bodyPr/>
          <a:lstStyle>
            <a:lvl1pPr>
              <a:lnSpc>
                <a:spcPct val="120000"/>
              </a:lnSpc>
              <a:spcBef>
                <a:spcPts val="0"/>
              </a:spcBef>
              <a:spcAft>
                <a:spcPts val="0"/>
              </a:spcAft>
              <a:defRPr>
                <a:solidFill>
                  <a:schemeClr val="tx1"/>
                </a:solidFill>
              </a:defRPr>
            </a:lvl1pPr>
            <a:lvl2pPr>
              <a:lnSpc>
                <a:spcPct val="120000"/>
              </a:lnSpc>
              <a:spcBef>
                <a:spcPts val="0"/>
              </a:spcBef>
              <a:spcAft>
                <a:spcPts val="0"/>
              </a:spcAft>
              <a:buClr>
                <a:schemeClr val="tx1"/>
              </a:buClr>
              <a:defRPr>
                <a:solidFill>
                  <a:schemeClr val="tx1"/>
                </a:solidFill>
              </a:defRPr>
            </a:lvl2pPr>
            <a:lvl3pPr>
              <a:lnSpc>
                <a:spcPct val="120000"/>
              </a:lnSpc>
              <a:spcBef>
                <a:spcPts val="0"/>
              </a:spcBef>
              <a:spcAft>
                <a:spcPts val="0"/>
              </a:spcAft>
              <a:defRPr>
                <a:solidFill>
                  <a:schemeClr val="tx1"/>
                </a:solidFill>
              </a:defRPr>
            </a:lvl3pPr>
            <a:lvl4pPr>
              <a:lnSpc>
                <a:spcPct val="120000"/>
              </a:lnSpc>
              <a:spcBef>
                <a:spcPts val="0"/>
              </a:spcBef>
              <a:spcAft>
                <a:spcPts val="0"/>
              </a:spcAft>
              <a:defRPr>
                <a:solidFill>
                  <a:schemeClr val="tx1"/>
                </a:solidFill>
              </a:defRPr>
            </a:lvl4pPr>
            <a:lvl5pPr>
              <a:lnSpc>
                <a:spcPct val="120000"/>
              </a:lnSpc>
              <a:spcBef>
                <a:spcPts val="0"/>
              </a:spcBef>
              <a:spcAft>
                <a:spcPts val="0"/>
              </a:spcAft>
              <a:defRPr>
                <a:solidFill>
                  <a:schemeClr val="tx1"/>
                </a:solidFill>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58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ob description2">
    <p:bg>
      <p:bgPr>
        <a:solidFill>
          <a:schemeClr val="tx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5507038" y="431799"/>
            <a:ext cx="4752975" cy="4010236"/>
          </a:xfrm>
          <a:solidFill>
            <a:schemeClr val="tx1">
              <a:lumMod val="75000"/>
            </a:schemeClr>
          </a:solidFill>
        </p:spPr>
        <p:txBody>
          <a:bodyPr/>
          <a:lstStyle/>
          <a:p>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0"/>
            <a:ext cx="4748212" cy="6443663"/>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6A3251A-EF63-1BED-0FDD-22839D37125E}"/>
              </a:ext>
            </a:extLst>
          </p:cNvPr>
          <p:cNvSpPr>
            <a:spLocks noGrp="1"/>
          </p:cNvSpPr>
          <p:nvPr>
            <p:ph idx="11" hasCustomPrompt="1"/>
          </p:nvPr>
        </p:nvSpPr>
        <p:spPr>
          <a:xfrm>
            <a:off x="5503863" y="4706607"/>
            <a:ext cx="4748212" cy="2168856"/>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01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ob description3">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A03F49-4719-67AC-FBC1-D0DCD3E8F927}"/>
              </a:ext>
            </a:extLst>
          </p:cNvPr>
          <p:cNvSpPr/>
          <p:nvPr userDrawn="1"/>
        </p:nvSpPr>
        <p:spPr>
          <a:xfrm>
            <a:off x="5345906" y="-1"/>
            <a:ext cx="5345908" cy="75596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0"/>
            <a:ext cx="4535487" cy="6443663"/>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F079B4CD-876B-9C98-7C8F-05E08EF5D962}"/>
              </a:ext>
            </a:extLst>
          </p:cNvPr>
          <p:cNvSpPr>
            <a:spLocks noGrp="1"/>
          </p:cNvSpPr>
          <p:nvPr>
            <p:ph idx="10" hasCustomPrompt="1"/>
          </p:nvPr>
        </p:nvSpPr>
        <p:spPr>
          <a:xfrm>
            <a:off x="5715579" y="431800"/>
            <a:ext cx="4499984" cy="6443663"/>
          </a:xfrm>
        </p:spPr>
        <p:txBody>
          <a:bodyPr numCol="1" spcCol="360000"/>
          <a:lstStyle>
            <a:lvl1pPr>
              <a:lnSpc>
                <a:spcPct val="120000"/>
              </a:lnSpc>
              <a:spcBef>
                <a:spcPts val="0"/>
              </a:spcBef>
              <a:spcAft>
                <a:spcPts val="800"/>
              </a:spcAft>
              <a:defRPr>
                <a:solidFill>
                  <a:schemeClr val="tx1"/>
                </a:solidFill>
              </a:defRPr>
            </a:lvl1pPr>
            <a:lvl2pPr>
              <a:lnSpc>
                <a:spcPct val="120000"/>
              </a:lnSpc>
              <a:spcBef>
                <a:spcPts val="0"/>
              </a:spcBef>
              <a:spcAft>
                <a:spcPts val="800"/>
              </a:spcAft>
              <a:buClr>
                <a:schemeClr val="tx1"/>
              </a:buClr>
              <a:defRPr>
                <a:solidFill>
                  <a:schemeClr val="tx1"/>
                </a:solidFill>
              </a:defRPr>
            </a:lvl2pPr>
            <a:lvl3pPr>
              <a:lnSpc>
                <a:spcPct val="120000"/>
              </a:lnSpc>
              <a:spcBef>
                <a:spcPts val="0"/>
              </a:spcBef>
              <a:spcAft>
                <a:spcPts val="800"/>
              </a:spcAft>
              <a:defRPr>
                <a:solidFill>
                  <a:schemeClr val="tx1"/>
                </a:solidFill>
              </a:defRPr>
            </a:lvl3pPr>
            <a:lvl4pPr>
              <a:lnSpc>
                <a:spcPct val="120000"/>
              </a:lnSpc>
              <a:spcBef>
                <a:spcPts val="0"/>
              </a:spcBef>
              <a:spcAft>
                <a:spcPts val="800"/>
              </a:spcAft>
              <a:defRPr>
                <a:solidFill>
                  <a:schemeClr val="tx1"/>
                </a:solidFill>
              </a:defRPr>
            </a:lvl4pPr>
            <a:lvl5pPr>
              <a:lnSpc>
                <a:spcPct val="120000"/>
              </a:lnSpc>
              <a:spcBef>
                <a:spcPts val="0"/>
              </a:spcBef>
              <a:spcAft>
                <a:spcPts val="800"/>
              </a:spcAft>
              <a:defRPr>
                <a:solidFill>
                  <a:schemeClr val="tx1"/>
                </a:solidFill>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4" name="Subtitle 2">
            <a:extLst>
              <a:ext uri="{FF2B5EF4-FFF2-40B4-BE49-F238E27FC236}">
                <a16:creationId xmlns:a16="http://schemas.microsoft.com/office/drawing/2014/main" id="{AA8DE07E-C897-9A03-0986-590EF5D4B6A9}"/>
              </a:ext>
            </a:extLst>
          </p:cNvPr>
          <p:cNvSpPr txBox="1">
            <a:spLocks/>
          </p:cNvSpPr>
          <p:nvPr userDrawn="1"/>
        </p:nvSpPr>
        <p:spPr>
          <a:xfrm>
            <a:off x="9629632" y="7107038"/>
            <a:ext cx="637309" cy="246221"/>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lgn="r"/>
            <a:fld id="{BAFC73FB-4941-4EB4-9D10-12A7DFCEB60C}" type="slidenum">
              <a:rPr lang="en-US" sz="1600" i="0" smtClean="0">
                <a:solidFill>
                  <a:schemeClr val="tx1"/>
                </a:solidFill>
              </a:rPr>
              <a:pPr lvl="0" algn="r"/>
              <a:t>‹#›</a:t>
            </a:fld>
            <a:endParaRPr lang="en-US" sz="1600" i="0">
              <a:solidFill>
                <a:schemeClr val="tx1"/>
              </a:solidFill>
            </a:endParaRPr>
          </a:p>
        </p:txBody>
      </p:sp>
    </p:spTree>
    <p:extLst>
      <p:ext uri="{BB962C8B-B14F-4D97-AF65-F5344CB8AC3E}">
        <p14:creationId xmlns:p14="http://schemas.microsoft.com/office/powerpoint/2010/main" val="405819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ob description4">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A03F49-4719-67AC-FBC1-D0DCD3E8F927}"/>
              </a:ext>
            </a:extLst>
          </p:cNvPr>
          <p:cNvSpPr/>
          <p:nvPr userDrawn="1"/>
        </p:nvSpPr>
        <p:spPr>
          <a:xfrm>
            <a:off x="5345906" y="431799"/>
            <a:ext cx="4914107" cy="32734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0"/>
            <a:ext cx="4535487" cy="6443663"/>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F079B4CD-876B-9C98-7C8F-05E08EF5D962}"/>
              </a:ext>
            </a:extLst>
          </p:cNvPr>
          <p:cNvSpPr>
            <a:spLocks noGrp="1"/>
          </p:cNvSpPr>
          <p:nvPr>
            <p:ph idx="10" hasCustomPrompt="1"/>
          </p:nvPr>
        </p:nvSpPr>
        <p:spPr>
          <a:xfrm>
            <a:off x="5550585" y="646113"/>
            <a:ext cx="4499984" cy="2806700"/>
          </a:xfrm>
        </p:spPr>
        <p:txBody>
          <a:bodyPr numCol="1" spcCol="360000"/>
          <a:lstStyle>
            <a:lvl1pPr>
              <a:lnSpc>
                <a:spcPct val="120000"/>
              </a:lnSpc>
              <a:spcBef>
                <a:spcPts val="0"/>
              </a:spcBef>
              <a:spcAft>
                <a:spcPts val="800"/>
              </a:spcAft>
              <a:defRPr>
                <a:solidFill>
                  <a:schemeClr val="tx1"/>
                </a:solidFill>
              </a:defRPr>
            </a:lvl1pPr>
            <a:lvl2pPr>
              <a:lnSpc>
                <a:spcPct val="120000"/>
              </a:lnSpc>
              <a:spcBef>
                <a:spcPts val="0"/>
              </a:spcBef>
              <a:spcAft>
                <a:spcPts val="800"/>
              </a:spcAft>
              <a:buClr>
                <a:schemeClr val="tx1"/>
              </a:buClr>
              <a:defRPr>
                <a:solidFill>
                  <a:schemeClr val="tx1"/>
                </a:solidFill>
              </a:defRPr>
            </a:lvl2pPr>
            <a:lvl3pPr>
              <a:lnSpc>
                <a:spcPct val="120000"/>
              </a:lnSpc>
              <a:spcBef>
                <a:spcPts val="0"/>
              </a:spcBef>
              <a:spcAft>
                <a:spcPts val="800"/>
              </a:spcAft>
              <a:defRPr>
                <a:solidFill>
                  <a:schemeClr val="tx1"/>
                </a:solidFill>
              </a:defRPr>
            </a:lvl3pPr>
            <a:lvl4pPr>
              <a:lnSpc>
                <a:spcPct val="120000"/>
              </a:lnSpc>
              <a:spcBef>
                <a:spcPts val="0"/>
              </a:spcBef>
              <a:spcAft>
                <a:spcPts val="800"/>
              </a:spcAft>
              <a:defRPr>
                <a:solidFill>
                  <a:schemeClr val="tx1"/>
                </a:solidFill>
              </a:defRPr>
            </a:lvl4pPr>
            <a:lvl5pPr>
              <a:lnSpc>
                <a:spcPct val="120000"/>
              </a:lnSpc>
              <a:spcBef>
                <a:spcPts val="0"/>
              </a:spcBef>
              <a:spcAft>
                <a:spcPts val="800"/>
              </a:spcAft>
              <a:defRPr>
                <a:solidFill>
                  <a:schemeClr val="tx1"/>
                </a:solidFill>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2AE259AF-F6B3-4ABF-A916-C89A629535E7}"/>
              </a:ext>
            </a:extLst>
          </p:cNvPr>
          <p:cNvSpPr>
            <a:spLocks noGrp="1"/>
          </p:cNvSpPr>
          <p:nvPr>
            <p:ph type="pic" sz="quarter" idx="11"/>
          </p:nvPr>
        </p:nvSpPr>
        <p:spPr>
          <a:xfrm>
            <a:off x="5345905" y="3705225"/>
            <a:ext cx="4909345" cy="3170238"/>
          </a:xfrm>
          <a:solidFill>
            <a:schemeClr val="tx1">
              <a:lumMod val="75000"/>
            </a:schemeClr>
          </a:solidFill>
        </p:spPr>
        <p:txBody>
          <a:bodyPr/>
          <a:lstStyle/>
          <a:p>
            <a:endParaRPr lang="en-ZA"/>
          </a:p>
        </p:txBody>
      </p:sp>
    </p:spTree>
    <p:extLst>
      <p:ext uri="{BB962C8B-B14F-4D97-AF65-F5344CB8AC3E}">
        <p14:creationId xmlns:p14="http://schemas.microsoft.com/office/powerpoint/2010/main" val="1104994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ob description5">
    <p:bg>
      <p:bgPr>
        <a:solidFill>
          <a:schemeClr val="tx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36564" y="4766219"/>
            <a:ext cx="2330449" cy="2109244"/>
          </a:xfrm>
          <a:solidFill>
            <a:schemeClr val="tx1">
              <a:lumMod val="75000"/>
            </a:schemeClr>
          </a:solidFill>
        </p:spPr>
        <p:txBody>
          <a:bodyPr/>
          <a:lstStyle/>
          <a:p>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1"/>
            <a:ext cx="4748212" cy="4059238"/>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6A3251A-EF63-1BED-0FDD-22839D37125E}"/>
              </a:ext>
            </a:extLst>
          </p:cNvPr>
          <p:cNvSpPr>
            <a:spLocks noGrp="1"/>
          </p:cNvSpPr>
          <p:nvPr>
            <p:ph idx="11" hasCustomPrompt="1"/>
          </p:nvPr>
        </p:nvSpPr>
        <p:spPr>
          <a:xfrm>
            <a:off x="5503863" y="431802"/>
            <a:ext cx="4748212" cy="6443662"/>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 name="Picture Placeholder 5">
            <a:extLst>
              <a:ext uri="{FF2B5EF4-FFF2-40B4-BE49-F238E27FC236}">
                <a16:creationId xmlns:a16="http://schemas.microsoft.com/office/drawing/2014/main" id="{442E631F-190F-A830-43E5-4C77EC66B40D}"/>
              </a:ext>
            </a:extLst>
          </p:cNvPr>
          <p:cNvSpPr>
            <a:spLocks noGrp="1"/>
          </p:cNvSpPr>
          <p:nvPr>
            <p:ph type="pic" sz="quarter" idx="12"/>
          </p:nvPr>
        </p:nvSpPr>
        <p:spPr>
          <a:xfrm>
            <a:off x="2855914" y="4766219"/>
            <a:ext cx="2330449" cy="2109244"/>
          </a:xfrm>
          <a:solidFill>
            <a:schemeClr val="tx1">
              <a:lumMod val="75000"/>
            </a:schemeClr>
          </a:solidFill>
        </p:spPr>
        <p:txBody>
          <a:bodyPr/>
          <a:lstStyle/>
          <a:p>
            <a:endParaRPr lang="en-ZA"/>
          </a:p>
        </p:txBody>
      </p:sp>
    </p:spTree>
    <p:extLst>
      <p:ext uri="{BB962C8B-B14F-4D97-AF65-F5344CB8AC3E}">
        <p14:creationId xmlns:p14="http://schemas.microsoft.com/office/powerpoint/2010/main" val="284149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 top left small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46088" y="1295401"/>
            <a:ext cx="2015836" cy="2015836"/>
          </a:xfrm>
          <a:prstGeom prst="rect">
            <a:avLst/>
          </a:prstGeo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
        <p:nvSpPr>
          <p:cNvPr id="12" name="Content Placeholder 2">
            <a:extLst>
              <a:ext uri="{FF2B5EF4-FFF2-40B4-BE49-F238E27FC236}">
                <a16:creationId xmlns:a16="http://schemas.microsoft.com/office/drawing/2014/main" id="{DA61AE9A-FEDE-02B5-3E87-0AAD279D1596}"/>
              </a:ext>
            </a:extLst>
          </p:cNvPr>
          <p:cNvSpPr>
            <a:spLocks noGrp="1"/>
          </p:cNvSpPr>
          <p:nvPr>
            <p:ph idx="11" hasCustomPrompt="1"/>
          </p:nvPr>
        </p:nvSpPr>
        <p:spPr>
          <a:xfrm>
            <a:off x="3260437" y="3413147"/>
            <a:ext cx="6994813" cy="3451250"/>
          </a:xfrm>
        </p:spPr>
        <p:txBody>
          <a:bodyPr numCol="2"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6" name="Text Placeholder 25">
            <a:extLst>
              <a:ext uri="{FF2B5EF4-FFF2-40B4-BE49-F238E27FC236}">
                <a16:creationId xmlns:a16="http://schemas.microsoft.com/office/drawing/2014/main" id="{CAC1305B-91C7-408A-C476-BAF5F8633B57}"/>
              </a:ext>
            </a:extLst>
          </p:cNvPr>
          <p:cNvSpPr>
            <a:spLocks noGrp="1"/>
          </p:cNvSpPr>
          <p:nvPr>
            <p:ph type="body" sz="quarter" idx="12" hasCustomPrompt="1"/>
          </p:nvPr>
        </p:nvSpPr>
        <p:spPr>
          <a:xfrm>
            <a:off x="436563" y="4102410"/>
            <a:ext cx="2351664" cy="211138"/>
          </a:xfrm>
        </p:spPr>
        <p:txBody>
          <a:bodyPr/>
          <a:lstStyle>
            <a:lvl1pPr>
              <a:defRPr sz="1200" b="1">
                <a:solidFill>
                  <a:schemeClr val="accent1"/>
                </a:solidFill>
              </a:defRPr>
            </a:lvl1pPr>
          </a:lstStyle>
          <a:p>
            <a:pPr lvl="0"/>
            <a:r>
              <a:rPr lang="en-US"/>
              <a:t>Optional title goes here</a:t>
            </a:r>
            <a:endParaRPr lang="en-ZA"/>
          </a:p>
        </p:txBody>
      </p:sp>
    </p:spTree>
    <p:extLst>
      <p:ext uri="{BB962C8B-B14F-4D97-AF65-F5344CB8AC3E}">
        <p14:creationId xmlns:p14="http://schemas.microsoft.com/office/powerpoint/2010/main" val="184046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46087" y="1295401"/>
            <a:ext cx="2290185" cy="2015836"/>
          </a:xfrm>
          <a:prstGeom prst="rect">
            <a:avLst/>
          </a:prstGeo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
        <p:nvSpPr>
          <p:cNvPr id="12" name="Content Placeholder 2">
            <a:extLst>
              <a:ext uri="{FF2B5EF4-FFF2-40B4-BE49-F238E27FC236}">
                <a16:creationId xmlns:a16="http://schemas.microsoft.com/office/drawing/2014/main" id="{DA61AE9A-FEDE-02B5-3E87-0AAD279D1596}"/>
              </a:ext>
            </a:extLst>
          </p:cNvPr>
          <p:cNvSpPr>
            <a:spLocks noGrp="1"/>
          </p:cNvSpPr>
          <p:nvPr>
            <p:ph idx="11" hasCustomPrompt="1"/>
          </p:nvPr>
        </p:nvSpPr>
        <p:spPr>
          <a:xfrm>
            <a:off x="446088"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6" name="Text Placeholder 25">
            <a:extLst>
              <a:ext uri="{FF2B5EF4-FFF2-40B4-BE49-F238E27FC236}">
                <a16:creationId xmlns:a16="http://schemas.microsoft.com/office/drawing/2014/main" id="{CAC1305B-91C7-408A-C476-BAF5F8633B57}"/>
              </a:ext>
            </a:extLst>
          </p:cNvPr>
          <p:cNvSpPr>
            <a:spLocks noGrp="1"/>
          </p:cNvSpPr>
          <p:nvPr>
            <p:ph type="body" sz="quarter" idx="12" hasCustomPrompt="1"/>
          </p:nvPr>
        </p:nvSpPr>
        <p:spPr>
          <a:xfrm>
            <a:off x="436563" y="3461638"/>
            <a:ext cx="2290182" cy="171717"/>
          </a:xfrm>
        </p:spPr>
        <p:txBody>
          <a:bodyPr/>
          <a:lstStyle>
            <a:lvl1pPr>
              <a:defRPr sz="1200" b="1">
                <a:solidFill>
                  <a:schemeClr val="accent1"/>
                </a:solidFill>
              </a:defRPr>
            </a:lvl1pPr>
          </a:lstStyle>
          <a:p>
            <a:pPr lvl="0"/>
            <a:r>
              <a:rPr lang="en-US"/>
              <a:t>Name Surname</a:t>
            </a:r>
            <a:endParaRPr lang="en-ZA"/>
          </a:p>
        </p:txBody>
      </p:sp>
      <p:sp>
        <p:nvSpPr>
          <p:cNvPr id="3" name="Text Placeholder 25">
            <a:extLst>
              <a:ext uri="{FF2B5EF4-FFF2-40B4-BE49-F238E27FC236}">
                <a16:creationId xmlns:a16="http://schemas.microsoft.com/office/drawing/2014/main" id="{1AF747F4-C8E5-20C7-762A-FC2E9EB58ED3}"/>
              </a:ext>
            </a:extLst>
          </p:cNvPr>
          <p:cNvSpPr>
            <a:spLocks noGrp="1"/>
          </p:cNvSpPr>
          <p:nvPr>
            <p:ph type="body" sz="quarter" idx="13" hasCustomPrompt="1"/>
          </p:nvPr>
        </p:nvSpPr>
        <p:spPr>
          <a:xfrm>
            <a:off x="436563" y="3674170"/>
            <a:ext cx="2290182" cy="171717"/>
          </a:xfrm>
        </p:spPr>
        <p:txBody>
          <a:bodyPr/>
          <a:lstStyle>
            <a:lvl1pPr>
              <a:defRPr sz="900" b="0">
                <a:solidFill>
                  <a:schemeClr val="bg1"/>
                </a:solidFill>
              </a:defRPr>
            </a:lvl1pPr>
          </a:lstStyle>
          <a:p>
            <a:r>
              <a:rPr lang="en-ZA"/>
              <a:t>Job Title</a:t>
            </a:r>
          </a:p>
        </p:txBody>
      </p:sp>
      <p:sp>
        <p:nvSpPr>
          <p:cNvPr id="11" name="Picture Placeholder 5">
            <a:extLst>
              <a:ext uri="{FF2B5EF4-FFF2-40B4-BE49-F238E27FC236}">
                <a16:creationId xmlns:a16="http://schemas.microsoft.com/office/drawing/2014/main" id="{9E5E1F59-E4C4-380D-A58B-4ADF49CA26DA}"/>
              </a:ext>
            </a:extLst>
          </p:cNvPr>
          <p:cNvSpPr>
            <a:spLocks noGrp="1"/>
          </p:cNvSpPr>
          <p:nvPr>
            <p:ph type="pic" sz="quarter" idx="14"/>
          </p:nvPr>
        </p:nvSpPr>
        <p:spPr>
          <a:xfrm>
            <a:off x="2957223" y="1295401"/>
            <a:ext cx="2290185" cy="2015836"/>
          </a:xfrm>
          <a:prstGeom prst="rect">
            <a:avLst/>
          </a:prstGeom>
          <a:solidFill>
            <a:schemeClr val="tx1">
              <a:lumMod val="75000"/>
            </a:schemeClr>
          </a:solidFill>
        </p:spPr>
        <p:txBody>
          <a:bodyPr/>
          <a:lstStyle/>
          <a:p>
            <a:endParaRPr lang="en-ZA"/>
          </a:p>
        </p:txBody>
      </p:sp>
      <p:sp>
        <p:nvSpPr>
          <p:cNvPr id="13" name="Picture Placeholder 5">
            <a:extLst>
              <a:ext uri="{FF2B5EF4-FFF2-40B4-BE49-F238E27FC236}">
                <a16:creationId xmlns:a16="http://schemas.microsoft.com/office/drawing/2014/main" id="{6F635834-2326-2DE7-0573-8ADFD7A8D866}"/>
              </a:ext>
            </a:extLst>
          </p:cNvPr>
          <p:cNvSpPr>
            <a:spLocks noGrp="1"/>
          </p:cNvSpPr>
          <p:nvPr>
            <p:ph type="pic" sz="quarter" idx="15"/>
          </p:nvPr>
        </p:nvSpPr>
        <p:spPr>
          <a:xfrm>
            <a:off x="5468359" y="1295401"/>
            <a:ext cx="2290185" cy="2015836"/>
          </a:xfrm>
          <a:prstGeom prst="rect">
            <a:avLst/>
          </a:prstGeom>
          <a:solidFill>
            <a:schemeClr val="tx1">
              <a:lumMod val="75000"/>
            </a:schemeClr>
          </a:solidFill>
        </p:spPr>
        <p:txBody>
          <a:bodyPr/>
          <a:lstStyle/>
          <a:p>
            <a:endParaRPr lang="en-ZA"/>
          </a:p>
        </p:txBody>
      </p:sp>
      <p:sp>
        <p:nvSpPr>
          <p:cNvPr id="14" name="Picture Placeholder 5">
            <a:extLst>
              <a:ext uri="{FF2B5EF4-FFF2-40B4-BE49-F238E27FC236}">
                <a16:creationId xmlns:a16="http://schemas.microsoft.com/office/drawing/2014/main" id="{FAEDA792-5788-F4FD-25B3-F26DD9DEC2EA}"/>
              </a:ext>
            </a:extLst>
          </p:cNvPr>
          <p:cNvSpPr>
            <a:spLocks noGrp="1"/>
          </p:cNvSpPr>
          <p:nvPr>
            <p:ph type="pic" sz="quarter" idx="16"/>
          </p:nvPr>
        </p:nvSpPr>
        <p:spPr>
          <a:xfrm>
            <a:off x="7979496" y="1295401"/>
            <a:ext cx="2290185" cy="2015836"/>
          </a:xfrm>
          <a:prstGeom prst="rect">
            <a:avLst/>
          </a:prstGeom>
          <a:solidFill>
            <a:schemeClr val="tx1">
              <a:lumMod val="75000"/>
            </a:schemeClr>
          </a:solidFill>
        </p:spPr>
        <p:txBody>
          <a:bodyPr/>
          <a:lstStyle/>
          <a:p>
            <a:endParaRPr lang="en-ZA"/>
          </a:p>
        </p:txBody>
      </p:sp>
      <p:sp>
        <p:nvSpPr>
          <p:cNvPr id="15" name="Content Placeholder 2">
            <a:extLst>
              <a:ext uri="{FF2B5EF4-FFF2-40B4-BE49-F238E27FC236}">
                <a16:creationId xmlns:a16="http://schemas.microsoft.com/office/drawing/2014/main" id="{4BEA67BA-A6C9-CA09-8578-85B8B9643529}"/>
              </a:ext>
            </a:extLst>
          </p:cNvPr>
          <p:cNvSpPr>
            <a:spLocks noGrp="1"/>
          </p:cNvSpPr>
          <p:nvPr>
            <p:ph idx="17" hasCustomPrompt="1"/>
          </p:nvPr>
        </p:nvSpPr>
        <p:spPr>
          <a:xfrm>
            <a:off x="2957223"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16" name="Text Placeholder 25">
            <a:extLst>
              <a:ext uri="{FF2B5EF4-FFF2-40B4-BE49-F238E27FC236}">
                <a16:creationId xmlns:a16="http://schemas.microsoft.com/office/drawing/2014/main" id="{3C2BF9C1-0F52-9FE7-2576-CE9B43A97F32}"/>
              </a:ext>
            </a:extLst>
          </p:cNvPr>
          <p:cNvSpPr>
            <a:spLocks noGrp="1"/>
          </p:cNvSpPr>
          <p:nvPr>
            <p:ph type="body" sz="quarter" idx="18" hasCustomPrompt="1"/>
          </p:nvPr>
        </p:nvSpPr>
        <p:spPr>
          <a:xfrm>
            <a:off x="2957223" y="3461638"/>
            <a:ext cx="2290182" cy="171717"/>
          </a:xfrm>
        </p:spPr>
        <p:txBody>
          <a:bodyPr/>
          <a:lstStyle>
            <a:lvl1pPr>
              <a:defRPr sz="1200" b="1">
                <a:solidFill>
                  <a:schemeClr val="accent1"/>
                </a:solidFill>
              </a:defRPr>
            </a:lvl1pPr>
          </a:lstStyle>
          <a:p>
            <a:pPr lvl="0"/>
            <a:r>
              <a:rPr lang="en-US"/>
              <a:t>Name Surname</a:t>
            </a:r>
            <a:endParaRPr lang="en-ZA"/>
          </a:p>
        </p:txBody>
      </p:sp>
      <p:sp>
        <p:nvSpPr>
          <p:cNvPr id="17" name="Text Placeholder 25">
            <a:extLst>
              <a:ext uri="{FF2B5EF4-FFF2-40B4-BE49-F238E27FC236}">
                <a16:creationId xmlns:a16="http://schemas.microsoft.com/office/drawing/2014/main" id="{63B2116B-758F-FD29-07F9-DD19C8A8DB2A}"/>
              </a:ext>
            </a:extLst>
          </p:cNvPr>
          <p:cNvSpPr>
            <a:spLocks noGrp="1"/>
          </p:cNvSpPr>
          <p:nvPr>
            <p:ph type="body" sz="quarter" idx="19" hasCustomPrompt="1"/>
          </p:nvPr>
        </p:nvSpPr>
        <p:spPr>
          <a:xfrm>
            <a:off x="2957223" y="3674170"/>
            <a:ext cx="2290182" cy="171717"/>
          </a:xfrm>
        </p:spPr>
        <p:txBody>
          <a:bodyPr/>
          <a:lstStyle>
            <a:lvl1pPr>
              <a:defRPr sz="900" b="0">
                <a:solidFill>
                  <a:schemeClr val="bg1"/>
                </a:solidFill>
              </a:defRPr>
            </a:lvl1pPr>
          </a:lstStyle>
          <a:p>
            <a:r>
              <a:rPr lang="en-ZA"/>
              <a:t>Job Title</a:t>
            </a:r>
          </a:p>
        </p:txBody>
      </p:sp>
      <p:sp>
        <p:nvSpPr>
          <p:cNvPr id="18" name="Content Placeholder 2">
            <a:extLst>
              <a:ext uri="{FF2B5EF4-FFF2-40B4-BE49-F238E27FC236}">
                <a16:creationId xmlns:a16="http://schemas.microsoft.com/office/drawing/2014/main" id="{A74AED41-91D0-DDE1-E9D4-C8AAD2999107}"/>
              </a:ext>
            </a:extLst>
          </p:cNvPr>
          <p:cNvSpPr>
            <a:spLocks noGrp="1"/>
          </p:cNvSpPr>
          <p:nvPr>
            <p:ph idx="20" hasCustomPrompt="1"/>
          </p:nvPr>
        </p:nvSpPr>
        <p:spPr>
          <a:xfrm>
            <a:off x="5468359"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19" name="Text Placeholder 25">
            <a:extLst>
              <a:ext uri="{FF2B5EF4-FFF2-40B4-BE49-F238E27FC236}">
                <a16:creationId xmlns:a16="http://schemas.microsoft.com/office/drawing/2014/main" id="{0644D257-9008-AA4A-4CD4-386F76EE1BC2}"/>
              </a:ext>
            </a:extLst>
          </p:cNvPr>
          <p:cNvSpPr>
            <a:spLocks noGrp="1"/>
          </p:cNvSpPr>
          <p:nvPr>
            <p:ph type="body" sz="quarter" idx="21" hasCustomPrompt="1"/>
          </p:nvPr>
        </p:nvSpPr>
        <p:spPr>
          <a:xfrm>
            <a:off x="5468359" y="3461638"/>
            <a:ext cx="2290182" cy="171717"/>
          </a:xfrm>
        </p:spPr>
        <p:txBody>
          <a:bodyPr/>
          <a:lstStyle>
            <a:lvl1pPr>
              <a:defRPr sz="1200" b="1">
                <a:solidFill>
                  <a:schemeClr val="accent1"/>
                </a:solidFill>
              </a:defRPr>
            </a:lvl1pPr>
          </a:lstStyle>
          <a:p>
            <a:pPr lvl="0"/>
            <a:r>
              <a:rPr lang="en-US"/>
              <a:t>Name Surname</a:t>
            </a:r>
            <a:endParaRPr lang="en-ZA"/>
          </a:p>
        </p:txBody>
      </p:sp>
      <p:sp>
        <p:nvSpPr>
          <p:cNvPr id="20" name="Text Placeholder 25">
            <a:extLst>
              <a:ext uri="{FF2B5EF4-FFF2-40B4-BE49-F238E27FC236}">
                <a16:creationId xmlns:a16="http://schemas.microsoft.com/office/drawing/2014/main" id="{73B9244C-90C2-3F65-DD58-9F5ED0CC9879}"/>
              </a:ext>
            </a:extLst>
          </p:cNvPr>
          <p:cNvSpPr>
            <a:spLocks noGrp="1"/>
          </p:cNvSpPr>
          <p:nvPr>
            <p:ph type="body" sz="quarter" idx="22" hasCustomPrompt="1"/>
          </p:nvPr>
        </p:nvSpPr>
        <p:spPr>
          <a:xfrm>
            <a:off x="5468359" y="3674170"/>
            <a:ext cx="2290182" cy="171717"/>
          </a:xfrm>
        </p:spPr>
        <p:txBody>
          <a:bodyPr/>
          <a:lstStyle>
            <a:lvl1pPr>
              <a:defRPr sz="900" b="0">
                <a:solidFill>
                  <a:schemeClr val="bg1"/>
                </a:solidFill>
              </a:defRPr>
            </a:lvl1pPr>
          </a:lstStyle>
          <a:p>
            <a:r>
              <a:rPr lang="en-ZA"/>
              <a:t>Job Title</a:t>
            </a:r>
          </a:p>
        </p:txBody>
      </p:sp>
      <p:sp>
        <p:nvSpPr>
          <p:cNvPr id="21" name="Content Placeholder 2">
            <a:extLst>
              <a:ext uri="{FF2B5EF4-FFF2-40B4-BE49-F238E27FC236}">
                <a16:creationId xmlns:a16="http://schemas.microsoft.com/office/drawing/2014/main" id="{51CA17EA-EDD6-DE62-6CA0-0F8E1DBB9DFE}"/>
              </a:ext>
            </a:extLst>
          </p:cNvPr>
          <p:cNvSpPr>
            <a:spLocks noGrp="1"/>
          </p:cNvSpPr>
          <p:nvPr>
            <p:ph idx="23" hasCustomPrompt="1"/>
          </p:nvPr>
        </p:nvSpPr>
        <p:spPr>
          <a:xfrm>
            <a:off x="7979496"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2" name="Text Placeholder 25">
            <a:extLst>
              <a:ext uri="{FF2B5EF4-FFF2-40B4-BE49-F238E27FC236}">
                <a16:creationId xmlns:a16="http://schemas.microsoft.com/office/drawing/2014/main" id="{1DF2D2C6-00B8-54A3-6D1D-56C5377F0741}"/>
              </a:ext>
            </a:extLst>
          </p:cNvPr>
          <p:cNvSpPr>
            <a:spLocks noGrp="1"/>
          </p:cNvSpPr>
          <p:nvPr>
            <p:ph type="body" sz="quarter" idx="24" hasCustomPrompt="1"/>
          </p:nvPr>
        </p:nvSpPr>
        <p:spPr>
          <a:xfrm>
            <a:off x="7979496" y="3461638"/>
            <a:ext cx="2290182" cy="171717"/>
          </a:xfrm>
        </p:spPr>
        <p:txBody>
          <a:bodyPr/>
          <a:lstStyle>
            <a:lvl1pPr>
              <a:defRPr sz="1200" b="1">
                <a:solidFill>
                  <a:schemeClr val="accent1"/>
                </a:solidFill>
              </a:defRPr>
            </a:lvl1pPr>
          </a:lstStyle>
          <a:p>
            <a:pPr lvl="0"/>
            <a:r>
              <a:rPr lang="en-US"/>
              <a:t>Name Surname</a:t>
            </a:r>
            <a:endParaRPr lang="en-ZA"/>
          </a:p>
        </p:txBody>
      </p:sp>
      <p:sp>
        <p:nvSpPr>
          <p:cNvPr id="23" name="Text Placeholder 25">
            <a:extLst>
              <a:ext uri="{FF2B5EF4-FFF2-40B4-BE49-F238E27FC236}">
                <a16:creationId xmlns:a16="http://schemas.microsoft.com/office/drawing/2014/main" id="{7A50C41D-5168-6BC9-8CDC-36D97A57133D}"/>
              </a:ext>
            </a:extLst>
          </p:cNvPr>
          <p:cNvSpPr>
            <a:spLocks noGrp="1"/>
          </p:cNvSpPr>
          <p:nvPr>
            <p:ph type="body" sz="quarter" idx="25" hasCustomPrompt="1"/>
          </p:nvPr>
        </p:nvSpPr>
        <p:spPr>
          <a:xfrm>
            <a:off x="7979496" y="3674170"/>
            <a:ext cx="2290182" cy="171717"/>
          </a:xfrm>
        </p:spPr>
        <p:txBody>
          <a:bodyPr/>
          <a:lstStyle>
            <a:lvl1pPr>
              <a:defRPr sz="900" b="0">
                <a:solidFill>
                  <a:schemeClr val="bg1"/>
                </a:solidFill>
              </a:defRPr>
            </a:lvl1pPr>
          </a:lstStyle>
          <a:p>
            <a:r>
              <a:rPr lang="en-ZA"/>
              <a:t>Job Title</a:t>
            </a:r>
          </a:p>
        </p:txBody>
      </p:sp>
    </p:spTree>
    <p:extLst>
      <p:ext uri="{BB962C8B-B14F-4D97-AF65-F5344CB8AC3E}">
        <p14:creationId xmlns:p14="http://schemas.microsoft.com/office/powerpoint/2010/main" val="1219954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8">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46087" y="1295401"/>
            <a:ext cx="1303049" cy="1146952"/>
          </a:xfrm>
          <a:prstGeom prst="rect">
            <a:avLst/>
          </a:prstGeo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
        <p:nvSpPr>
          <p:cNvPr id="12" name="Content Placeholder 2">
            <a:extLst>
              <a:ext uri="{FF2B5EF4-FFF2-40B4-BE49-F238E27FC236}">
                <a16:creationId xmlns:a16="http://schemas.microsoft.com/office/drawing/2014/main" id="{DA61AE9A-FEDE-02B5-3E87-0AAD279D1596}"/>
              </a:ext>
            </a:extLst>
          </p:cNvPr>
          <p:cNvSpPr>
            <a:spLocks noGrp="1"/>
          </p:cNvSpPr>
          <p:nvPr>
            <p:ph idx="11" hasCustomPrompt="1"/>
          </p:nvPr>
        </p:nvSpPr>
        <p:spPr>
          <a:xfrm>
            <a:off x="446088"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26" name="Text Placeholder 25">
            <a:extLst>
              <a:ext uri="{FF2B5EF4-FFF2-40B4-BE49-F238E27FC236}">
                <a16:creationId xmlns:a16="http://schemas.microsoft.com/office/drawing/2014/main" id="{CAC1305B-91C7-408A-C476-BAF5F8633B57}"/>
              </a:ext>
            </a:extLst>
          </p:cNvPr>
          <p:cNvSpPr>
            <a:spLocks noGrp="1"/>
          </p:cNvSpPr>
          <p:nvPr>
            <p:ph type="body" sz="quarter" idx="12" hasCustomPrompt="1"/>
          </p:nvPr>
        </p:nvSpPr>
        <p:spPr>
          <a:xfrm>
            <a:off x="436563" y="2502210"/>
            <a:ext cx="2290182" cy="171717"/>
          </a:xfrm>
        </p:spPr>
        <p:txBody>
          <a:bodyPr/>
          <a:lstStyle>
            <a:lvl1pPr>
              <a:defRPr sz="1100" b="1">
                <a:solidFill>
                  <a:schemeClr val="accent1"/>
                </a:solidFill>
              </a:defRPr>
            </a:lvl1pPr>
          </a:lstStyle>
          <a:p>
            <a:pPr lvl="0"/>
            <a:r>
              <a:rPr lang="en-US"/>
              <a:t>Name Surname</a:t>
            </a:r>
            <a:endParaRPr lang="en-ZA"/>
          </a:p>
        </p:txBody>
      </p:sp>
      <p:sp>
        <p:nvSpPr>
          <p:cNvPr id="3" name="Text Placeholder 25">
            <a:extLst>
              <a:ext uri="{FF2B5EF4-FFF2-40B4-BE49-F238E27FC236}">
                <a16:creationId xmlns:a16="http://schemas.microsoft.com/office/drawing/2014/main" id="{1AF747F4-C8E5-20C7-762A-FC2E9EB58ED3}"/>
              </a:ext>
            </a:extLst>
          </p:cNvPr>
          <p:cNvSpPr>
            <a:spLocks noGrp="1"/>
          </p:cNvSpPr>
          <p:nvPr>
            <p:ph type="body" sz="quarter" idx="13" hasCustomPrompt="1"/>
          </p:nvPr>
        </p:nvSpPr>
        <p:spPr>
          <a:xfrm>
            <a:off x="436563" y="2696174"/>
            <a:ext cx="2290182" cy="171717"/>
          </a:xfrm>
        </p:spPr>
        <p:txBody>
          <a:bodyPr/>
          <a:lstStyle>
            <a:lvl1pPr>
              <a:defRPr sz="900" b="0">
                <a:solidFill>
                  <a:schemeClr val="bg1"/>
                </a:solidFill>
              </a:defRPr>
            </a:lvl1pPr>
          </a:lstStyle>
          <a:p>
            <a:r>
              <a:rPr lang="en-ZA"/>
              <a:t>Job Title</a:t>
            </a:r>
          </a:p>
        </p:txBody>
      </p:sp>
      <p:sp>
        <p:nvSpPr>
          <p:cNvPr id="9" name="Picture Placeholder 5">
            <a:extLst>
              <a:ext uri="{FF2B5EF4-FFF2-40B4-BE49-F238E27FC236}">
                <a16:creationId xmlns:a16="http://schemas.microsoft.com/office/drawing/2014/main" id="{356FB1CE-38B4-0439-1AFC-961D3983DCE1}"/>
              </a:ext>
            </a:extLst>
          </p:cNvPr>
          <p:cNvSpPr>
            <a:spLocks noGrp="1"/>
          </p:cNvSpPr>
          <p:nvPr>
            <p:ph type="pic" sz="quarter" idx="14"/>
          </p:nvPr>
        </p:nvSpPr>
        <p:spPr>
          <a:xfrm>
            <a:off x="446087" y="4090556"/>
            <a:ext cx="1303049" cy="1146952"/>
          </a:xfrm>
          <a:prstGeom prst="rect">
            <a:avLst/>
          </a:prstGeom>
          <a:solidFill>
            <a:schemeClr val="tx1">
              <a:lumMod val="75000"/>
            </a:schemeClr>
          </a:solidFill>
        </p:spPr>
        <p:txBody>
          <a:bodyPr/>
          <a:lstStyle/>
          <a:p>
            <a:endParaRPr lang="en-ZA"/>
          </a:p>
        </p:txBody>
      </p:sp>
      <p:sp>
        <p:nvSpPr>
          <p:cNvPr id="10" name="Content Placeholder 2">
            <a:extLst>
              <a:ext uri="{FF2B5EF4-FFF2-40B4-BE49-F238E27FC236}">
                <a16:creationId xmlns:a16="http://schemas.microsoft.com/office/drawing/2014/main" id="{673DBD32-07C9-0685-7A80-A6D71D2C02E9}"/>
              </a:ext>
            </a:extLst>
          </p:cNvPr>
          <p:cNvSpPr>
            <a:spLocks noGrp="1"/>
          </p:cNvSpPr>
          <p:nvPr>
            <p:ph idx="15" hasCustomPrompt="1"/>
          </p:nvPr>
        </p:nvSpPr>
        <p:spPr>
          <a:xfrm>
            <a:off x="446088"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24" name="Text Placeholder 25">
            <a:extLst>
              <a:ext uri="{FF2B5EF4-FFF2-40B4-BE49-F238E27FC236}">
                <a16:creationId xmlns:a16="http://schemas.microsoft.com/office/drawing/2014/main" id="{F83C8FDD-C458-E8DD-480A-47084855DCDB}"/>
              </a:ext>
            </a:extLst>
          </p:cNvPr>
          <p:cNvSpPr>
            <a:spLocks noGrp="1"/>
          </p:cNvSpPr>
          <p:nvPr>
            <p:ph type="body" sz="quarter" idx="16" hasCustomPrompt="1"/>
          </p:nvPr>
        </p:nvSpPr>
        <p:spPr>
          <a:xfrm>
            <a:off x="436563" y="5297365"/>
            <a:ext cx="2290182" cy="171717"/>
          </a:xfrm>
        </p:spPr>
        <p:txBody>
          <a:bodyPr/>
          <a:lstStyle>
            <a:lvl1pPr>
              <a:defRPr sz="1100" b="1">
                <a:solidFill>
                  <a:schemeClr val="accent1"/>
                </a:solidFill>
              </a:defRPr>
            </a:lvl1pPr>
          </a:lstStyle>
          <a:p>
            <a:pPr lvl="0"/>
            <a:r>
              <a:rPr lang="en-US"/>
              <a:t>Name Surname</a:t>
            </a:r>
            <a:endParaRPr lang="en-ZA"/>
          </a:p>
        </p:txBody>
      </p:sp>
      <p:sp>
        <p:nvSpPr>
          <p:cNvPr id="25" name="Text Placeholder 25">
            <a:extLst>
              <a:ext uri="{FF2B5EF4-FFF2-40B4-BE49-F238E27FC236}">
                <a16:creationId xmlns:a16="http://schemas.microsoft.com/office/drawing/2014/main" id="{60245506-753F-4EEF-0EA8-58A6D97A5E83}"/>
              </a:ext>
            </a:extLst>
          </p:cNvPr>
          <p:cNvSpPr>
            <a:spLocks noGrp="1"/>
          </p:cNvSpPr>
          <p:nvPr>
            <p:ph type="body" sz="quarter" idx="17" hasCustomPrompt="1"/>
          </p:nvPr>
        </p:nvSpPr>
        <p:spPr>
          <a:xfrm>
            <a:off x="436563" y="5491329"/>
            <a:ext cx="2290182" cy="171717"/>
          </a:xfrm>
        </p:spPr>
        <p:txBody>
          <a:bodyPr/>
          <a:lstStyle>
            <a:lvl1pPr>
              <a:defRPr sz="900" b="0">
                <a:solidFill>
                  <a:schemeClr val="bg1"/>
                </a:solidFill>
              </a:defRPr>
            </a:lvl1pPr>
          </a:lstStyle>
          <a:p>
            <a:r>
              <a:rPr lang="en-ZA"/>
              <a:t>Job Title</a:t>
            </a:r>
          </a:p>
        </p:txBody>
      </p:sp>
      <p:sp>
        <p:nvSpPr>
          <p:cNvPr id="27" name="Picture Placeholder 5">
            <a:extLst>
              <a:ext uri="{FF2B5EF4-FFF2-40B4-BE49-F238E27FC236}">
                <a16:creationId xmlns:a16="http://schemas.microsoft.com/office/drawing/2014/main" id="{A56E7B26-A157-46F4-1ABD-E6C3444532AB}"/>
              </a:ext>
            </a:extLst>
          </p:cNvPr>
          <p:cNvSpPr>
            <a:spLocks noGrp="1"/>
          </p:cNvSpPr>
          <p:nvPr>
            <p:ph type="pic" sz="quarter" idx="18"/>
          </p:nvPr>
        </p:nvSpPr>
        <p:spPr>
          <a:xfrm>
            <a:off x="2967614" y="1295401"/>
            <a:ext cx="1303049" cy="1146952"/>
          </a:xfrm>
          <a:prstGeom prst="rect">
            <a:avLst/>
          </a:prstGeom>
          <a:solidFill>
            <a:schemeClr val="tx1">
              <a:lumMod val="75000"/>
            </a:schemeClr>
          </a:solidFill>
        </p:spPr>
        <p:txBody>
          <a:bodyPr/>
          <a:lstStyle/>
          <a:p>
            <a:endParaRPr lang="en-ZA"/>
          </a:p>
        </p:txBody>
      </p:sp>
      <p:sp>
        <p:nvSpPr>
          <p:cNvPr id="28" name="Content Placeholder 2">
            <a:extLst>
              <a:ext uri="{FF2B5EF4-FFF2-40B4-BE49-F238E27FC236}">
                <a16:creationId xmlns:a16="http://schemas.microsoft.com/office/drawing/2014/main" id="{077B30AD-3AA9-9239-490F-0BE3136F9AE1}"/>
              </a:ext>
            </a:extLst>
          </p:cNvPr>
          <p:cNvSpPr>
            <a:spLocks noGrp="1"/>
          </p:cNvSpPr>
          <p:nvPr>
            <p:ph idx="19" hasCustomPrompt="1"/>
          </p:nvPr>
        </p:nvSpPr>
        <p:spPr>
          <a:xfrm>
            <a:off x="2967615"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29" name="Text Placeholder 25">
            <a:extLst>
              <a:ext uri="{FF2B5EF4-FFF2-40B4-BE49-F238E27FC236}">
                <a16:creationId xmlns:a16="http://schemas.microsoft.com/office/drawing/2014/main" id="{E8E0BE4D-3912-1D24-2796-2A16A3985D2A}"/>
              </a:ext>
            </a:extLst>
          </p:cNvPr>
          <p:cNvSpPr>
            <a:spLocks noGrp="1"/>
          </p:cNvSpPr>
          <p:nvPr>
            <p:ph type="body" sz="quarter" idx="20" hasCustomPrompt="1"/>
          </p:nvPr>
        </p:nvSpPr>
        <p:spPr>
          <a:xfrm>
            <a:off x="2958090" y="2502210"/>
            <a:ext cx="2290182" cy="171717"/>
          </a:xfrm>
        </p:spPr>
        <p:txBody>
          <a:bodyPr/>
          <a:lstStyle>
            <a:lvl1pPr>
              <a:defRPr sz="1100" b="1">
                <a:solidFill>
                  <a:schemeClr val="accent1"/>
                </a:solidFill>
              </a:defRPr>
            </a:lvl1pPr>
          </a:lstStyle>
          <a:p>
            <a:pPr lvl="0"/>
            <a:r>
              <a:rPr lang="en-US"/>
              <a:t>Name Surname</a:t>
            </a:r>
            <a:endParaRPr lang="en-ZA"/>
          </a:p>
        </p:txBody>
      </p:sp>
      <p:sp>
        <p:nvSpPr>
          <p:cNvPr id="30" name="Text Placeholder 25">
            <a:extLst>
              <a:ext uri="{FF2B5EF4-FFF2-40B4-BE49-F238E27FC236}">
                <a16:creationId xmlns:a16="http://schemas.microsoft.com/office/drawing/2014/main" id="{D4F49922-2CEF-4914-D559-00766DC5A124}"/>
              </a:ext>
            </a:extLst>
          </p:cNvPr>
          <p:cNvSpPr>
            <a:spLocks noGrp="1"/>
          </p:cNvSpPr>
          <p:nvPr>
            <p:ph type="body" sz="quarter" idx="21" hasCustomPrompt="1"/>
          </p:nvPr>
        </p:nvSpPr>
        <p:spPr>
          <a:xfrm>
            <a:off x="2958090" y="2696174"/>
            <a:ext cx="2290182" cy="171717"/>
          </a:xfrm>
        </p:spPr>
        <p:txBody>
          <a:bodyPr/>
          <a:lstStyle>
            <a:lvl1pPr>
              <a:defRPr sz="900" b="0">
                <a:solidFill>
                  <a:schemeClr val="bg1"/>
                </a:solidFill>
              </a:defRPr>
            </a:lvl1pPr>
          </a:lstStyle>
          <a:p>
            <a:r>
              <a:rPr lang="en-ZA"/>
              <a:t>Job Title</a:t>
            </a:r>
          </a:p>
        </p:txBody>
      </p:sp>
      <p:sp>
        <p:nvSpPr>
          <p:cNvPr id="31" name="Picture Placeholder 5">
            <a:extLst>
              <a:ext uri="{FF2B5EF4-FFF2-40B4-BE49-F238E27FC236}">
                <a16:creationId xmlns:a16="http://schemas.microsoft.com/office/drawing/2014/main" id="{9D8DA148-8E49-6883-21B6-8239D931AA2C}"/>
              </a:ext>
            </a:extLst>
          </p:cNvPr>
          <p:cNvSpPr>
            <a:spLocks noGrp="1"/>
          </p:cNvSpPr>
          <p:nvPr>
            <p:ph type="pic" sz="quarter" idx="22"/>
          </p:nvPr>
        </p:nvSpPr>
        <p:spPr>
          <a:xfrm>
            <a:off x="2967614" y="4090556"/>
            <a:ext cx="1303049" cy="1146952"/>
          </a:xfrm>
          <a:prstGeom prst="rect">
            <a:avLst/>
          </a:prstGeom>
          <a:solidFill>
            <a:schemeClr val="tx1">
              <a:lumMod val="75000"/>
            </a:schemeClr>
          </a:solidFill>
        </p:spPr>
        <p:txBody>
          <a:bodyPr/>
          <a:lstStyle/>
          <a:p>
            <a:endParaRPr lang="en-ZA"/>
          </a:p>
        </p:txBody>
      </p:sp>
      <p:sp>
        <p:nvSpPr>
          <p:cNvPr id="32" name="Content Placeholder 2">
            <a:extLst>
              <a:ext uri="{FF2B5EF4-FFF2-40B4-BE49-F238E27FC236}">
                <a16:creationId xmlns:a16="http://schemas.microsoft.com/office/drawing/2014/main" id="{AC0F790B-917F-E291-749C-0980FCE47A0B}"/>
              </a:ext>
            </a:extLst>
          </p:cNvPr>
          <p:cNvSpPr>
            <a:spLocks noGrp="1"/>
          </p:cNvSpPr>
          <p:nvPr>
            <p:ph idx="23" hasCustomPrompt="1"/>
          </p:nvPr>
        </p:nvSpPr>
        <p:spPr>
          <a:xfrm>
            <a:off x="2967615"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33" name="Text Placeholder 25">
            <a:extLst>
              <a:ext uri="{FF2B5EF4-FFF2-40B4-BE49-F238E27FC236}">
                <a16:creationId xmlns:a16="http://schemas.microsoft.com/office/drawing/2014/main" id="{D9C7E10F-6865-4BF1-A529-6C0FA71695FC}"/>
              </a:ext>
            </a:extLst>
          </p:cNvPr>
          <p:cNvSpPr>
            <a:spLocks noGrp="1"/>
          </p:cNvSpPr>
          <p:nvPr>
            <p:ph type="body" sz="quarter" idx="24" hasCustomPrompt="1"/>
          </p:nvPr>
        </p:nvSpPr>
        <p:spPr>
          <a:xfrm>
            <a:off x="2958090" y="5297365"/>
            <a:ext cx="2290182" cy="171717"/>
          </a:xfrm>
        </p:spPr>
        <p:txBody>
          <a:bodyPr/>
          <a:lstStyle>
            <a:lvl1pPr>
              <a:defRPr sz="1100" b="1">
                <a:solidFill>
                  <a:schemeClr val="accent1"/>
                </a:solidFill>
              </a:defRPr>
            </a:lvl1pPr>
          </a:lstStyle>
          <a:p>
            <a:pPr lvl="0"/>
            <a:r>
              <a:rPr lang="en-US"/>
              <a:t>Name Surname</a:t>
            </a:r>
            <a:endParaRPr lang="en-ZA"/>
          </a:p>
        </p:txBody>
      </p:sp>
      <p:sp>
        <p:nvSpPr>
          <p:cNvPr id="34" name="Text Placeholder 25">
            <a:extLst>
              <a:ext uri="{FF2B5EF4-FFF2-40B4-BE49-F238E27FC236}">
                <a16:creationId xmlns:a16="http://schemas.microsoft.com/office/drawing/2014/main" id="{AC607027-DEA1-EF91-6777-371514A66DA2}"/>
              </a:ext>
            </a:extLst>
          </p:cNvPr>
          <p:cNvSpPr>
            <a:spLocks noGrp="1"/>
          </p:cNvSpPr>
          <p:nvPr>
            <p:ph type="body" sz="quarter" idx="25" hasCustomPrompt="1"/>
          </p:nvPr>
        </p:nvSpPr>
        <p:spPr>
          <a:xfrm>
            <a:off x="2958090" y="5491329"/>
            <a:ext cx="2290182" cy="171717"/>
          </a:xfrm>
        </p:spPr>
        <p:txBody>
          <a:bodyPr/>
          <a:lstStyle>
            <a:lvl1pPr>
              <a:defRPr sz="900" b="0">
                <a:solidFill>
                  <a:schemeClr val="bg1"/>
                </a:solidFill>
              </a:defRPr>
            </a:lvl1pPr>
          </a:lstStyle>
          <a:p>
            <a:r>
              <a:rPr lang="en-ZA"/>
              <a:t>Job Title</a:t>
            </a:r>
          </a:p>
        </p:txBody>
      </p:sp>
      <p:sp>
        <p:nvSpPr>
          <p:cNvPr id="35" name="Picture Placeholder 5">
            <a:extLst>
              <a:ext uri="{FF2B5EF4-FFF2-40B4-BE49-F238E27FC236}">
                <a16:creationId xmlns:a16="http://schemas.microsoft.com/office/drawing/2014/main" id="{C1BE66F2-EF30-6AB5-3337-ACBDA09A71E7}"/>
              </a:ext>
            </a:extLst>
          </p:cNvPr>
          <p:cNvSpPr>
            <a:spLocks noGrp="1"/>
          </p:cNvSpPr>
          <p:nvPr>
            <p:ph type="pic" sz="quarter" idx="26"/>
          </p:nvPr>
        </p:nvSpPr>
        <p:spPr>
          <a:xfrm>
            <a:off x="5476875" y="1295401"/>
            <a:ext cx="1303049" cy="1146952"/>
          </a:xfrm>
          <a:prstGeom prst="rect">
            <a:avLst/>
          </a:prstGeom>
          <a:solidFill>
            <a:schemeClr val="tx1">
              <a:lumMod val="75000"/>
            </a:schemeClr>
          </a:solidFill>
        </p:spPr>
        <p:txBody>
          <a:bodyPr/>
          <a:lstStyle/>
          <a:p>
            <a:endParaRPr lang="en-ZA"/>
          </a:p>
        </p:txBody>
      </p:sp>
      <p:sp>
        <p:nvSpPr>
          <p:cNvPr id="36" name="Content Placeholder 2">
            <a:extLst>
              <a:ext uri="{FF2B5EF4-FFF2-40B4-BE49-F238E27FC236}">
                <a16:creationId xmlns:a16="http://schemas.microsoft.com/office/drawing/2014/main" id="{4E883B1D-7F0A-6E07-5795-C6157B2AD710}"/>
              </a:ext>
            </a:extLst>
          </p:cNvPr>
          <p:cNvSpPr>
            <a:spLocks noGrp="1"/>
          </p:cNvSpPr>
          <p:nvPr>
            <p:ph idx="27" hasCustomPrompt="1"/>
          </p:nvPr>
        </p:nvSpPr>
        <p:spPr>
          <a:xfrm>
            <a:off x="5476876"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37" name="Text Placeholder 25">
            <a:extLst>
              <a:ext uri="{FF2B5EF4-FFF2-40B4-BE49-F238E27FC236}">
                <a16:creationId xmlns:a16="http://schemas.microsoft.com/office/drawing/2014/main" id="{C3E0F209-0889-33FB-47DE-F350D81479D0}"/>
              </a:ext>
            </a:extLst>
          </p:cNvPr>
          <p:cNvSpPr>
            <a:spLocks noGrp="1"/>
          </p:cNvSpPr>
          <p:nvPr>
            <p:ph type="body" sz="quarter" idx="28" hasCustomPrompt="1"/>
          </p:nvPr>
        </p:nvSpPr>
        <p:spPr>
          <a:xfrm>
            <a:off x="5467351" y="2502210"/>
            <a:ext cx="2290182" cy="171717"/>
          </a:xfrm>
        </p:spPr>
        <p:txBody>
          <a:bodyPr/>
          <a:lstStyle>
            <a:lvl1pPr>
              <a:defRPr sz="1100" b="1">
                <a:solidFill>
                  <a:schemeClr val="accent1"/>
                </a:solidFill>
              </a:defRPr>
            </a:lvl1pPr>
          </a:lstStyle>
          <a:p>
            <a:pPr lvl="0"/>
            <a:r>
              <a:rPr lang="en-US"/>
              <a:t>Name Surname</a:t>
            </a:r>
            <a:endParaRPr lang="en-ZA"/>
          </a:p>
        </p:txBody>
      </p:sp>
      <p:sp>
        <p:nvSpPr>
          <p:cNvPr id="38" name="Text Placeholder 25">
            <a:extLst>
              <a:ext uri="{FF2B5EF4-FFF2-40B4-BE49-F238E27FC236}">
                <a16:creationId xmlns:a16="http://schemas.microsoft.com/office/drawing/2014/main" id="{BFB8AAE1-1821-D2E3-2988-933DA3E5F2B2}"/>
              </a:ext>
            </a:extLst>
          </p:cNvPr>
          <p:cNvSpPr>
            <a:spLocks noGrp="1"/>
          </p:cNvSpPr>
          <p:nvPr>
            <p:ph type="body" sz="quarter" idx="29" hasCustomPrompt="1"/>
          </p:nvPr>
        </p:nvSpPr>
        <p:spPr>
          <a:xfrm>
            <a:off x="5467351" y="2696174"/>
            <a:ext cx="2290182" cy="171717"/>
          </a:xfrm>
        </p:spPr>
        <p:txBody>
          <a:bodyPr/>
          <a:lstStyle>
            <a:lvl1pPr>
              <a:defRPr sz="900" b="0">
                <a:solidFill>
                  <a:schemeClr val="bg1"/>
                </a:solidFill>
              </a:defRPr>
            </a:lvl1pPr>
          </a:lstStyle>
          <a:p>
            <a:r>
              <a:rPr lang="en-ZA"/>
              <a:t>Job Title</a:t>
            </a:r>
          </a:p>
        </p:txBody>
      </p:sp>
      <p:sp>
        <p:nvSpPr>
          <p:cNvPr id="39" name="Picture Placeholder 5">
            <a:extLst>
              <a:ext uri="{FF2B5EF4-FFF2-40B4-BE49-F238E27FC236}">
                <a16:creationId xmlns:a16="http://schemas.microsoft.com/office/drawing/2014/main" id="{64E302EB-1A6A-6091-39B1-CA16BEBEA5AD}"/>
              </a:ext>
            </a:extLst>
          </p:cNvPr>
          <p:cNvSpPr>
            <a:spLocks noGrp="1"/>
          </p:cNvSpPr>
          <p:nvPr>
            <p:ph type="pic" sz="quarter" idx="30"/>
          </p:nvPr>
        </p:nvSpPr>
        <p:spPr>
          <a:xfrm>
            <a:off x="5476875" y="4090556"/>
            <a:ext cx="1303049" cy="1146952"/>
          </a:xfrm>
          <a:prstGeom prst="rect">
            <a:avLst/>
          </a:prstGeom>
          <a:solidFill>
            <a:schemeClr val="tx1">
              <a:lumMod val="75000"/>
            </a:schemeClr>
          </a:solidFill>
        </p:spPr>
        <p:txBody>
          <a:bodyPr/>
          <a:lstStyle/>
          <a:p>
            <a:endParaRPr lang="en-ZA"/>
          </a:p>
        </p:txBody>
      </p:sp>
      <p:sp>
        <p:nvSpPr>
          <p:cNvPr id="40" name="Content Placeholder 2">
            <a:extLst>
              <a:ext uri="{FF2B5EF4-FFF2-40B4-BE49-F238E27FC236}">
                <a16:creationId xmlns:a16="http://schemas.microsoft.com/office/drawing/2014/main" id="{6284712B-45B9-8672-FA6E-0781F15FE4E7}"/>
              </a:ext>
            </a:extLst>
          </p:cNvPr>
          <p:cNvSpPr>
            <a:spLocks noGrp="1"/>
          </p:cNvSpPr>
          <p:nvPr>
            <p:ph idx="31" hasCustomPrompt="1"/>
          </p:nvPr>
        </p:nvSpPr>
        <p:spPr>
          <a:xfrm>
            <a:off x="5476876"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41" name="Text Placeholder 25">
            <a:extLst>
              <a:ext uri="{FF2B5EF4-FFF2-40B4-BE49-F238E27FC236}">
                <a16:creationId xmlns:a16="http://schemas.microsoft.com/office/drawing/2014/main" id="{4DC1FEC4-631C-7158-DF9A-C701098F497A}"/>
              </a:ext>
            </a:extLst>
          </p:cNvPr>
          <p:cNvSpPr>
            <a:spLocks noGrp="1"/>
          </p:cNvSpPr>
          <p:nvPr>
            <p:ph type="body" sz="quarter" idx="32" hasCustomPrompt="1"/>
          </p:nvPr>
        </p:nvSpPr>
        <p:spPr>
          <a:xfrm>
            <a:off x="5467351" y="5297365"/>
            <a:ext cx="2290182" cy="171717"/>
          </a:xfrm>
        </p:spPr>
        <p:txBody>
          <a:bodyPr/>
          <a:lstStyle>
            <a:lvl1pPr>
              <a:defRPr sz="1100" b="1">
                <a:solidFill>
                  <a:schemeClr val="accent1"/>
                </a:solidFill>
              </a:defRPr>
            </a:lvl1pPr>
          </a:lstStyle>
          <a:p>
            <a:pPr lvl="0"/>
            <a:r>
              <a:rPr lang="en-US"/>
              <a:t>Name Surname</a:t>
            </a:r>
            <a:endParaRPr lang="en-ZA"/>
          </a:p>
        </p:txBody>
      </p:sp>
      <p:sp>
        <p:nvSpPr>
          <p:cNvPr id="42" name="Text Placeholder 25">
            <a:extLst>
              <a:ext uri="{FF2B5EF4-FFF2-40B4-BE49-F238E27FC236}">
                <a16:creationId xmlns:a16="http://schemas.microsoft.com/office/drawing/2014/main" id="{3FBF4566-BDF1-E373-ACDC-0D998383DB7D}"/>
              </a:ext>
            </a:extLst>
          </p:cNvPr>
          <p:cNvSpPr>
            <a:spLocks noGrp="1"/>
          </p:cNvSpPr>
          <p:nvPr>
            <p:ph type="body" sz="quarter" idx="33" hasCustomPrompt="1"/>
          </p:nvPr>
        </p:nvSpPr>
        <p:spPr>
          <a:xfrm>
            <a:off x="5467351" y="5491329"/>
            <a:ext cx="2290182" cy="171717"/>
          </a:xfrm>
        </p:spPr>
        <p:txBody>
          <a:bodyPr/>
          <a:lstStyle>
            <a:lvl1pPr>
              <a:defRPr sz="900" b="0">
                <a:solidFill>
                  <a:schemeClr val="bg1"/>
                </a:solidFill>
              </a:defRPr>
            </a:lvl1pPr>
          </a:lstStyle>
          <a:p>
            <a:r>
              <a:rPr lang="en-ZA"/>
              <a:t>Job Title</a:t>
            </a:r>
          </a:p>
        </p:txBody>
      </p:sp>
      <p:sp>
        <p:nvSpPr>
          <p:cNvPr id="43" name="Picture Placeholder 5">
            <a:extLst>
              <a:ext uri="{FF2B5EF4-FFF2-40B4-BE49-F238E27FC236}">
                <a16:creationId xmlns:a16="http://schemas.microsoft.com/office/drawing/2014/main" id="{C5701C7C-FDEA-A149-FBAA-BC569E32A248}"/>
              </a:ext>
            </a:extLst>
          </p:cNvPr>
          <p:cNvSpPr>
            <a:spLocks noGrp="1"/>
          </p:cNvSpPr>
          <p:nvPr>
            <p:ph type="pic" sz="quarter" idx="34"/>
          </p:nvPr>
        </p:nvSpPr>
        <p:spPr>
          <a:xfrm>
            <a:off x="7979496" y="1295401"/>
            <a:ext cx="1303049" cy="1146952"/>
          </a:xfrm>
          <a:prstGeom prst="rect">
            <a:avLst/>
          </a:prstGeom>
          <a:solidFill>
            <a:schemeClr val="tx1">
              <a:lumMod val="75000"/>
            </a:schemeClr>
          </a:solidFill>
        </p:spPr>
        <p:txBody>
          <a:bodyPr/>
          <a:lstStyle/>
          <a:p>
            <a:endParaRPr lang="en-ZA"/>
          </a:p>
        </p:txBody>
      </p:sp>
      <p:sp>
        <p:nvSpPr>
          <p:cNvPr id="44" name="Content Placeholder 2">
            <a:extLst>
              <a:ext uri="{FF2B5EF4-FFF2-40B4-BE49-F238E27FC236}">
                <a16:creationId xmlns:a16="http://schemas.microsoft.com/office/drawing/2014/main" id="{4D23C6B8-49CF-B1C7-8A6E-85B6D3506359}"/>
              </a:ext>
            </a:extLst>
          </p:cNvPr>
          <p:cNvSpPr>
            <a:spLocks noGrp="1"/>
          </p:cNvSpPr>
          <p:nvPr>
            <p:ph idx="35" hasCustomPrompt="1"/>
          </p:nvPr>
        </p:nvSpPr>
        <p:spPr>
          <a:xfrm>
            <a:off x="7979497"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45" name="Text Placeholder 25">
            <a:extLst>
              <a:ext uri="{FF2B5EF4-FFF2-40B4-BE49-F238E27FC236}">
                <a16:creationId xmlns:a16="http://schemas.microsoft.com/office/drawing/2014/main" id="{211A167E-6824-A76D-52AD-BF54D0742832}"/>
              </a:ext>
            </a:extLst>
          </p:cNvPr>
          <p:cNvSpPr>
            <a:spLocks noGrp="1"/>
          </p:cNvSpPr>
          <p:nvPr>
            <p:ph type="body" sz="quarter" idx="36" hasCustomPrompt="1"/>
          </p:nvPr>
        </p:nvSpPr>
        <p:spPr>
          <a:xfrm>
            <a:off x="7969972" y="2502210"/>
            <a:ext cx="2290182" cy="171717"/>
          </a:xfrm>
        </p:spPr>
        <p:txBody>
          <a:bodyPr/>
          <a:lstStyle>
            <a:lvl1pPr>
              <a:defRPr sz="1100" b="1">
                <a:solidFill>
                  <a:schemeClr val="accent1"/>
                </a:solidFill>
              </a:defRPr>
            </a:lvl1pPr>
          </a:lstStyle>
          <a:p>
            <a:pPr lvl="0"/>
            <a:r>
              <a:rPr lang="en-US"/>
              <a:t>Name Surname</a:t>
            </a:r>
            <a:endParaRPr lang="en-ZA"/>
          </a:p>
        </p:txBody>
      </p:sp>
      <p:sp>
        <p:nvSpPr>
          <p:cNvPr id="46" name="Text Placeholder 25">
            <a:extLst>
              <a:ext uri="{FF2B5EF4-FFF2-40B4-BE49-F238E27FC236}">
                <a16:creationId xmlns:a16="http://schemas.microsoft.com/office/drawing/2014/main" id="{499BF9BF-2F09-9A0D-4CB9-3399CC71A963}"/>
              </a:ext>
            </a:extLst>
          </p:cNvPr>
          <p:cNvSpPr>
            <a:spLocks noGrp="1"/>
          </p:cNvSpPr>
          <p:nvPr>
            <p:ph type="body" sz="quarter" idx="37" hasCustomPrompt="1"/>
          </p:nvPr>
        </p:nvSpPr>
        <p:spPr>
          <a:xfrm>
            <a:off x="7969972" y="2696174"/>
            <a:ext cx="2290182" cy="171717"/>
          </a:xfrm>
        </p:spPr>
        <p:txBody>
          <a:bodyPr/>
          <a:lstStyle>
            <a:lvl1pPr>
              <a:defRPr sz="900" b="0">
                <a:solidFill>
                  <a:schemeClr val="bg1"/>
                </a:solidFill>
              </a:defRPr>
            </a:lvl1pPr>
          </a:lstStyle>
          <a:p>
            <a:r>
              <a:rPr lang="en-ZA"/>
              <a:t>Job Title</a:t>
            </a:r>
          </a:p>
        </p:txBody>
      </p:sp>
      <p:sp>
        <p:nvSpPr>
          <p:cNvPr id="47" name="Picture Placeholder 5">
            <a:extLst>
              <a:ext uri="{FF2B5EF4-FFF2-40B4-BE49-F238E27FC236}">
                <a16:creationId xmlns:a16="http://schemas.microsoft.com/office/drawing/2014/main" id="{B7A99E64-DADB-9DBC-9FB2-E0206761DB51}"/>
              </a:ext>
            </a:extLst>
          </p:cNvPr>
          <p:cNvSpPr>
            <a:spLocks noGrp="1"/>
          </p:cNvSpPr>
          <p:nvPr>
            <p:ph type="pic" sz="quarter" idx="38"/>
          </p:nvPr>
        </p:nvSpPr>
        <p:spPr>
          <a:xfrm>
            <a:off x="7979496" y="4090556"/>
            <a:ext cx="1303049" cy="1146952"/>
          </a:xfrm>
          <a:prstGeom prst="rect">
            <a:avLst/>
          </a:prstGeom>
          <a:solidFill>
            <a:schemeClr val="tx1">
              <a:lumMod val="75000"/>
            </a:schemeClr>
          </a:solidFill>
        </p:spPr>
        <p:txBody>
          <a:bodyPr/>
          <a:lstStyle/>
          <a:p>
            <a:endParaRPr lang="en-ZA"/>
          </a:p>
        </p:txBody>
      </p:sp>
      <p:sp>
        <p:nvSpPr>
          <p:cNvPr id="48" name="Content Placeholder 2">
            <a:extLst>
              <a:ext uri="{FF2B5EF4-FFF2-40B4-BE49-F238E27FC236}">
                <a16:creationId xmlns:a16="http://schemas.microsoft.com/office/drawing/2014/main" id="{71727C3E-0D33-5449-E3C9-75FD482B1304}"/>
              </a:ext>
            </a:extLst>
          </p:cNvPr>
          <p:cNvSpPr>
            <a:spLocks noGrp="1"/>
          </p:cNvSpPr>
          <p:nvPr>
            <p:ph idx="39" hasCustomPrompt="1"/>
          </p:nvPr>
        </p:nvSpPr>
        <p:spPr>
          <a:xfrm>
            <a:off x="7979497"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a:t>First level – advance to next levels by pressing the increase indent icon on the Home tab on the ribbon</a:t>
            </a:r>
          </a:p>
          <a:p>
            <a:pPr lvl="1"/>
            <a:r>
              <a:rPr lang="en-US"/>
              <a:t>Second level</a:t>
            </a:r>
          </a:p>
        </p:txBody>
      </p:sp>
      <p:sp>
        <p:nvSpPr>
          <p:cNvPr id="49" name="Text Placeholder 25">
            <a:extLst>
              <a:ext uri="{FF2B5EF4-FFF2-40B4-BE49-F238E27FC236}">
                <a16:creationId xmlns:a16="http://schemas.microsoft.com/office/drawing/2014/main" id="{80D95D17-8DAE-D123-EBF7-CB71AE8223C2}"/>
              </a:ext>
            </a:extLst>
          </p:cNvPr>
          <p:cNvSpPr>
            <a:spLocks noGrp="1"/>
          </p:cNvSpPr>
          <p:nvPr>
            <p:ph type="body" sz="quarter" idx="40" hasCustomPrompt="1"/>
          </p:nvPr>
        </p:nvSpPr>
        <p:spPr>
          <a:xfrm>
            <a:off x="7969972" y="5297365"/>
            <a:ext cx="2290182" cy="171717"/>
          </a:xfrm>
        </p:spPr>
        <p:txBody>
          <a:bodyPr/>
          <a:lstStyle>
            <a:lvl1pPr>
              <a:defRPr sz="1100" b="1">
                <a:solidFill>
                  <a:schemeClr val="accent1"/>
                </a:solidFill>
              </a:defRPr>
            </a:lvl1pPr>
          </a:lstStyle>
          <a:p>
            <a:pPr lvl="0"/>
            <a:r>
              <a:rPr lang="en-US"/>
              <a:t>Name Surname</a:t>
            </a:r>
            <a:endParaRPr lang="en-ZA"/>
          </a:p>
        </p:txBody>
      </p:sp>
      <p:sp>
        <p:nvSpPr>
          <p:cNvPr id="50" name="Text Placeholder 25">
            <a:extLst>
              <a:ext uri="{FF2B5EF4-FFF2-40B4-BE49-F238E27FC236}">
                <a16:creationId xmlns:a16="http://schemas.microsoft.com/office/drawing/2014/main" id="{F5112BD6-8807-4873-5F76-6D1D47E5F2DB}"/>
              </a:ext>
            </a:extLst>
          </p:cNvPr>
          <p:cNvSpPr>
            <a:spLocks noGrp="1"/>
          </p:cNvSpPr>
          <p:nvPr>
            <p:ph type="body" sz="quarter" idx="41" hasCustomPrompt="1"/>
          </p:nvPr>
        </p:nvSpPr>
        <p:spPr>
          <a:xfrm>
            <a:off x="7969972" y="5491329"/>
            <a:ext cx="2290182" cy="171717"/>
          </a:xfrm>
        </p:spPr>
        <p:txBody>
          <a:bodyPr/>
          <a:lstStyle>
            <a:lvl1pPr>
              <a:defRPr sz="900" b="0">
                <a:solidFill>
                  <a:schemeClr val="bg1"/>
                </a:solidFill>
              </a:defRPr>
            </a:lvl1pPr>
          </a:lstStyle>
          <a:p>
            <a:r>
              <a:rPr lang="en-ZA"/>
              <a:t>Job Title</a:t>
            </a:r>
          </a:p>
        </p:txBody>
      </p:sp>
    </p:spTree>
    <p:extLst>
      <p:ext uri="{BB962C8B-B14F-4D97-AF65-F5344CB8AC3E}">
        <p14:creationId xmlns:p14="http://schemas.microsoft.com/office/powerpoint/2010/main" val="49750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4749800" cy="498598"/>
          </a:xfrm>
        </p:spPr>
        <p:txBody>
          <a:bodyPr/>
          <a:lstStyle>
            <a:lvl1pPr>
              <a:defRPr/>
            </a:lvl1pPr>
          </a:lstStyle>
          <a:p>
            <a:r>
              <a:rPr lang="en-US"/>
              <a:t>Who we are</a:t>
            </a:r>
          </a:p>
        </p:txBody>
      </p:sp>
      <p:sp>
        <p:nvSpPr>
          <p:cNvPr id="3" name="Content Placeholder 2"/>
          <p:cNvSpPr>
            <a:spLocks noGrp="1"/>
          </p:cNvSpPr>
          <p:nvPr>
            <p:ph idx="1" hasCustomPrompt="1"/>
          </p:nvPr>
        </p:nvSpPr>
        <p:spPr>
          <a:xfrm>
            <a:off x="436563" y="1295399"/>
            <a:ext cx="9823450"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87FF18DE-AD9A-7599-988B-7D2A62FA97B4}"/>
              </a:ext>
            </a:extLst>
          </p:cNvPr>
          <p:cNvSpPr>
            <a:spLocks noGrp="1"/>
          </p:cNvSpPr>
          <p:nvPr>
            <p:ph type="body" sz="quarter" idx="10" hasCustomPrompt="1"/>
          </p:nvPr>
        </p:nvSpPr>
        <p:spPr>
          <a:xfrm>
            <a:off x="8216323" y="431800"/>
            <a:ext cx="2043690" cy="2042012"/>
          </a:xfrm>
          <a:prstGeom prst="ellipse">
            <a:avLst/>
          </a:prstGeom>
          <a:solidFill>
            <a:schemeClr val="accent1"/>
          </a:solidFill>
        </p:spPr>
        <p:txBody>
          <a:bodyPr anchor="ctr"/>
          <a:lstStyle>
            <a:lvl1pPr algn="ctr">
              <a:lnSpc>
                <a:spcPct val="120000"/>
              </a:lnSpc>
              <a:defRPr b="0">
                <a:solidFill>
                  <a:schemeClr val="tx1"/>
                </a:solidFill>
                <a:latin typeface="Merriweather" panose="00000500000000000000" pitchFamily="2" charset="0"/>
              </a:defRPr>
            </a:lvl1pPr>
          </a:lstStyle>
          <a:p>
            <a:pPr lvl="0"/>
            <a:r>
              <a:rPr lang="en-US"/>
              <a:t>A core belief in staff wellbeing and work life balance evidenced in policy and practice</a:t>
            </a:r>
            <a:endParaRPr lang="en-ZA"/>
          </a:p>
        </p:txBody>
      </p:sp>
    </p:spTree>
    <p:extLst>
      <p:ext uri="{BB962C8B-B14F-4D97-AF65-F5344CB8AC3E}">
        <p14:creationId xmlns:p14="http://schemas.microsoft.com/office/powerpoint/2010/main" val="207411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ts youneed to kn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solidFill>
                  <a:schemeClr val="tx1"/>
                </a:solidFill>
              </a:defRPr>
            </a:lvl1pPr>
          </a:lstStyle>
          <a:p>
            <a:r>
              <a:rPr lang="en-US"/>
              <a:t>Add title (36pt)</a:t>
            </a:r>
          </a:p>
        </p:txBody>
      </p:sp>
      <p:sp>
        <p:nvSpPr>
          <p:cNvPr id="3" name="Subtitle 2">
            <a:extLst>
              <a:ext uri="{FF2B5EF4-FFF2-40B4-BE49-F238E27FC236}">
                <a16:creationId xmlns:a16="http://schemas.microsoft.com/office/drawing/2014/main" id="{9A0D6C81-9A45-C8AB-502F-EC97A35F188A}"/>
              </a:ext>
            </a:extLst>
          </p:cNvPr>
          <p:cNvSpPr txBox="1">
            <a:spLocks/>
          </p:cNvSpPr>
          <p:nvPr userDrawn="1"/>
        </p:nvSpPr>
        <p:spPr>
          <a:xfrm>
            <a:off x="9629632" y="7107038"/>
            <a:ext cx="637309" cy="246221"/>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lgn="r"/>
            <a:fld id="{BAFC73FB-4941-4EB4-9D10-12A7DFCEB60C}" type="slidenum">
              <a:rPr lang="en-US" sz="1600" i="0" smtClean="0">
                <a:solidFill>
                  <a:schemeClr val="tx1"/>
                </a:solidFill>
              </a:rPr>
              <a:pPr lvl="0" algn="r"/>
              <a:t>‹#›</a:t>
            </a:fld>
            <a:endParaRPr lang="en-US" sz="1600" i="0">
              <a:solidFill>
                <a:schemeClr val="tx1"/>
              </a:solidFill>
            </a:endParaRPr>
          </a:p>
        </p:txBody>
      </p:sp>
      <p:sp>
        <p:nvSpPr>
          <p:cNvPr id="4" name="Picture Placeholder 5">
            <a:extLst>
              <a:ext uri="{FF2B5EF4-FFF2-40B4-BE49-F238E27FC236}">
                <a16:creationId xmlns:a16="http://schemas.microsoft.com/office/drawing/2014/main" id="{D346439F-E33A-483D-FD87-2970DC160C85}"/>
              </a:ext>
            </a:extLst>
          </p:cNvPr>
          <p:cNvSpPr>
            <a:spLocks noGrp="1"/>
          </p:cNvSpPr>
          <p:nvPr>
            <p:ph type="pic" sz="quarter" idx="11"/>
          </p:nvPr>
        </p:nvSpPr>
        <p:spPr>
          <a:xfrm>
            <a:off x="5350668" y="431799"/>
            <a:ext cx="4909345" cy="6443663"/>
          </a:xfrm>
          <a:solidFill>
            <a:schemeClr val="tx1">
              <a:lumMod val="75000"/>
            </a:schemeClr>
          </a:solidFill>
        </p:spPr>
        <p:txBody>
          <a:bodyPr/>
          <a:lstStyle/>
          <a:p>
            <a:endParaRPr lang="en-ZA"/>
          </a:p>
        </p:txBody>
      </p:sp>
      <p:sp>
        <p:nvSpPr>
          <p:cNvPr id="5" name="Content Placeholder 2">
            <a:extLst>
              <a:ext uri="{FF2B5EF4-FFF2-40B4-BE49-F238E27FC236}">
                <a16:creationId xmlns:a16="http://schemas.microsoft.com/office/drawing/2014/main" id="{51136CF7-90CB-2C18-B848-DF892DA05933}"/>
              </a:ext>
            </a:extLst>
          </p:cNvPr>
          <p:cNvSpPr>
            <a:spLocks noGrp="1"/>
          </p:cNvSpPr>
          <p:nvPr>
            <p:ph idx="1" hasCustomPrompt="1"/>
          </p:nvPr>
        </p:nvSpPr>
        <p:spPr>
          <a:xfrm>
            <a:off x="436563" y="1295401"/>
            <a:ext cx="4535487" cy="5012568"/>
          </a:xfrm>
        </p:spPr>
        <p:txBody>
          <a:bodyPr numCol="1" spcCol="360000"/>
          <a:lstStyle>
            <a:lvl1pPr>
              <a:lnSpc>
                <a:spcPct val="120000"/>
              </a:lnSpc>
              <a:spcBef>
                <a:spcPts val="0"/>
              </a:spcBef>
              <a:spcAft>
                <a:spcPts val="800"/>
              </a:spcAft>
              <a:defRPr>
                <a:solidFill>
                  <a:schemeClr val="tx1"/>
                </a:solidFill>
              </a:defRPr>
            </a:lvl1pPr>
            <a:lvl2pPr>
              <a:lnSpc>
                <a:spcPct val="120000"/>
              </a:lnSpc>
              <a:spcBef>
                <a:spcPts val="0"/>
              </a:spcBef>
              <a:spcAft>
                <a:spcPts val="800"/>
              </a:spcAft>
              <a:buClr>
                <a:schemeClr val="tx1"/>
              </a:buClr>
              <a:defRPr>
                <a:solidFill>
                  <a:schemeClr val="tx1"/>
                </a:solidFill>
              </a:defRPr>
            </a:lvl2pPr>
            <a:lvl3pPr>
              <a:lnSpc>
                <a:spcPct val="120000"/>
              </a:lnSpc>
              <a:spcBef>
                <a:spcPts val="0"/>
              </a:spcBef>
              <a:spcAft>
                <a:spcPts val="800"/>
              </a:spcAft>
              <a:defRPr>
                <a:solidFill>
                  <a:schemeClr val="tx1"/>
                </a:solidFill>
              </a:defRPr>
            </a:lvl3pPr>
            <a:lvl4pPr>
              <a:lnSpc>
                <a:spcPct val="120000"/>
              </a:lnSpc>
              <a:spcBef>
                <a:spcPts val="0"/>
              </a:spcBef>
              <a:spcAft>
                <a:spcPts val="800"/>
              </a:spcAft>
              <a:defRPr>
                <a:solidFill>
                  <a:schemeClr val="tx1"/>
                </a:solidFill>
              </a:defRPr>
            </a:lvl4pPr>
            <a:lvl5pPr>
              <a:lnSpc>
                <a:spcPct val="120000"/>
              </a:lnSpc>
              <a:spcBef>
                <a:spcPts val="0"/>
              </a:spcBef>
              <a:spcAft>
                <a:spcPts val="800"/>
              </a:spcAft>
              <a:defRPr>
                <a:solidFill>
                  <a:schemeClr val="tx1"/>
                </a:solidFill>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77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
        <p:nvSpPr>
          <p:cNvPr id="2" name="Title 1"/>
          <p:cNvSpPr>
            <a:spLocks noGrp="1"/>
          </p:cNvSpPr>
          <p:nvPr>
            <p:ph type="ctrTitle" hasCustomPrompt="1"/>
          </p:nvPr>
        </p:nvSpPr>
        <p:spPr>
          <a:xfrm>
            <a:off x="798763" y="2503354"/>
            <a:ext cx="4227442" cy="1666008"/>
          </a:xfrm>
        </p:spPr>
        <p:txBody>
          <a:bodyPr anchor="b">
            <a:noAutofit/>
          </a:bodyPr>
          <a:lstStyle>
            <a:lvl1pPr algn="l">
              <a:lnSpc>
                <a:spcPct val="90000"/>
              </a:lnSpc>
              <a:defRPr sz="3200" b="1" cap="all" baseline="0">
                <a:solidFill>
                  <a:schemeClr val="tx1"/>
                </a:solidFill>
              </a:defRPr>
            </a:lvl1pPr>
          </a:lstStyle>
          <a:p>
            <a:r>
              <a:rPr lang="en-US"/>
              <a:t>Add title (32pt)</a:t>
            </a:r>
          </a:p>
        </p:txBody>
      </p:sp>
      <p:sp>
        <p:nvSpPr>
          <p:cNvPr id="3" name="Subtitle 2"/>
          <p:cNvSpPr>
            <a:spLocks noGrp="1"/>
          </p:cNvSpPr>
          <p:nvPr>
            <p:ph type="subTitle" idx="1" hasCustomPrompt="1"/>
          </p:nvPr>
        </p:nvSpPr>
        <p:spPr>
          <a:xfrm>
            <a:off x="798763" y="4223315"/>
            <a:ext cx="4227442" cy="376393"/>
          </a:xfrm>
        </p:spPr>
        <p:txBody>
          <a:bodyPr/>
          <a:lstStyle>
            <a:lvl1pPr marL="0" indent="0" algn="l">
              <a:buNone/>
              <a:defRPr sz="2400" b="0" cap="all" baseline="0">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Recruitment pack</a:t>
            </a:r>
          </a:p>
        </p:txBody>
      </p:sp>
      <p:pic>
        <p:nvPicPr>
          <p:cNvPr id="12" name="Graphic 11">
            <a:extLst>
              <a:ext uri="{FF2B5EF4-FFF2-40B4-BE49-F238E27FC236}">
                <a16:creationId xmlns:a16="http://schemas.microsoft.com/office/drawing/2014/main" id="{A7D620EF-51B7-3D23-84C8-513B02DD92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2555" y="1270251"/>
            <a:ext cx="4227442" cy="4227442"/>
          </a:xfrm>
          <a:prstGeom prst="rect">
            <a:avLst/>
          </a:prstGeom>
        </p:spPr>
      </p:pic>
      <p:sp>
        <p:nvSpPr>
          <p:cNvPr id="17" name="Text Placeholder 16">
            <a:extLst>
              <a:ext uri="{FF2B5EF4-FFF2-40B4-BE49-F238E27FC236}">
                <a16:creationId xmlns:a16="http://schemas.microsoft.com/office/drawing/2014/main" id="{22FD5315-43E4-54C2-84B4-8F72DD0B1016}"/>
              </a:ext>
            </a:extLst>
          </p:cNvPr>
          <p:cNvSpPr>
            <a:spLocks noGrp="1"/>
          </p:cNvSpPr>
          <p:nvPr>
            <p:ph type="body" sz="quarter" idx="10" hasCustomPrompt="1"/>
          </p:nvPr>
        </p:nvSpPr>
        <p:spPr>
          <a:xfrm>
            <a:off x="798763" y="5628629"/>
            <a:ext cx="2609600" cy="215178"/>
          </a:xfrm>
        </p:spPr>
        <p:txBody>
          <a:bodyPr/>
          <a:lstStyle>
            <a:lvl1pPr>
              <a:defRPr i="1"/>
            </a:lvl1pPr>
          </a:lstStyle>
          <a:p>
            <a:pPr lvl="0"/>
            <a:r>
              <a:rPr lang="en-US"/>
              <a:t>DD Month YYYY</a:t>
            </a:r>
          </a:p>
        </p:txBody>
      </p:sp>
      <p:sp>
        <p:nvSpPr>
          <p:cNvPr id="5" name="TextBox 4">
            <a:extLst>
              <a:ext uri="{FF2B5EF4-FFF2-40B4-BE49-F238E27FC236}">
                <a16:creationId xmlns:a16="http://schemas.microsoft.com/office/drawing/2014/main" id="{93EACBBB-DED4-5D45-4CC0-76651CE40FE3}"/>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a:solidFill>
                  <a:schemeClr val="tx1"/>
                </a:solidFill>
                <a:latin typeface="+mj-lt"/>
                <a:ea typeface="+mn-ea"/>
                <a:cs typeface="+mn-cs"/>
              </a:rPr>
              <a:t>grove-school.co.uk            TF9 1HF          GroveSchoolShropshire</a:t>
            </a:r>
            <a:endParaRPr lang="en-GB" sz="900" b="0" cap="none" baseline="0">
              <a:solidFill>
                <a:schemeClr val="tx1"/>
              </a:solidFill>
              <a:latin typeface="+mj-lt"/>
            </a:endParaRPr>
          </a:p>
        </p:txBody>
      </p:sp>
      <p:sp>
        <p:nvSpPr>
          <p:cNvPr id="6" name="Freeform: Shape 18">
            <a:extLst>
              <a:ext uri="{FF2B5EF4-FFF2-40B4-BE49-F238E27FC236}">
                <a16:creationId xmlns:a16="http://schemas.microsoft.com/office/drawing/2014/main" id="{E3E31C36-325A-F9F4-98D8-FA08DB293DB2}"/>
              </a:ext>
            </a:extLst>
          </p:cNvPr>
          <p:cNvSpPr/>
          <p:nvPr userDrawn="1"/>
        </p:nvSpPr>
        <p:spPr>
          <a:xfrm>
            <a:off x="8482640"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chemeClr val="tx1"/>
          </a:solidFill>
          <a:ln w="2856" cap="flat">
            <a:noFill/>
            <a:prstDash val="solid"/>
            <a:miter/>
          </a:ln>
        </p:spPr>
        <p:txBody>
          <a:bodyPr rtlCol="0" anchor="ctr"/>
          <a:lstStyle/>
          <a:p>
            <a:endParaRPr lang="en-GB"/>
          </a:p>
        </p:txBody>
      </p:sp>
      <p:pic>
        <p:nvPicPr>
          <p:cNvPr id="8" name="Graphic 7" descr="Earth globe: Americas with solid fill">
            <a:extLst>
              <a:ext uri="{FF2B5EF4-FFF2-40B4-BE49-F238E27FC236}">
                <a16:creationId xmlns:a16="http://schemas.microsoft.com/office/drawing/2014/main" id="{2BBF2026-C3E6-319F-A640-68E15F494F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9992" y="6746012"/>
            <a:ext cx="178934" cy="178934"/>
          </a:xfrm>
          <a:prstGeom prst="rect">
            <a:avLst/>
          </a:prstGeom>
        </p:spPr>
      </p:pic>
      <p:pic>
        <p:nvPicPr>
          <p:cNvPr id="9" name="Graphic 8" descr="Map with pin with solid fill">
            <a:extLst>
              <a:ext uri="{FF2B5EF4-FFF2-40B4-BE49-F238E27FC236}">
                <a16:creationId xmlns:a16="http://schemas.microsoft.com/office/drawing/2014/main" id="{25749545-3D0F-ABDD-9FB8-7D13F7771B1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63975" y="6732342"/>
            <a:ext cx="214046" cy="214046"/>
          </a:xfrm>
          <a:prstGeom prst="rect">
            <a:avLst/>
          </a:prstGeom>
        </p:spPr>
      </p:pic>
      <p:sp>
        <p:nvSpPr>
          <p:cNvPr id="10" name="Freeform: Shape 4">
            <a:extLst>
              <a:ext uri="{FF2B5EF4-FFF2-40B4-BE49-F238E27FC236}">
                <a16:creationId xmlns:a16="http://schemas.microsoft.com/office/drawing/2014/main" id="{9F956FBC-586B-6056-DD04-F61215CF3AA6}"/>
              </a:ext>
            </a:extLst>
          </p:cNvPr>
          <p:cNvSpPr/>
          <p:nvPr userDrawn="1"/>
        </p:nvSpPr>
        <p:spPr>
          <a:xfrm>
            <a:off x="811783" y="626337"/>
            <a:ext cx="1981867" cy="479491"/>
          </a:xfrm>
          <a:custGeom>
            <a:avLst/>
            <a:gdLst>
              <a:gd name="connsiteX0" fmla="*/ 2072164 w 5329047"/>
              <a:gd name="connsiteY0" fmla="*/ 1128427 h 1289304"/>
              <a:gd name="connsiteX1" fmla="*/ 2018062 w 5329047"/>
              <a:gd name="connsiteY1" fmla="*/ 1140714 h 1289304"/>
              <a:gd name="connsiteX2" fmla="*/ 1981581 w 5329047"/>
              <a:gd name="connsiteY2" fmla="*/ 1173385 h 1289304"/>
              <a:gd name="connsiteX3" fmla="*/ 2016728 w 5329047"/>
              <a:gd name="connsiteY3" fmla="*/ 1200055 h 1289304"/>
              <a:gd name="connsiteX4" fmla="*/ 2072164 w 5329047"/>
              <a:gd name="connsiteY4" fmla="*/ 1159002 h 1289304"/>
              <a:gd name="connsiteX5" fmla="*/ 3622167 w 5329047"/>
              <a:gd name="connsiteY5" fmla="*/ 1123093 h 1289304"/>
              <a:gd name="connsiteX6" fmla="*/ 3603593 w 5329047"/>
              <a:gd name="connsiteY6" fmla="*/ 1131189 h 1289304"/>
              <a:gd name="connsiteX7" fmla="*/ 3519297 w 5329047"/>
              <a:gd name="connsiteY7" fmla="*/ 1173003 h 1289304"/>
              <a:gd name="connsiteX8" fmla="*/ 3559683 w 5329047"/>
              <a:gd name="connsiteY8" fmla="*/ 1208818 h 1289304"/>
              <a:gd name="connsiteX9" fmla="*/ 3622928 w 5329047"/>
              <a:gd name="connsiteY9" fmla="*/ 1151953 h 1289304"/>
              <a:gd name="connsiteX10" fmla="*/ 3622928 w 5329047"/>
              <a:gd name="connsiteY10" fmla="*/ 1123188 h 1289304"/>
              <a:gd name="connsiteX11" fmla="*/ 3622833 w 5329047"/>
              <a:gd name="connsiteY11" fmla="*/ 1123093 h 1289304"/>
              <a:gd name="connsiteX12" fmla="*/ 316803 w 5329047"/>
              <a:gd name="connsiteY12" fmla="*/ 1123093 h 1289304"/>
              <a:gd name="connsiteX13" fmla="*/ 298229 w 5329047"/>
              <a:gd name="connsiteY13" fmla="*/ 1131189 h 1289304"/>
              <a:gd name="connsiteX14" fmla="*/ 213933 w 5329047"/>
              <a:gd name="connsiteY14" fmla="*/ 1173003 h 1289304"/>
              <a:gd name="connsiteX15" fmla="*/ 254319 w 5329047"/>
              <a:gd name="connsiteY15" fmla="*/ 1208818 h 1289304"/>
              <a:gd name="connsiteX16" fmla="*/ 317565 w 5329047"/>
              <a:gd name="connsiteY16" fmla="*/ 1151953 h 1289304"/>
              <a:gd name="connsiteX17" fmla="*/ 317565 w 5329047"/>
              <a:gd name="connsiteY17" fmla="*/ 1123188 h 1289304"/>
              <a:gd name="connsiteX18" fmla="*/ 317470 w 5329047"/>
              <a:gd name="connsiteY18" fmla="*/ 1123093 h 1289304"/>
              <a:gd name="connsiteX19" fmla="*/ 2716720 w 5329047"/>
              <a:gd name="connsiteY19" fmla="*/ 1062799 h 1289304"/>
              <a:gd name="connsiteX20" fmla="*/ 2664714 w 5329047"/>
              <a:gd name="connsiteY20" fmla="*/ 1114044 h 1289304"/>
              <a:gd name="connsiteX21" fmla="*/ 2769013 w 5329047"/>
              <a:gd name="connsiteY21" fmla="*/ 1114044 h 1289304"/>
              <a:gd name="connsiteX22" fmla="*/ 2716720 w 5329047"/>
              <a:gd name="connsiteY22" fmla="*/ 1062799 h 1289304"/>
              <a:gd name="connsiteX23" fmla="*/ 3963447 w 5329047"/>
              <a:gd name="connsiteY23" fmla="*/ 1054322 h 1289304"/>
              <a:gd name="connsiteX24" fmla="*/ 3903726 w 5329047"/>
              <a:gd name="connsiteY24" fmla="*/ 1118902 h 1289304"/>
              <a:gd name="connsiteX25" fmla="*/ 4020978 w 5329047"/>
              <a:gd name="connsiteY25" fmla="*/ 1118902 h 1289304"/>
              <a:gd name="connsiteX26" fmla="*/ 4021074 w 5329047"/>
              <a:gd name="connsiteY26" fmla="*/ 1118902 h 1289304"/>
              <a:gd name="connsiteX27" fmla="*/ 3963447 w 5329047"/>
              <a:gd name="connsiteY27" fmla="*/ 1054322 h 1289304"/>
              <a:gd name="connsiteX28" fmla="*/ 3762946 w 5329047"/>
              <a:gd name="connsiteY28" fmla="*/ 1054322 h 1289304"/>
              <a:gd name="connsiteX29" fmla="*/ 3703605 w 5329047"/>
              <a:gd name="connsiteY29" fmla="*/ 1131569 h 1289304"/>
              <a:gd name="connsiteX30" fmla="*/ 3762946 w 5329047"/>
              <a:gd name="connsiteY30" fmla="*/ 1208817 h 1289304"/>
              <a:gd name="connsiteX31" fmla="*/ 3826477 w 5329047"/>
              <a:gd name="connsiteY31" fmla="*/ 1131569 h 1289304"/>
              <a:gd name="connsiteX32" fmla="*/ 3762946 w 5329047"/>
              <a:gd name="connsiteY32" fmla="*/ 1054322 h 1289304"/>
              <a:gd name="connsiteX33" fmla="*/ 1445228 w 5329047"/>
              <a:gd name="connsiteY33" fmla="*/ 1054322 h 1289304"/>
              <a:gd name="connsiteX34" fmla="*/ 1385506 w 5329047"/>
              <a:gd name="connsiteY34" fmla="*/ 1118902 h 1289304"/>
              <a:gd name="connsiteX35" fmla="*/ 1502759 w 5329047"/>
              <a:gd name="connsiteY35" fmla="*/ 1118902 h 1289304"/>
              <a:gd name="connsiteX36" fmla="*/ 1502854 w 5329047"/>
              <a:gd name="connsiteY36" fmla="*/ 1118902 h 1289304"/>
              <a:gd name="connsiteX37" fmla="*/ 1445228 w 5329047"/>
              <a:gd name="connsiteY37" fmla="*/ 1054322 h 1289304"/>
              <a:gd name="connsiteX38" fmla="*/ 772670 w 5329047"/>
              <a:gd name="connsiteY38" fmla="*/ 1054322 h 1289304"/>
              <a:gd name="connsiteX39" fmla="*/ 709138 w 5329047"/>
              <a:gd name="connsiteY39" fmla="*/ 1131570 h 1289304"/>
              <a:gd name="connsiteX40" fmla="*/ 772670 w 5329047"/>
              <a:gd name="connsiteY40" fmla="*/ 1208818 h 1289304"/>
              <a:gd name="connsiteX41" fmla="*/ 836202 w 5329047"/>
              <a:gd name="connsiteY41" fmla="*/ 1131570 h 1289304"/>
              <a:gd name="connsiteX42" fmla="*/ 772670 w 5329047"/>
              <a:gd name="connsiteY42" fmla="*/ 1054322 h 1289304"/>
              <a:gd name="connsiteX43" fmla="*/ 85727 w 5329047"/>
              <a:gd name="connsiteY43" fmla="*/ 1054322 h 1289304"/>
              <a:gd name="connsiteX44" fmla="*/ 22195 w 5329047"/>
              <a:gd name="connsiteY44" fmla="*/ 1131570 h 1289304"/>
              <a:gd name="connsiteX45" fmla="*/ 85727 w 5329047"/>
              <a:gd name="connsiteY45" fmla="*/ 1208818 h 1289304"/>
              <a:gd name="connsiteX46" fmla="*/ 145068 w 5329047"/>
              <a:gd name="connsiteY46" fmla="*/ 1131570 h 1289304"/>
              <a:gd name="connsiteX47" fmla="*/ 85727 w 5329047"/>
              <a:gd name="connsiteY47" fmla="*/ 1054322 h 1289304"/>
              <a:gd name="connsiteX48" fmla="*/ 4345305 w 5329047"/>
              <a:gd name="connsiteY48" fmla="*/ 1040987 h 1289304"/>
              <a:gd name="connsiteX49" fmla="*/ 4368832 w 5329047"/>
              <a:gd name="connsiteY49" fmla="*/ 1040987 h 1289304"/>
              <a:gd name="connsiteX50" fmla="*/ 4428553 w 5329047"/>
              <a:gd name="connsiteY50" fmla="*/ 1195483 h 1289304"/>
              <a:gd name="connsiteX51" fmla="*/ 4484370 w 5329047"/>
              <a:gd name="connsiteY51" fmla="*/ 1040987 h 1289304"/>
              <a:gd name="connsiteX52" fmla="*/ 4506468 w 5329047"/>
              <a:gd name="connsiteY52" fmla="*/ 1040987 h 1289304"/>
              <a:gd name="connsiteX53" fmla="*/ 4427791 w 5329047"/>
              <a:gd name="connsiteY53" fmla="*/ 1249965 h 1289304"/>
              <a:gd name="connsiteX54" fmla="*/ 4380071 w 5329047"/>
              <a:gd name="connsiteY54" fmla="*/ 1289304 h 1289304"/>
              <a:gd name="connsiteX55" fmla="*/ 4363212 w 5329047"/>
              <a:gd name="connsiteY55" fmla="*/ 1287589 h 1289304"/>
              <a:gd name="connsiteX56" fmla="*/ 4363212 w 5329047"/>
              <a:gd name="connsiteY56" fmla="*/ 1269015 h 1289304"/>
              <a:gd name="connsiteX57" fmla="*/ 4378357 w 5329047"/>
              <a:gd name="connsiteY57" fmla="*/ 1270825 h 1289304"/>
              <a:gd name="connsiteX58" fmla="*/ 4409980 w 5329047"/>
              <a:gd name="connsiteY58" fmla="*/ 1242345 h 1289304"/>
              <a:gd name="connsiteX59" fmla="*/ 4417695 w 5329047"/>
              <a:gd name="connsiteY59" fmla="*/ 1221581 h 1289304"/>
              <a:gd name="connsiteX60" fmla="*/ 4345400 w 5329047"/>
              <a:gd name="connsiteY60" fmla="*/ 1041082 h 1289304"/>
              <a:gd name="connsiteX61" fmla="*/ 4899183 w 5329047"/>
              <a:gd name="connsiteY61" fmla="*/ 1040891 h 1289304"/>
              <a:gd name="connsiteX62" fmla="*/ 4921281 w 5329047"/>
              <a:gd name="connsiteY62" fmla="*/ 1040891 h 1289304"/>
              <a:gd name="connsiteX63" fmla="*/ 4921281 w 5329047"/>
              <a:gd name="connsiteY63" fmla="*/ 1158906 h 1289304"/>
              <a:gd name="connsiteX64" fmla="*/ 4969764 w 5329047"/>
              <a:gd name="connsiteY64" fmla="*/ 1208722 h 1289304"/>
              <a:gd name="connsiteX65" fmla="*/ 5024151 w 5329047"/>
              <a:gd name="connsiteY65" fmla="*/ 1136046 h 1289304"/>
              <a:gd name="connsiteX66" fmla="*/ 5024151 w 5329047"/>
              <a:gd name="connsiteY66" fmla="*/ 1040891 h 1289304"/>
              <a:gd name="connsiteX67" fmla="*/ 5046249 w 5329047"/>
              <a:gd name="connsiteY67" fmla="*/ 1040891 h 1289304"/>
              <a:gd name="connsiteX68" fmla="*/ 5046249 w 5329047"/>
              <a:gd name="connsiteY68" fmla="*/ 1222057 h 1289304"/>
              <a:gd name="connsiteX69" fmla="*/ 5046344 w 5329047"/>
              <a:gd name="connsiteY69" fmla="*/ 1222152 h 1289304"/>
              <a:gd name="connsiteX70" fmla="*/ 5025961 w 5329047"/>
              <a:gd name="connsiteY70" fmla="*/ 1222152 h 1289304"/>
              <a:gd name="connsiteX71" fmla="*/ 5025961 w 5329047"/>
              <a:gd name="connsiteY71" fmla="*/ 1189481 h 1289304"/>
              <a:gd name="connsiteX72" fmla="*/ 5025199 w 5329047"/>
              <a:gd name="connsiteY72" fmla="*/ 1189481 h 1289304"/>
              <a:gd name="connsiteX73" fmla="*/ 4962715 w 5329047"/>
              <a:gd name="connsiteY73" fmla="*/ 1227391 h 1289304"/>
              <a:gd name="connsiteX74" fmla="*/ 4899183 w 5329047"/>
              <a:gd name="connsiteY74" fmla="*/ 1158525 h 1289304"/>
              <a:gd name="connsiteX75" fmla="*/ 4878419 w 5329047"/>
              <a:gd name="connsiteY75" fmla="*/ 1038510 h 1289304"/>
              <a:gd name="connsiteX76" fmla="*/ 4878419 w 5329047"/>
              <a:gd name="connsiteY76" fmla="*/ 1060608 h 1289304"/>
              <a:gd name="connsiteX77" fmla="*/ 4810982 w 5329047"/>
              <a:gd name="connsiteY77" fmla="*/ 1125569 h 1289304"/>
              <a:gd name="connsiteX78" fmla="*/ 4810982 w 5329047"/>
              <a:gd name="connsiteY78" fmla="*/ 1222152 h 1289304"/>
              <a:gd name="connsiteX79" fmla="*/ 4788884 w 5329047"/>
              <a:gd name="connsiteY79" fmla="*/ 1222152 h 1289304"/>
              <a:gd name="connsiteX80" fmla="*/ 4788884 w 5329047"/>
              <a:gd name="connsiteY80" fmla="*/ 1040987 h 1289304"/>
              <a:gd name="connsiteX81" fmla="*/ 4809268 w 5329047"/>
              <a:gd name="connsiteY81" fmla="*/ 1040987 h 1289304"/>
              <a:gd name="connsiteX82" fmla="*/ 4809268 w 5329047"/>
              <a:gd name="connsiteY82" fmla="*/ 1083468 h 1289304"/>
              <a:gd name="connsiteX83" fmla="*/ 4809934 w 5329047"/>
              <a:gd name="connsiteY83" fmla="*/ 1083468 h 1289304"/>
              <a:gd name="connsiteX84" fmla="*/ 4878419 w 5329047"/>
              <a:gd name="connsiteY84" fmla="*/ 1038510 h 1289304"/>
              <a:gd name="connsiteX85" fmla="*/ 473394 w 5329047"/>
              <a:gd name="connsiteY85" fmla="*/ 1038510 h 1289304"/>
              <a:gd name="connsiteX86" fmla="*/ 473394 w 5329047"/>
              <a:gd name="connsiteY86" fmla="*/ 1060608 h 1289304"/>
              <a:gd name="connsiteX87" fmla="*/ 405957 w 5329047"/>
              <a:gd name="connsiteY87" fmla="*/ 1125569 h 1289304"/>
              <a:gd name="connsiteX88" fmla="*/ 405957 w 5329047"/>
              <a:gd name="connsiteY88" fmla="*/ 1222152 h 1289304"/>
              <a:gd name="connsiteX89" fmla="*/ 383859 w 5329047"/>
              <a:gd name="connsiteY89" fmla="*/ 1222152 h 1289304"/>
              <a:gd name="connsiteX90" fmla="*/ 383859 w 5329047"/>
              <a:gd name="connsiteY90" fmla="*/ 1040987 h 1289304"/>
              <a:gd name="connsiteX91" fmla="*/ 404242 w 5329047"/>
              <a:gd name="connsiteY91" fmla="*/ 1040987 h 1289304"/>
              <a:gd name="connsiteX92" fmla="*/ 404242 w 5329047"/>
              <a:gd name="connsiteY92" fmla="*/ 1083468 h 1289304"/>
              <a:gd name="connsiteX93" fmla="*/ 404909 w 5329047"/>
              <a:gd name="connsiteY93" fmla="*/ 1083468 h 1289304"/>
              <a:gd name="connsiteX94" fmla="*/ 473394 w 5329047"/>
              <a:gd name="connsiteY94" fmla="*/ 1038510 h 1289304"/>
              <a:gd name="connsiteX95" fmla="*/ 2891694 w 5329047"/>
              <a:gd name="connsiteY95" fmla="*/ 1036415 h 1289304"/>
              <a:gd name="connsiteX96" fmla="*/ 2966180 w 5329047"/>
              <a:gd name="connsiteY96" fmla="*/ 1093279 h 1289304"/>
              <a:gd name="connsiteX97" fmla="*/ 2936367 w 5329047"/>
              <a:gd name="connsiteY97" fmla="*/ 1093279 h 1289304"/>
              <a:gd name="connsiteX98" fmla="*/ 2894171 w 5329047"/>
              <a:gd name="connsiteY98" fmla="*/ 1062704 h 1289304"/>
              <a:gd name="connsiteX99" fmla="*/ 2855499 w 5329047"/>
              <a:gd name="connsiteY99" fmla="*/ 1085850 h 1289304"/>
              <a:gd name="connsiteX100" fmla="*/ 2914840 w 5329047"/>
              <a:gd name="connsiteY100" fmla="*/ 1117473 h 1289304"/>
              <a:gd name="connsiteX101" fmla="*/ 2974181 w 5329047"/>
              <a:gd name="connsiteY101" fmla="*/ 1169098 h 1289304"/>
              <a:gd name="connsiteX102" fmla="*/ 2896933 w 5329047"/>
              <a:gd name="connsiteY102" fmla="*/ 1226344 h 1289304"/>
              <a:gd name="connsiteX103" fmla="*/ 2819971 w 5329047"/>
              <a:gd name="connsiteY103" fmla="*/ 1164907 h 1289304"/>
              <a:gd name="connsiteX104" fmla="*/ 2849784 w 5329047"/>
              <a:gd name="connsiteY104" fmla="*/ 1164907 h 1289304"/>
              <a:gd name="connsiteX105" fmla="*/ 2898648 w 5329047"/>
              <a:gd name="connsiteY105" fmla="*/ 1200055 h 1289304"/>
              <a:gd name="connsiteX106" fmla="*/ 2942558 w 5329047"/>
              <a:gd name="connsiteY106" fmla="*/ 1173004 h 1289304"/>
              <a:gd name="connsiteX107" fmla="*/ 2883217 w 5329047"/>
              <a:gd name="connsiteY107" fmla="*/ 1139285 h 1289304"/>
              <a:gd name="connsiteX108" fmla="*/ 2823876 w 5329047"/>
              <a:gd name="connsiteY108" fmla="*/ 1088041 h 1289304"/>
              <a:gd name="connsiteX109" fmla="*/ 2891694 w 5329047"/>
              <a:gd name="connsiteY109" fmla="*/ 1036415 h 1289304"/>
              <a:gd name="connsiteX110" fmla="*/ 2718435 w 5329047"/>
              <a:gd name="connsiteY110" fmla="*/ 1036415 h 1289304"/>
              <a:gd name="connsiteX111" fmla="*/ 2800636 w 5329047"/>
              <a:gd name="connsiteY111" fmla="*/ 1140333 h 1289304"/>
              <a:gd name="connsiteX112" fmla="*/ 2664714 w 5329047"/>
              <a:gd name="connsiteY112" fmla="*/ 1140333 h 1289304"/>
              <a:gd name="connsiteX113" fmla="*/ 2721293 w 5329047"/>
              <a:gd name="connsiteY113" fmla="*/ 1200055 h 1289304"/>
              <a:gd name="connsiteX114" fmla="*/ 2768346 w 5329047"/>
              <a:gd name="connsiteY114" fmla="*/ 1164621 h 1289304"/>
              <a:gd name="connsiteX115" fmla="*/ 2797778 w 5329047"/>
              <a:gd name="connsiteY115" fmla="*/ 1164621 h 1289304"/>
              <a:gd name="connsiteX116" fmla="*/ 2720149 w 5329047"/>
              <a:gd name="connsiteY116" fmla="*/ 1226439 h 1289304"/>
              <a:gd name="connsiteX117" fmla="*/ 2633091 w 5329047"/>
              <a:gd name="connsiteY117" fmla="*/ 1130903 h 1289304"/>
              <a:gd name="connsiteX118" fmla="*/ 2718435 w 5329047"/>
              <a:gd name="connsiteY118" fmla="*/ 1036415 h 1289304"/>
              <a:gd name="connsiteX119" fmla="*/ 2033873 w 5329047"/>
              <a:gd name="connsiteY119" fmla="*/ 1036415 h 1289304"/>
              <a:gd name="connsiteX120" fmla="*/ 2101977 w 5329047"/>
              <a:gd name="connsiteY120" fmla="*/ 1086231 h 1289304"/>
              <a:gd name="connsiteX121" fmla="*/ 2101977 w 5329047"/>
              <a:gd name="connsiteY121" fmla="*/ 1179671 h 1289304"/>
              <a:gd name="connsiteX122" fmla="*/ 2111407 w 5329047"/>
              <a:gd name="connsiteY122" fmla="*/ 1200055 h 1289304"/>
              <a:gd name="connsiteX123" fmla="*/ 2120551 w 5329047"/>
              <a:gd name="connsiteY123" fmla="*/ 1198340 h 1289304"/>
              <a:gd name="connsiteX124" fmla="*/ 2120551 w 5329047"/>
              <a:gd name="connsiteY124" fmla="*/ 1221486 h 1289304"/>
              <a:gd name="connsiteX125" fmla="*/ 2120646 w 5329047"/>
              <a:gd name="connsiteY125" fmla="*/ 1221486 h 1289304"/>
              <a:gd name="connsiteX126" fmla="*/ 2099215 w 5329047"/>
              <a:gd name="connsiteY126" fmla="*/ 1226439 h 1289304"/>
              <a:gd name="connsiteX127" fmla="*/ 2073974 w 5329047"/>
              <a:gd name="connsiteY127" fmla="*/ 1198340 h 1289304"/>
              <a:gd name="connsiteX128" fmla="*/ 2010061 w 5329047"/>
              <a:gd name="connsiteY128" fmla="*/ 1226439 h 1289304"/>
              <a:gd name="connsiteX129" fmla="*/ 1949958 w 5329047"/>
              <a:gd name="connsiteY129" fmla="*/ 1175480 h 1289304"/>
              <a:gd name="connsiteX130" fmla="*/ 2011394 w 5329047"/>
              <a:gd name="connsiteY130" fmla="*/ 1119664 h 1289304"/>
              <a:gd name="connsiteX131" fmla="*/ 2072545 w 5329047"/>
              <a:gd name="connsiteY131" fmla="*/ 1092994 h 1289304"/>
              <a:gd name="connsiteX132" fmla="*/ 2032159 w 5329047"/>
              <a:gd name="connsiteY132" fmla="*/ 1062799 h 1289304"/>
              <a:gd name="connsiteX133" fmla="*/ 1986820 w 5329047"/>
              <a:gd name="connsiteY133" fmla="*/ 1097185 h 1289304"/>
              <a:gd name="connsiteX134" fmla="*/ 1957007 w 5329047"/>
              <a:gd name="connsiteY134" fmla="*/ 1097185 h 1289304"/>
              <a:gd name="connsiteX135" fmla="*/ 2033873 w 5329047"/>
              <a:gd name="connsiteY135" fmla="*/ 1036415 h 1289304"/>
              <a:gd name="connsiteX136" fmla="*/ 2242852 w 5329047"/>
              <a:gd name="connsiteY136" fmla="*/ 1036414 h 1289304"/>
              <a:gd name="connsiteX137" fmla="*/ 2242852 w 5329047"/>
              <a:gd name="connsiteY137" fmla="*/ 1068037 h 1289304"/>
              <a:gd name="connsiteX138" fmla="*/ 2177129 w 5329047"/>
              <a:gd name="connsiteY138" fmla="*/ 1141475 h 1289304"/>
              <a:gd name="connsiteX139" fmla="*/ 2177129 w 5329047"/>
              <a:gd name="connsiteY139" fmla="*/ 1222247 h 1289304"/>
              <a:gd name="connsiteX140" fmla="*/ 2147316 w 5329047"/>
              <a:gd name="connsiteY140" fmla="*/ 1222247 h 1289304"/>
              <a:gd name="connsiteX141" fmla="*/ 2147316 w 5329047"/>
              <a:gd name="connsiteY141" fmla="*/ 1040701 h 1289304"/>
              <a:gd name="connsiteX142" fmla="*/ 2147316 w 5329047"/>
              <a:gd name="connsiteY142" fmla="*/ 1040605 h 1289304"/>
              <a:gd name="connsiteX143" fmla="*/ 2175415 w 5329047"/>
              <a:gd name="connsiteY143" fmla="*/ 1040605 h 1289304"/>
              <a:gd name="connsiteX144" fmla="*/ 2175415 w 5329047"/>
              <a:gd name="connsiteY144" fmla="*/ 1078896 h 1289304"/>
              <a:gd name="connsiteX145" fmla="*/ 2176082 w 5329047"/>
              <a:gd name="connsiteY145" fmla="*/ 1078896 h 1289304"/>
              <a:gd name="connsiteX146" fmla="*/ 2242852 w 5329047"/>
              <a:gd name="connsiteY146" fmla="*/ 1036414 h 1289304"/>
              <a:gd name="connsiteX147" fmla="*/ 2334958 w 5329047"/>
              <a:gd name="connsiteY147" fmla="*/ 1036320 h 1289304"/>
              <a:gd name="connsiteX148" fmla="*/ 2413254 w 5329047"/>
              <a:gd name="connsiteY148" fmla="*/ 1098804 h 1289304"/>
              <a:gd name="connsiteX149" fmla="*/ 2382392 w 5329047"/>
              <a:gd name="connsiteY149" fmla="*/ 1098804 h 1289304"/>
              <a:gd name="connsiteX150" fmla="*/ 2382297 w 5329047"/>
              <a:gd name="connsiteY150" fmla="*/ 1098899 h 1289304"/>
              <a:gd name="connsiteX151" fmla="*/ 2337339 w 5329047"/>
              <a:gd name="connsiteY151" fmla="*/ 1062704 h 1289304"/>
              <a:gd name="connsiteX152" fmla="*/ 2280761 w 5329047"/>
              <a:gd name="connsiteY152" fmla="*/ 1133665 h 1289304"/>
              <a:gd name="connsiteX153" fmla="*/ 2333815 w 5329047"/>
              <a:gd name="connsiteY153" fmla="*/ 1200055 h 1289304"/>
              <a:gd name="connsiteX154" fmla="*/ 2383726 w 5329047"/>
              <a:gd name="connsiteY154" fmla="*/ 1155763 h 1289304"/>
              <a:gd name="connsiteX155" fmla="*/ 2414301 w 5329047"/>
              <a:gd name="connsiteY155" fmla="*/ 1155763 h 1289304"/>
              <a:gd name="connsiteX156" fmla="*/ 2334196 w 5329047"/>
              <a:gd name="connsiteY156" fmla="*/ 1226344 h 1289304"/>
              <a:gd name="connsiteX157" fmla="*/ 2249233 w 5329047"/>
              <a:gd name="connsiteY157" fmla="*/ 1133570 h 1289304"/>
              <a:gd name="connsiteX158" fmla="*/ 2334958 w 5329047"/>
              <a:gd name="connsiteY158" fmla="*/ 1036320 h 1289304"/>
              <a:gd name="connsiteX159" fmla="*/ 4153852 w 5329047"/>
              <a:gd name="connsiteY159" fmla="*/ 1035748 h 1289304"/>
              <a:gd name="connsiteX160" fmla="*/ 4205859 w 5329047"/>
              <a:gd name="connsiteY160" fmla="*/ 1071276 h 1289304"/>
              <a:gd name="connsiteX161" fmla="*/ 4263485 w 5329047"/>
              <a:gd name="connsiteY161" fmla="*/ 1035748 h 1289304"/>
              <a:gd name="connsiteX162" fmla="*/ 4323492 w 5329047"/>
              <a:gd name="connsiteY162" fmla="*/ 1099280 h 1289304"/>
              <a:gd name="connsiteX163" fmla="*/ 4323492 w 5329047"/>
              <a:gd name="connsiteY163" fmla="*/ 1222152 h 1289304"/>
              <a:gd name="connsiteX164" fmla="*/ 4301394 w 5329047"/>
              <a:gd name="connsiteY164" fmla="*/ 1222152 h 1289304"/>
              <a:gd name="connsiteX165" fmla="*/ 4301394 w 5329047"/>
              <a:gd name="connsiteY165" fmla="*/ 1100327 h 1289304"/>
              <a:gd name="connsiteX166" fmla="*/ 4258532 w 5329047"/>
              <a:gd name="connsiteY166" fmla="*/ 1054322 h 1289304"/>
              <a:gd name="connsiteX167" fmla="*/ 4209383 w 5329047"/>
              <a:gd name="connsiteY167" fmla="*/ 1119663 h 1289304"/>
              <a:gd name="connsiteX168" fmla="*/ 4209383 w 5329047"/>
              <a:gd name="connsiteY168" fmla="*/ 1222248 h 1289304"/>
              <a:gd name="connsiteX169" fmla="*/ 4187285 w 5329047"/>
              <a:gd name="connsiteY169" fmla="*/ 1222248 h 1289304"/>
              <a:gd name="connsiteX170" fmla="*/ 4187285 w 5329047"/>
              <a:gd name="connsiteY170" fmla="*/ 1099375 h 1289304"/>
              <a:gd name="connsiteX171" fmla="*/ 4149375 w 5329047"/>
              <a:gd name="connsiteY171" fmla="*/ 1054417 h 1289304"/>
              <a:gd name="connsiteX172" fmla="*/ 4095273 w 5329047"/>
              <a:gd name="connsiteY172" fmla="*/ 1121092 h 1289304"/>
              <a:gd name="connsiteX173" fmla="*/ 4095273 w 5329047"/>
              <a:gd name="connsiteY173" fmla="*/ 1222248 h 1289304"/>
              <a:gd name="connsiteX174" fmla="*/ 4073175 w 5329047"/>
              <a:gd name="connsiteY174" fmla="*/ 1222248 h 1289304"/>
              <a:gd name="connsiteX175" fmla="*/ 4073175 w 5329047"/>
              <a:gd name="connsiteY175" fmla="*/ 1041082 h 1289304"/>
              <a:gd name="connsiteX176" fmla="*/ 4073080 w 5329047"/>
              <a:gd name="connsiteY176" fmla="*/ 1040987 h 1289304"/>
              <a:gd name="connsiteX177" fmla="*/ 4093464 w 5329047"/>
              <a:gd name="connsiteY177" fmla="*/ 1040987 h 1289304"/>
              <a:gd name="connsiteX178" fmla="*/ 4093464 w 5329047"/>
              <a:gd name="connsiteY178" fmla="*/ 1071562 h 1289304"/>
              <a:gd name="connsiteX179" fmla="*/ 4094511 w 5329047"/>
              <a:gd name="connsiteY179" fmla="*/ 1071562 h 1289304"/>
              <a:gd name="connsiteX180" fmla="*/ 4153852 w 5329047"/>
              <a:gd name="connsiteY180" fmla="*/ 1035748 h 1289304"/>
              <a:gd name="connsiteX181" fmla="*/ 5152262 w 5329047"/>
              <a:gd name="connsiteY181" fmla="*/ 1035653 h 1289304"/>
              <a:gd name="connsiteX182" fmla="*/ 5218651 w 5329047"/>
              <a:gd name="connsiteY182" fmla="*/ 1093946 h 1289304"/>
              <a:gd name="connsiteX183" fmla="*/ 5196649 w 5329047"/>
              <a:gd name="connsiteY183" fmla="*/ 1093946 h 1289304"/>
              <a:gd name="connsiteX184" fmla="*/ 5149214 w 5329047"/>
              <a:gd name="connsiteY184" fmla="*/ 1054227 h 1289304"/>
              <a:gd name="connsiteX185" fmla="*/ 5106351 w 5329047"/>
              <a:gd name="connsiteY185" fmla="*/ 1085469 h 1289304"/>
              <a:gd name="connsiteX186" fmla="*/ 5143975 w 5329047"/>
              <a:gd name="connsiteY186" fmla="*/ 1116044 h 1289304"/>
              <a:gd name="connsiteX187" fmla="*/ 5173503 w 5329047"/>
              <a:gd name="connsiteY187" fmla="*/ 1122711 h 1289304"/>
              <a:gd name="connsiteX188" fmla="*/ 5225128 w 5329047"/>
              <a:gd name="connsiteY188" fmla="*/ 1172908 h 1289304"/>
              <a:gd name="connsiteX189" fmla="*/ 5152453 w 5329047"/>
              <a:gd name="connsiteY189" fmla="*/ 1227391 h 1289304"/>
              <a:gd name="connsiteX190" fmla="*/ 5077967 w 5329047"/>
              <a:gd name="connsiteY190" fmla="*/ 1163478 h 1289304"/>
              <a:gd name="connsiteX191" fmla="*/ 5100065 w 5329047"/>
              <a:gd name="connsiteY191" fmla="*/ 1163478 h 1289304"/>
              <a:gd name="connsiteX192" fmla="*/ 5153405 w 5329047"/>
              <a:gd name="connsiteY192" fmla="*/ 1208818 h 1289304"/>
              <a:gd name="connsiteX193" fmla="*/ 5202935 w 5329047"/>
              <a:gd name="connsiteY193" fmla="*/ 1174432 h 1289304"/>
              <a:gd name="connsiteX194" fmla="*/ 5163216 w 5329047"/>
              <a:gd name="connsiteY194" fmla="*/ 1141380 h 1289304"/>
              <a:gd name="connsiteX195" fmla="*/ 5134736 w 5329047"/>
              <a:gd name="connsiteY195" fmla="*/ 1135094 h 1289304"/>
              <a:gd name="connsiteX196" fmla="*/ 5084158 w 5329047"/>
              <a:gd name="connsiteY196" fmla="*/ 1086612 h 1289304"/>
              <a:gd name="connsiteX197" fmla="*/ 5152262 w 5329047"/>
              <a:gd name="connsiteY197" fmla="*/ 1035653 h 1289304"/>
              <a:gd name="connsiteX198" fmla="*/ 3578257 w 5329047"/>
              <a:gd name="connsiteY198" fmla="*/ 1035653 h 1289304"/>
              <a:gd name="connsiteX199" fmla="*/ 3645027 w 5329047"/>
              <a:gd name="connsiteY199" fmla="*/ 1093946 h 1289304"/>
              <a:gd name="connsiteX200" fmla="*/ 3645027 w 5329047"/>
              <a:gd name="connsiteY200" fmla="*/ 1190148 h 1289304"/>
              <a:gd name="connsiteX201" fmla="*/ 3658076 w 5329047"/>
              <a:gd name="connsiteY201" fmla="*/ 1203483 h 1289304"/>
              <a:gd name="connsiteX202" fmla="*/ 3665124 w 5329047"/>
              <a:gd name="connsiteY202" fmla="*/ 1202055 h 1289304"/>
              <a:gd name="connsiteX203" fmla="*/ 3665124 w 5329047"/>
              <a:gd name="connsiteY203" fmla="*/ 1220724 h 1289304"/>
              <a:gd name="connsiteX204" fmla="*/ 3650742 w 5329047"/>
              <a:gd name="connsiteY204" fmla="*/ 1222152 h 1289304"/>
              <a:gd name="connsiteX205" fmla="*/ 3624738 w 5329047"/>
              <a:gd name="connsiteY205" fmla="*/ 1190529 h 1289304"/>
              <a:gd name="connsiteX206" fmla="*/ 3624072 w 5329047"/>
              <a:gd name="connsiteY206" fmla="*/ 1190529 h 1289304"/>
              <a:gd name="connsiteX207" fmla="*/ 3558063 w 5329047"/>
              <a:gd name="connsiteY207" fmla="*/ 1227391 h 1289304"/>
              <a:gd name="connsiteX208" fmla="*/ 3497294 w 5329047"/>
              <a:gd name="connsiteY208" fmla="*/ 1174337 h 1289304"/>
              <a:gd name="connsiteX209" fmla="*/ 3594544 w 5329047"/>
              <a:gd name="connsiteY209" fmla="*/ 1116044 h 1289304"/>
              <a:gd name="connsiteX210" fmla="*/ 3623024 w 5329047"/>
              <a:gd name="connsiteY210" fmla="*/ 1091469 h 1289304"/>
              <a:gd name="connsiteX211" fmla="*/ 3575590 w 5329047"/>
              <a:gd name="connsiteY211" fmla="*/ 1054227 h 1289304"/>
              <a:gd name="connsiteX212" fmla="*/ 3527107 w 5329047"/>
              <a:gd name="connsiteY212" fmla="*/ 1096327 h 1289304"/>
              <a:gd name="connsiteX213" fmla="*/ 3505009 w 5329047"/>
              <a:gd name="connsiteY213" fmla="*/ 1096327 h 1289304"/>
              <a:gd name="connsiteX214" fmla="*/ 3504819 w 5329047"/>
              <a:gd name="connsiteY214" fmla="*/ 1096422 h 1289304"/>
              <a:gd name="connsiteX215" fmla="*/ 3578257 w 5329047"/>
              <a:gd name="connsiteY215" fmla="*/ 1035653 h 1289304"/>
              <a:gd name="connsiteX216" fmla="*/ 772670 w 5329047"/>
              <a:gd name="connsiteY216" fmla="*/ 1035653 h 1289304"/>
              <a:gd name="connsiteX217" fmla="*/ 858394 w 5329047"/>
              <a:gd name="connsiteY217" fmla="*/ 1131570 h 1289304"/>
              <a:gd name="connsiteX218" fmla="*/ 772670 w 5329047"/>
              <a:gd name="connsiteY218" fmla="*/ 1227486 h 1289304"/>
              <a:gd name="connsiteX219" fmla="*/ 686945 w 5329047"/>
              <a:gd name="connsiteY219" fmla="*/ 1131570 h 1289304"/>
              <a:gd name="connsiteX220" fmla="*/ 772670 w 5329047"/>
              <a:gd name="connsiteY220" fmla="*/ 1035653 h 1289304"/>
              <a:gd name="connsiteX221" fmla="*/ 272894 w 5329047"/>
              <a:gd name="connsiteY221" fmla="*/ 1035653 h 1289304"/>
              <a:gd name="connsiteX222" fmla="*/ 339663 w 5329047"/>
              <a:gd name="connsiteY222" fmla="*/ 1093946 h 1289304"/>
              <a:gd name="connsiteX223" fmla="*/ 339663 w 5329047"/>
              <a:gd name="connsiteY223" fmla="*/ 1190148 h 1289304"/>
              <a:gd name="connsiteX224" fmla="*/ 352617 w 5329047"/>
              <a:gd name="connsiteY224" fmla="*/ 1203483 h 1289304"/>
              <a:gd name="connsiteX225" fmla="*/ 359665 w 5329047"/>
              <a:gd name="connsiteY225" fmla="*/ 1202055 h 1289304"/>
              <a:gd name="connsiteX226" fmla="*/ 359665 w 5329047"/>
              <a:gd name="connsiteY226" fmla="*/ 1220724 h 1289304"/>
              <a:gd name="connsiteX227" fmla="*/ 345283 w 5329047"/>
              <a:gd name="connsiteY227" fmla="*/ 1222152 h 1289304"/>
              <a:gd name="connsiteX228" fmla="*/ 319281 w 5329047"/>
              <a:gd name="connsiteY228" fmla="*/ 1190529 h 1289304"/>
              <a:gd name="connsiteX229" fmla="*/ 318613 w 5329047"/>
              <a:gd name="connsiteY229" fmla="*/ 1190529 h 1289304"/>
              <a:gd name="connsiteX230" fmla="*/ 252605 w 5329047"/>
              <a:gd name="connsiteY230" fmla="*/ 1227391 h 1289304"/>
              <a:gd name="connsiteX231" fmla="*/ 191835 w 5329047"/>
              <a:gd name="connsiteY231" fmla="*/ 1174337 h 1289304"/>
              <a:gd name="connsiteX232" fmla="*/ 289085 w 5329047"/>
              <a:gd name="connsiteY232" fmla="*/ 1116044 h 1289304"/>
              <a:gd name="connsiteX233" fmla="*/ 317565 w 5329047"/>
              <a:gd name="connsiteY233" fmla="*/ 1091469 h 1289304"/>
              <a:gd name="connsiteX234" fmla="*/ 270131 w 5329047"/>
              <a:gd name="connsiteY234" fmla="*/ 1054227 h 1289304"/>
              <a:gd name="connsiteX235" fmla="*/ 221648 w 5329047"/>
              <a:gd name="connsiteY235" fmla="*/ 1096327 h 1289304"/>
              <a:gd name="connsiteX236" fmla="*/ 199550 w 5329047"/>
              <a:gd name="connsiteY236" fmla="*/ 1096327 h 1289304"/>
              <a:gd name="connsiteX237" fmla="*/ 199455 w 5329047"/>
              <a:gd name="connsiteY237" fmla="*/ 1096422 h 1289304"/>
              <a:gd name="connsiteX238" fmla="*/ 272894 w 5329047"/>
              <a:gd name="connsiteY238" fmla="*/ 1035653 h 1289304"/>
              <a:gd name="connsiteX239" fmla="*/ 85632 w 5329047"/>
              <a:gd name="connsiteY239" fmla="*/ 1035653 h 1289304"/>
              <a:gd name="connsiteX240" fmla="*/ 167071 w 5329047"/>
              <a:gd name="connsiteY240" fmla="*/ 1131570 h 1289304"/>
              <a:gd name="connsiteX241" fmla="*/ 85632 w 5329047"/>
              <a:gd name="connsiteY241" fmla="*/ 1227486 h 1289304"/>
              <a:gd name="connsiteX242" fmla="*/ 22766 w 5329047"/>
              <a:gd name="connsiteY242" fmla="*/ 1187767 h 1289304"/>
              <a:gd name="connsiteX243" fmla="*/ 22100 w 5329047"/>
              <a:gd name="connsiteY243" fmla="*/ 1187767 h 1289304"/>
              <a:gd name="connsiteX244" fmla="*/ 22100 w 5329047"/>
              <a:gd name="connsiteY244" fmla="*/ 1289304 h 1289304"/>
              <a:gd name="connsiteX245" fmla="*/ 2 w 5329047"/>
              <a:gd name="connsiteY245" fmla="*/ 1289304 h 1289304"/>
              <a:gd name="connsiteX246" fmla="*/ 2 w 5329047"/>
              <a:gd name="connsiteY246" fmla="*/ 1040987 h 1289304"/>
              <a:gd name="connsiteX247" fmla="*/ 20386 w 5329047"/>
              <a:gd name="connsiteY247" fmla="*/ 1040987 h 1289304"/>
              <a:gd name="connsiteX248" fmla="*/ 20386 w 5329047"/>
              <a:gd name="connsiteY248" fmla="*/ 1075372 h 1289304"/>
              <a:gd name="connsiteX249" fmla="*/ 21052 w 5329047"/>
              <a:gd name="connsiteY249" fmla="*/ 1075372 h 1289304"/>
              <a:gd name="connsiteX250" fmla="*/ 85632 w 5329047"/>
              <a:gd name="connsiteY250" fmla="*/ 1035653 h 1289304"/>
              <a:gd name="connsiteX251" fmla="*/ 3963543 w 5329047"/>
              <a:gd name="connsiteY251" fmla="*/ 1035558 h 1289304"/>
              <a:gd name="connsiteX252" fmla="*/ 4043267 w 5329047"/>
              <a:gd name="connsiteY252" fmla="*/ 1137380 h 1289304"/>
              <a:gd name="connsiteX253" fmla="*/ 3903821 w 5329047"/>
              <a:gd name="connsiteY253" fmla="*/ 1137380 h 1289304"/>
              <a:gd name="connsiteX254" fmla="*/ 3903821 w 5329047"/>
              <a:gd name="connsiteY254" fmla="*/ 1137475 h 1289304"/>
              <a:gd name="connsiteX255" fmla="*/ 3963543 w 5329047"/>
              <a:gd name="connsiteY255" fmla="*/ 1208818 h 1289304"/>
              <a:gd name="connsiteX256" fmla="*/ 4020407 w 5329047"/>
              <a:gd name="connsiteY256" fmla="*/ 1162431 h 1289304"/>
              <a:gd name="connsiteX257" fmla="*/ 4042505 w 5329047"/>
              <a:gd name="connsiteY257" fmla="*/ 1162431 h 1289304"/>
              <a:gd name="connsiteX258" fmla="*/ 3963543 w 5329047"/>
              <a:gd name="connsiteY258" fmla="*/ 1227392 h 1289304"/>
              <a:gd name="connsiteX259" fmla="*/ 3881723 w 5329047"/>
              <a:gd name="connsiteY259" fmla="*/ 1131475 h 1289304"/>
              <a:gd name="connsiteX260" fmla="*/ 3963543 w 5329047"/>
              <a:gd name="connsiteY260" fmla="*/ 1035558 h 1289304"/>
              <a:gd name="connsiteX261" fmla="*/ 3401186 w 5329047"/>
              <a:gd name="connsiteY261" fmla="*/ 1035558 h 1289304"/>
              <a:gd name="connsiteX262" fmla="*/ 3474624 w 5329047"/>
              <a:gd name="connsiteY262" fmla="*/ 1097756 h 1289304"/>
              <a:gd name="connsiteX263" fmla="*/ 3452526 w 5329047"/>
              <a:gd name="connsiteY263" fmla="*/ 1097756 h 1289304"/>
              <a:gd name="connsiteX264" fmla="*/ 3452431 w 5329047"/>
              <a:gd name="connsiteY264" fmla="*/ 1097852 h 1289304"/>
              <a:gd name="connsiteX265" fmla="*/ 3401186 w 5329047"/>
              <a:gd name="connsiteY265" fmla="*/ 1054322 h 1289304"/>
              <a:gd name="connsiteX266" fmla="*/ 3337654 w 5329047"/>
              <a:gd name="connsiteY266" fmla="*/ 1131570 h 1289304"/>
              <a:gd name="connsiteX267" fmla="*/ 3401186 w 5329047"/>
              <a:gd name="connsiteY267" fmla="*/ 1208818 h 1289304"/>
              <a:gd name="connsiteX268" fmla="*/ 3453859 w 5329047"/>
              <a:gd name="connsiteY268" fmla="*/ 1157192 h 1289304"/>
              <a:gd name="connsiteX269" fmla="*/ 3475957 w 5329047"/>
              <a:gd name="connsiteY269" fmla="*/ 1157192 h 1289304"/>
              <a:gd name="connsiteX270" fmla="*/ 3401186 w 5329047"/>
              <a:gd name="connsiteY270" fmla="*/ 1227392 h 1289304"/>
              <a:gd name="connsiteX271" fmla="*/ 3315461 w 5329047"/>
              <a:gd name="connsiteY271" fmla="*/ 1131475 h 1289304"/>
              <a:gd name="connsiteX272" fmla="*/ 3401186 w 5329047"/>
              <a:gd name="connsiteY272" fmla="*/ 1035558 h 1289304"/>
              <a:gd name="connsiteX273" fmla="*/ 1445228 w 5329047"/>
              <a:gd name="connsiteY273" fmla="*/ 1035558 h 1289304"/>
              <a:gd name="connsiteX274" fmla="*/ 1524952 w 5329047"/>
              <a:gd name="connsiteY274" fmla="*/ 1137380 h 1289304"/>
              <a:gd name="connsiteX275" fmla="*/ 1385506 w 5329047"/>
              <a:gd name="connsiteY275" fmla="*/ 1137380 h 1289304"/>
              <a:gd name="connsiteX276" fmla="*/ 1385601 w 5329047"/>
              <a:gd name="connsiteY276" fmla="*/ 1137475 h 1289304"/>
              <a:gd name="connsiteX277" fmla="*/ 1445323 w 5329047"/>
              <a:gd name="connsiteY277" fmla="*/ 1208818 h 1289304"/>
              <a:gd name="connsiteX278" fmla="*/ 1502187 w 5329047"/>
              <a:gd name="connsiteY278" fmla="*/ 1162431 h 1289304"/>
              <a:gd name="connsiteX279" fmla="*/ 1524285 w 5329047"/>
              <a:gd name="connsiteY279" fmla="*/ 1162431 h 1289304"/>
              <a:gd name="connsiteX280" fmla="*/ 1445228 w 5329047"/>
              <a:gd name="connsiteY280" fmla="*/ 1227392 h 1289304"/>
              <a:gd name="connsiteX281" fmla="*/ 1363408 w 5329047"/>
              <a:gd name="connsiteY281" fmla="*/ 1131475 h 1289304"/>
              <a:gd name="connsiteX282" fmla="*/ 1445228 w 5329047"/>
              <a:gd name="connsiteY282" fmla="*/ 1035558 h 1289304"/>
              <a:gd name="connsiteX283" fmla="*/ 3193256 w 5329047"/>
              <a:gd name="connsiteY283" fmla="*/ 995362 h 1289304"/>
              <a:gd name="connsiteX284" fmla="*/ 3143059 w 5329047"/>
              <a:gd name="connsiteY284" fmla="*/ 1123854 h 1289304"/>
              <a:gd name="connsiteX285" fmla="*/ 3241738 w 5329047"/>
              <a:gd name="connsiteY285" fmla="*/ 1123854 h 1289304"/>
              <a:gd name="connsiteX286" fmla="*/ 5269992 w 5329047"/>
              <a:gd name="connsiteY286" fmla="*/ 986504 h 1289304"/>
              <a:gd name="connsiteX287" fmla="*/ 5292090 w 5329047"/>
              <a:gd name="connsiteY287" fmla="*/ 986504 h 1289304"/>
              <a:gd name="connsiteX288" fmla="*/ 5292090 w 5329047"/>
              <a:gd name="connsiteY288" fmla="*/ 1040987 h 1289304"/>
              <a:gd name="connsiteX289" fmla="*/ 5292185 w 5329047"/>
              <a:gd name="connsiteY289" fmla="*/ 1040987 h 1289304"/>
              <a:gd name="connsiteX290" fmla="*/ 5329047 w 5329047"/>
              <a:gd name="connsiteY290" fmla="*/ 1040987 h 1289304"/>
              <a:gd name="connsiteX291" fmla="*/ 5329047 w 5329047"/>
              <a:gd name="connsiteY291" fmla="*/ 1059561 h 1289304"/>
              <a:gd name="connsiteX292" fmla="*/ 5292185 w 5329047"/>
              <a:gd name="connsiteY292" fmla="*/ 1059561 h 1289304"/>
              <a:gd name="connsiteX293" fmla="*/ 5292185 w 5329047"/>
              <a:gd name="connsiteY293" fmla="*/ 1181767 h 1289304"/>
              <a:gd name="connsiteX294" fmla="*/ 5310092 w 5329047"/>
              <a:gd name="connsiteY294" fmla="*/ 1205674 h 1289304"/>
              <a:gd name="connsiteX295" fmla="*/ 5329047 w 5329047"/>
              <a:gd name="connsiteY295" fmla="*/ 1204627 h 1289304"/>
              <a:gd name="connsiteX296" fmla="*/ 5329047 w 5329047"/>
              <a:gd name="connsiteY296" fmla="*/ 1223581 h 1289304"/>
              <a:gd name="connsiteX297" fmla="*/ 5309330 w 5329047"/>
              <a:gd name="connsiteY297" fmla="*/ 1224248 h 1289304"/>
              <a:gd name="connsiteX298" fmla="*/ 5269992 w 5329047"/>
              <a:gd name="connsiteY298" fmla="*/ 1183481 h 1289304"/>
              <a:gd name="connsiteX299" fmla="*/ 5269992 w 5329047"/>
              <a:gd name="connsiteY299" fmla="*/ 1059561 h 1289304"/>
              <a:gd name="connsiteX300" fmla="*/ 5238369 w 5329047"/>
              <a:gd name="connsiteY300" fmla="*/ 1059561 h 1289304"/>
              <a:gd name="connsiteX301" fmla="*/ 5238369 w 5329047"/>
              <a:gd name="connsiteY301" fmla="*/ 1040987 h 1289304"/>
              <a:gd name="connsiteX302" fmla="*/ 5269992 w 5329047"/>
              <a:gd name="connsiteY302" fmla="*/ 1040987 h 1289304"/>
              <a:gd name="connsiteX303" fmla="*/ 1092993 w 5329047"/>
              <a:gd name="connsiteY303" fmla="*/ 986504 h 1289304"/>
              <a:gd name="connsiteX304" fmla="*/ 1115091 w 5329047"/>
              <a:gd name="connsiteY304" fmla="*/ 986504 h 1289304"/>
              <a:gd name="connsiteX305" fmla="*/ 1115091 w 5329047"/>
              <a:gd name="connsiteY305" fmla="*/ 1040987 h 1289304"/>
              <a:gd name="connsiteX306" fmla="*/ 1151953 w 5329047"/>
              <a:gd name="connsiteY306" fmla="*/ 1040987 h 1289304"/>
              <a:gd name="connsiteX307" fmla="*/ 1151953 w 5329047"/>
              <a:gd name="connsiteY307" fmla="*/ 1059561 h 1289304"/>
              <a:gd name="connsiteX308" fmla="*/ 1115091 w 5329047"/>
              <a:gd name="connsiteY308" fmla="*/ 1059561 h 1289304"/>
              <a:gd name="connsiteX309" fmla="*/ 1115091 w 5329047"/>
              <a:gd name="connsiteY309" fmla="*/ 1181767 h 1289304"/>
              <a:gd name="connsiteX310" fmla="*/ 1132998 w 5329047"/>
              <a:gd name="connsiteY310" fmla="*/ 1205674 h 1289304"/>
              <a:gd name="connsiteX311" fmla="*/ 1151953 w 5329047"/>
              <a:gd name="connsiteY311" fmla="*/ 1204627 h 1289304"/>
              <a:gd name="connsiteX312" fmla="*/ 1151953 w 5329047"/>
              <a:gd name="connsiteY312" fmla="*/ 1223581 h 1289304"/>
              <a:gd name="connsiteX313" fmla="*/ 1132331 w 5329047"/>
              <a:gd name="connsiteY313" fmla="*/ 1224248 h 1289304"/>
              <a:gd name="connsiteX314" fmla="*/ 1092993 w 5329047"/>
              <a:gd name="connsiteY314" fmla="*/ 1183481 h 1289304"/>
              <a:gd name="connsiteX315" fmla="*/ 1092993 w 5329047"/>
              <a:gd name="connsiteY315" fmla="*/ 1059561 h 1289304"/>
              <a:gd name="connsiteX316" fmla="*/ 1061370 w 5329047"/>
              <a:gd name="connsiteY316" fmla="*/ 1059561 h 1289304"/>
              <a:gd name="connsiteX317" fmla="*/ 1061370 w 5329047"/>
              <a:gd name="connsiteY317" fmla="*/ 1040987 h 1289304"/>
              <a:gd name="connsiteX318" fmla="*/ 1092993 w 5329047"/>
              <a:gd name="connsiteY318" fmla="*/ 1040987 h 1289304"/>
              <a:gd name="connsiteX319" fmla="*/ 507493 w 5329047"/>
              <a:gd name="connsiteY319" fmla="*/ 986504 h 1289304"/>
              <a:gd name="connsiteX320" fmla="*/ 529591 w 5329047"/>
              <a:gd name="connsiteY320" fmla="*/ 986504 h 1289304"/>
              <a:gd name="connsiteX321" fmla="*/ 529591 w 5329047"/>
              <a:gd name="connsiteY321" fmla="*/ 1040987 h 1289304"/>
              <a:gd name="connsiteX322" fmla="*/ 566453 w 5329047"/>
              <a:gd name="connsiteY322" fmla="*/ 1040987 h 1289304"/>
              <a:gd name="connsiteX323" fmla="*/ 566453 w 5329047"/>
              <a:gd name="connsiteY323" fmla="*/ 1059561 h 1289304"/>
              <a:gd name="connsiteX324" fmla="*/ 529591 w 5329047"/>
              <a:gd name="connsiteY324" fmla="*/ 1059561 h 1289304"/>
              <a:gd name="connsiteX325" fmla="*/ 529591 w 5329047"/>
              <a:gd name="connsiteY325" fmla="*/ 1181767 h 1289304"/>
              <a:gd name="connsiteX326" fmla="*/ 547497 w 5329047"/>
              <a:gd name="connsiteY326" fmla="*/ 1205674 h 1289304"/>
              <a:gd name="connsiteX327" fmla="*/ 566453 w 5329047"/>
              <a:gd name="connsiteY327" fmla="*/ 1204627 h 1289304"/>
              <a:gd name="connsiteX328" fmla="*/ 566453 w 5329047"/>
              <a:gd name="connsiteY328" fmla="*/ 1223581 h 1289304"/>
              <a:gd name="connsiteX329" fmla="*/ 546830 w 5329047"/>
              <a:gd name="connsiteY329" fmla="*/ 1224248 h 1289304"/>
              <a:gd name="connsiteX330" fmla="*/ 507493 w 5329047"/>
              <a:gd name="connsiteY330" fmla="*/ 1183481 h 1289304"/>
              <a:gd name="connsiteX331" fmla="*/ 507493 w 5329047"/>
              <a:gd name="connsiteY331" fmla="*/ 1059561 h 1289304"/>
              <a:gd name="connsiteX332" fmla="*/ 475869 w 5329047"/>
              <a:gd name="connsiteY332" fmla="*/ 1059561 h 1289304"/>
              <a:gd name="connsiteX333" fmla="*/ 475869 w 5329047"/>
              <a:gd name="connsiteY333" fmla="*/ 1040987 h 1289304"/>
              <a:gd name="connsiteX334" fmla="*/ 507493 w 5329047"/>
              <a:gd name="connsiteY334" fmla="*/ 1040987 h 1289304"/>
              <a:gd name="connsiteX335" fmla="*/ 4603051 w 5329047"/>
              <a:gd name="connsiteY335" fmla="*/ 971454 h 1289304"/>
              <a:gd name="connsiteX336" fmla="*/ 4801838 w 5329047"/>
              <a:gd name="connsiteY336" fmla="*/ 971454 h 1289304"/>
              <a:gd name="connsiteX337" fmla="*/ 4801838 w 5329047"/>
              <a:gd name="connsiteY337" fmla="*/ 991742 h 1289304"/>
              <a:gd name="connsiteX338" fmla="*/ 4714398 w 5329047"/>
              <a:gd name="connsiteY338" fmla="*/ 991742 h 1289304"/>
              <a:gd name="connsiteX339" fmla="*/ 4714398 w 5329047"/>
              <a:gd name="connsiteY339" fmla="*/ 1222152 h 1289304"/>
              <a:gd name="connsiteX340" fmla="*/ 4690490 w 5329047"/>
              <a:gd name="connsiteY340" fmla="*/ 1222152 h 1289304"/>
              <a:gd name="connsiteX341" fmla="*/ 4690490 w 5329047"/>
              <a:gd name="connsiteY341" fmla="*/ 991742 h 1289304"/>
              <a:gd name="connsiteX342" fmla="*/ 4603051 w 5329047"/>
              <a:gd name="connsiteY342" fmla="*/ 991742 h 1289304"/>
              <a:gd name="connsiteX343" fmla="*/ 3826573 w 5329047"/>
              <a:gd name="connsiteY343" fmla="*/ 971454 h 1289304"/>
              <a:gd name="connsiteX344" fmla="*/ 3848671 w 5329047"/>
              <a:gd name="connsiteY344" fmla="*/ 971454 h 1289304"/>
              <a:gd name="connsiteX345" fmla="*/ 3848671 w 5329047"/>
              <a:gd name="connsiteY345" fmla="*/ 1222152 h 1289304"/>
              <a:gd name="connsiteX346" fmla="*/ 3828287 w 5329047"/>
              <a:gd name="connsiteY346" fmla="*/ 1222152 h 1289304"/>
              <a:gd name="connsiteX347" fmla="*/ 3828287 w 5329047"/>
              <a:gd name="connsiteY347" fmla="*/ 1187767 h 1289304"/>
              <a:gd name="connsiteX348" fmla="*/ 3827620 w 5329047"/>
              <a:gd name="connsiteY348" fmla="*/ 1187767 h 1289304"/>
              <a:gd name="connsiteX349" fmla="*/ 3763041 w 5329047"/>
              <a:gd name="connsiteY349" fmla="*/ 1227486 h 1289304"/>
              <a:gd name="connsiteX350" fmla="*/ 3681602 w 5329047"/>
              <a:gd name="connsiteY350" fmla="*/ 1131569 h 1289304"/>
              <a:gd name="connsiteX351" fmla="*/ 3763041 w 5329047"/>
              <a:gd name="connsiteY351" fmla="*/ 1035653 h 1289304"/>
              <a:gd name="connsiteX352" fmla="*/ 3825906 w 5329047"/>
              <a:gd name="connsiteY352" fmla="*/ 1075372 h 1289304"/>
              <a:gd name="connsiteX353" fmla="*/ 3826573 w 5329047"/>
              <a:gd name="connsiteY353" fmla="*/ 1075372 h 1289304"/>
              <a:gd name="connsiteX354" fmla="*/ 3180968 w 5329047"/>
              <a:gd name="connsiteY354" fmla="*/ 971454 h 1289304"/>
              <a:gd name="connsiteX355" fmla="*/ 3207639 w 5329047"/>
              <a:gd name="connsiteY355" fmla="*/ 971454 h 1289304"/>
              <a:gd name="connsiteX356" fmla="*/ 3305936 w 5329047"/>
              <a:gd name="connsiteY356" fmla="*/ 1222247 h 1289304"/>
              <a:gd name="connsiteX357" fmla="*/ 3280314 w 5329047"/>
              <a:gd name="connsiteY357" fmla="*/ 1222247 h 1289304"/>
              <a:gd name="connsiteX358" fmla="*/ 3249739 w 5329047"/>
              <a:gd name="connsiteY358" fmla="*/ 1144238 h 1289304"/>
              <a:gd name="connsiteX359" fmla="*/ 3135630 w 5329047"/>
              <a:gd name="connsiteY359" fmla="*/ 1144238 h 1289304"/>
              <a:gd name="connsiteX360" fmla="*/ 3105435 w 5329047"/>
              <a:gd name="connsiteY360" fmla="*/ 1222247 h 1289304"/>
              <a:gd name="connsiteX361" fmla="*/ 3079813 w 5329047"/>
              <a:gd name="connsiteY361" fmla="*/ 1222247 h 1289304"/>
              <a:gd name="connsiteX362" fmla="*/ 2447639 w 5329047"/>
              <a:gd name="connsiteY362" fmla="*/ 971454 h 1289304"/>
              <a:gd name="connsiteX363" fmla="*/ 2477452 w 5329047"/>
              <a:gd name="connsiteY363" fmla="*/ 971454 h 1289304"/>
              <a:gd name="connsiteX364" fmla="*/ 2477452 w 5329047"/>
              <a:gd name="connsiteY364" fmla="*/ 1067371 h 1289304"/>
              <a:gd name="connsiteX365" fmla="*/ 2478119 w 5329047"/>
              <a:gd name="connsiteY365" fmla="*/ 1067371 h 1289304"/>
              <a:gd name="connsiteX366" fmla="*/ 2535364 w 5329047"/>
              <a:gd name="connsiteY366" fmla="*/ 1036510 h 1289304"/>
              <a:gd name="connsiteX367" fmla="*/ 2597848 w 5329047"/>
              <a:gd name="connsiteY367" fmla="*/ 1102899 h 1289304"/>
              <a:gd name="connsiteX368" fmla="*/ 2597848 w 5329047"/>
              <a:gd name="connsiteY368" fmla="*/ 1222343 h 1289304"/>
              <a:gd name="connsiteX369" fmla="*/ 2568035 w 5329047"/>
              <a:gd name="connsiteY369" fmla="*/ 1222343 h 1289304"/>
              <a:gd name="connsiteX370" fmla="*/ 2568035 w 5329047"/>
              <a:gd name="connsiteY370" fmla="*/ 1099470 h 1289304"/>
              <a:gd name="connsiteX371" fmla="*/ 2531173 w 5329047"/>
              <a:gd name="connsiteY371" fmla="*/ 1062894 h 1289304"/>
              <a:gd name="connsiteX372" fmla="*/ 2477452 w 5329047"/>
              <a:gd name="connsiteY372" fmla="*/ 1119758 h 1289304"/>
              <a:gd name="connsiteX373" fmla="*/ 2477452 w 5329047"/>
              <a:gd name="connsiteY373" fmla="*/ 1222343 h 1289304"/>
              <a:gd name="connsiteX374" fmla="*/ 2447639 w 5329047"/>
              <a:gd name="connsiteY374" fmla="*/ 1222343 h 1289304"/>
              <a:gd name="connsiteX375" fmla="*/ 2447639 w 5329047"/>
              <a:gd name="connsiteY375" fmla="*/ 971549 h 1289304"/>
              <a:gd name="connsiteX376" fmla="*/ 1659445 w 5329047"/>
              <a:gd name="connsiteY376" fmla="*/ 971454 h 1289304"/>
              <a:gd name="connsiteX377" fmla="*/ 1705070 w 5329047"/>
              <a:gd name="connsiteY377" fmla="*/ 971454 h 1289304"/>
              <a:gd name="connsiteX378" fmla="*/ 1784127 w 5329047"/>
              <a:gd name="connsiteY378" fmla="*/ 1182147 h 1289304"/>
              <a:gd name="connsiteX379" fmla="*/ 1863470 w 5329047"/>
              <a:gd name="connsiteY379" fmla="*/ 971454 h 1289304"/>
              <a:gd name="connsiteX380" fmla="*/ 1909191 w 5329047"/>
              <a:gd name="connsiteY380" fmla="*/ 971454 h 1289304"/>
              <a:gd name="connsiteX381" fmla="*/ 1909191 w 5329047"/>
              <a:gd name="connsiteY381" fmla="*/ 1222152 h 1289304"/>
              <a:gd name="connsiteX382" fmla="*/ 1877567 w 5329047"/>
              <a:gd name="connsiteY382" fmla="*/ 1222152 h 1289304"/>
              <a:gd name="connsiteX383" fmla="*/ 1877567 w 5329047"/>
              <a:gd name="connsiteY383" fmla="*/ 1013555 h 1289304"/>
              <a:gd name="connsiteX384" fmla="*/ 1876805 w 5329047"/>
              <a:gd name="connsiteY384" fmla="*/ 1013555 h 1289304"/>
              <a:gd name="connsiteX385" fmla="*/ 1798510 w 5329047"/>
              <a:gd name="connsiteY385" fmla="*/ 1222152 h 1289304"/>
              <a:gd name="connsiteX386" fmla="*/ 1770030 w 5329047"/>
              <a:gd name="connsiteY386" fmla="*/ 1222152 h 1289304"/>
              <a:gd name="connsiteX387" fmla="*/ 1691735 w 5329047"/>
              <a:gd name="connsiteY387" fmla="*/ 1013555 h 1289304"/>
              <a:gd name="connsiteX388" fmla="*/ 1691068 w 5329047"/>
              <a:gd name="connsiteY388" fmla="*/ 1013555 h 1289304"/>
              <a:gd name="connsiteX389" fmla="*/ 1691068 w 5329047"/>
              <a:gd name="connsiteY389" fmla="*/ 1222152 h 1289304"/>
              <a:gd name="connsiteX390" fmla="*/ 1659445 w 5329047"/>
              <a:gd name="connsiteY390" fmla="*/ 1222152 h 1289304"/>
              <a:gd name="connsiteX391" fmla="*/ 1183576 w 5329047"/>
              <a:gd name="connsiteY391" fmla="*/ 971454 h 1289304"/>
              <a:gd name="connsiteX392" fmla="*/ 1205674 w 5329047"/>
              <a:gd name="connsiteY392" fmla="*/ 971454 h 1289304"/>
              <a:gd name="connsiteX393" fmla="*/ 1205674 w 5329047"/>
              <a:gd name="connsiteY393" fmla="*/ 1072229 h 1289304"/>
              <a:gd name="connsiteX394" fmla="*/ 1206341 w 5329047"/>
              <a:gd name="connsiteY394" fmla="*/ 1072229 h 1289304"/>
              <a:gd name="connsiteX395" fmla="*/ 1264253 w 5329047"/>
              <a:gd name="connsiteY395" fmla="*/ 1035748 h 1289304"/>
              <a:gd name="connsiteX396" fmla="*/ 1330642 w 5329047"/>
              <a:gd name="connsiteY396" fmla="*/ 1105661 h 1289304"/>
              <a:gd name="connsiteX397" fmla="*/ 1330642 w 5329047"/>
              <a:gd name="connsiteY397" fmla="*/ 1222247 h 1289304"/>
              <a:gd name="connsiteX398" fmla="*/ 1308544 w 5329047"/>
              <a:gd name="connsiteY398" fmla="*/ 1222247 h 1289304"/>
              <a:gd name="connsiteX399" fmla="*/ 1308544 w 5329047"/>
              <a:gd name="connsiteY399" fmla="*/ 1109185 h 1289304"/>
              <a:gd name="connsiteX400" fmla="*/ 1262538 w 5329047"/>
              <a:gd name="connsiteY400" fmla="*/ 1054417 h 1289304"/>
              <a:gd name="connsiteX401" fmla="*/ 1205674 w 5329047"/>
              <a:gd name="connsiteY401" fmla="*/ 1116615 h 1289304"/>
              <a:gd name="connsiteX402" fmla="*/ 1205674 w 5329047"/>
              <a:gd name="connsiteY402" fmla="*/ 1222343 h 1289304"/>
              <a:gd name="connsiteX403" fmla="*/ 1183576 w 5329047"/>
              <a:gd name="connsiteY403" fmla="*/ 1222343 h 1289304"/>
              <a:gd name="connsiteX404" fmla="*/ 1183576 w 5329047"/>
              <a:gd name="connsiteY404" fmla="*/ 971549 h 1289304"/>
              <a:gd name="connsiteX405" fmla="*/ 947262 w 5329047"/>
              <a:gd name="connsiteY405" fmla="*/ 971454 h 1289304"/>
              <a:gd name="connsiteX406" fmla="*/ 965931 w 5329047"/>
              <a:gd name="connsiteY406" fmla="*/ 972883 h 1289304"/>
              <a:gd name="connsiteX407" fmla="*/ 965931 w 5329047"/>
              <a:gd name="connsiteY407" fmla="*/ 991837 h 1289304"/>
              <a:gd name="connsiteX408" fmla="*/ 949738 w 5329047"/>
              <a:gd name="connsiteY408" fmla="*/ 990123 h 1289304"/>
              <a:gd name="connsiteX409" fmla="*/ 925544 w 5329047"/>
              <a:gd name="connsiteY409" fmla="*/ 1025270 h 1289304"/>
              <a:gd name="connsiteX410" fmla="*/ 925544 w 5329047"/>
              <a:gd name="connsiteY410" fmla="*/ 1041082 h 1289304"/>
              <a:gd name="connsiteX411" fmla="*/ 961358 w 5329047"/>
              <a:gd name="connsiteY411" fmla="*/ 1041082 h 1289304"/>
              <a:gd name="connsiteX412" fmla="*/ 961358 w 5329047"/>
              <a:gd name="connsiteY412" fmla="*/ 1059656 h 1289304"/>
              <a:gd name="connsiteX413" fmla="*/ 961264 w 5329047"/>
              <a:gd name="connsiteY413" fmla="*/ 1059560 h 1289304"/>
              <a:gd name="connsiteX414" fmla="*/ 925450 w 5329047"/>
              <a:gd name="connsiteY414" fmla="*/ 1059560 h 1289304"/>
              <a:gd name="connsiteX415" fmla="*/ 925450 w 5329047"/>
              <a:gd name="connsiteY415" fmla="*/ 1222152 h 1289304"/>
              <a:gd name="connsiteX416" fmla="*/ 903352 w 5329047"/>
              <a:gd name="connsiteY416" fmla="*/ 1222152 h 1289304"/>
              <a:gd name="connsiteX417" fmla="*/ 903352 w 5329047"/>
              <a:gd name="connsiteY417" fmla="*/ 1059560 h 1289304"/>
              <a:gd name="connsiteX418" fmla="*/ 872490 w 5329047"/>
              <a:gd name="connsiteY418" fmla="*/ 1059560 h 1289304"/>
              <a:gd name="connsiteX419" fmla="*/ 872490 w 5329047"/>
              <a:gd name="connsiteY419" fmla="*/ 1040987 h 1289304"/>
              <a:gd name="connsiteX420" fmla="*/ 903352 w 5329047"/>
              <a:gd name="connsiteY420" fmla="*/ 1040987 h 1289304"/>
              <a:gd name="connsiteX421" fmla="*/ 903352 w 5329047"/>
              <a:gd name="connsiteY421" fmla="*/ 1024508 h 1289304"/>
              <a:gd name="connsiteX422" fmla="*/ 947262 w 5329047"/>
              <a:gd name="connsiteY422" fmla="*/ 971454 h 1289304"/>
              <a:gd name="connsiteX423" fmla="*/ 934687 w 5329047"/>
              <a:gd name="connsiteY423" fmla="*/ 323278 h 1289304"/>
              <a:gd name="connsiteX424" fmla="*/ 817149 w 5329047"/>
              <a:gd name="connsiteY424" fmla="*/ 468725 h 1289304"/>
              <a:gd name="connsiteX425" fmla="*/ 934687 w 5329047"/>
              <a:gd name="connsiteY425" fmla="*/ 615029 h 1289304"/>
              <a:gd name="connsiteX426" fmla="*/ 1052226 w 5329047"/>
              <a:gd name="connsiteY426" fmla="*/ 468725 h 1289304"/>
              <a:gd name="connsiteX427" fmla="*/ 934687 w 5329047"/>
              <a:gd name="connsiteY427" fmla="*/ 323278 h 1289304"/>
              <a:gd name="connsiteX428" fmla="*/ 199930 w 5329047"/>
              <a:gd name="connsiteY428" fmla="*/ 323278 h 1289304"/>
              <a:gd name="connsiteX429" fmla="*/ 91250 w 5329047"/>
              <a:gd name="connsiteY429" fmla="*/ 467201 h 1289304"/>
              <a:gd name="connsiteX430" fmla="*/ 199930 w 5329047"/>
              <a:gd name="connsiteY430" fmla="*/ 603885 h 1289304"/>
              <a:gd name="connsiteX431" fmla="*/ 310991 w 5329047"/>
              <a:gd name="connsiteY431" fmla="*/ 459962 h 1289304"/>
              <a:gd name="connsiteX432" fmla="*/ 199930 w 5329047"/>
              <a:gd name="connsiteY432" fmla="*/ 323278 h 1289304"/>
              <a:gd name="connsiteX433" fmla="*/ 1758219 w 5329047"/>
              <a:gd name="connsiteY433" fmla="*/ 323183 h 1289304"/>
              <a:gd name="connsiteX434" fmla="*/ 1649539 w 5329047"/>
              <a:gd name="connsiteY434" fmla="*/ 432721 h 1289304"/>
              <a:gd name="connsiteX435" fmla="*/ 1862137 w 5329047"/>
              <a:gd name="connsiteY435" fmla="*/ 432721 h 1289304"/>
              <a:gd name="connsiteX436" fmla="*/ 1758219 w 5329047"/>
              <a:gd name="connsiteY436" fmla="*/ 323183 h 1289304"/>
              <a:gd name="connsiteX437" fmla="*/ 3908488 w 5329047"/>
              <a:gd name="connsiteY437" fmla="*/ 294894 h 1289304"/>
              <a:gd name="connsiteX438" fmla="*/ 3845528 w 5329047"/>
              <a:gd name="connsiteY438" fmla="*/ 310038 h 1289304"/>
              <a:gd name="connsiteX439" fmla="*/ 3800570 w 5329047"/>
              <a:gd name="connsiteY439" fmla="*/ 349853 h 1289304"/>
              <a:gd name="connsiteX440" fmla="*/ 3773519 w 5329047"/>
              <a:gd name="connsiteY440" fmla="*/ 405955 h 1289304"/>
              <a:gd name="connsiteX441" fmla="*/ 3764375 w 5329047"/>
              <a:gd name="connsiteY441" fmla="*/ 470058 h 1289304"/>
              <a:gd name="connsiteX442" fmla="*/ 3773519 w 5329047"/>
              <a:gd name="connsiteY442" fmla="*/ 534162 h 1289304"/>
              <a:gd name="connsiteX443" fmla="*/ 3800570 w 5329047"/>
              <a:gd name="connsiteY443" fmla="*/ 590359 h 1289304"/>
              <a:gd name="connsiteX444" fmla="*/ 3845528 w 5329047"/>
              <a:gd name="connsiteY444" fmla="*/ 630174 h 1289304"/>
              <a:gd name="connsiteX445" fmla="*/ 3908488 w 5329047"/>
              <a:gd name="connsiteY445" fmla="*/ 645319 h 1289304"/>
              <a:gd name="connsiteX446" fmla="*/ 3971449 w 5329047"/>
              <a:gd name="connsiteY446" fmla="*/ 630174 h 1289304"/>
              <a:gd name="connsiteX447" fmla="*/ 4016407 w 5329047"/>
              <a:gd name="connsiteY447" fmla="*/ 590359 h 1289304"/>
              <a:gd name="connsiteX448" fmla="*/ 4043553 w 5329047"/>
              <a:gd name="connsiteY448" fmla="*/ 534162 h 1289304"/>
              <a:gd name="connsiteX449" fmla="*/ 4052697 w 5329047"/>
              <a:gd name="connsiteY449" fmla="*/ 470058 h 1289304"/>
              <a:gd name="connsiteX450" fmla="*/ 4043553 w 5329047"/>
              <a:gd name="connsiteY450" fmla="*/ 405955 h 1289304"/>
              <a:gd name="connsiteX451" fmla="*/ 4016407 w 5329047"/>
              <a:gd name="connsiteY451" fmla="*/ 349853 h 1289304"/>
              <a:gd name="connsiteX452" fmla="*/ 3971449 w 5329047"/>
              <a:gd name="connsiteY452" fmla="*/ 310038 h 1289304"/>
              <a:gd name="connsiteX453" fmla="*/ 3908488 w 5329047"/>
              <a:gd name="connsiteY453" fmla="*/ 294894 h 1289304"/>
              <a:gd name="connsiteX454" fmla="*/ 3497484 w 5329047"/>
              <a:gd name="connsiteY454" fmla="*/ 294894 h 1289304"/>
              <a:gd name="connsiteX455" fmla="*/ 3434524 w 5329047"/>
              <a:gd name="connsiteY455" fmla="*/ 310038 h 1289304"/>
              <a:gd name="connsiteX456" fmla="*/ 3389471 w 5329047"/>
              <a:gd name="connsiteY456" fmla="*/ 349853 h 1289304"/>
              <a:gd name="connsiteX457" fmla="*/ 3362420 w 5329047"/>
              <a:gd name="connsiteY457" fmla="*/ 405955 h 1289304"/>
              <a:gd name="connsiteX458" fmla="*/ 3353276 w 5329047"/>
              <a:gd name="connsiteY458" fmla="*/ 470058 h 1289304"/>
              <a:gd name="connsiteX459" fmla="*/ 3362420 w 5329047"/>
              <a:gd name="connsiteY459" fmla="*/ 534162 h 1289304"/>
              <a:gd name="connsiteX460" fmla="*/ 3389471 w 5329047"/>
              <a:gd name="connsiteY460" fmla="*/ 590359 h 1289304"/>
              <a:gd name="connsiteX461" fmla="*/ 3434524 w 5329047"/>
              <a:gd name="connsiteY461" fmla="*/ 630174 h 1289304"/>
              <a:gd name="connsiteX462" fmla="*/ 3497484 w 5329047"/>
              <a:gd name="connsiteY462" fmla="*/ 645319 h 1289304"/>
              <a:gd name="connsiteX463" fmla="*/ 3560444 w 5329047"/>
              <a:gd name="connsiteY463" fmla="*/ 630174 h 1289304"/>
              <a:gd name="connsiteX464" fmla="*/ 3605402 w 5329047"/>
              <a:gd name="connsiteY464" fmla="*/ 590359 h 1289304"/>
              <a:gd name="connsiteX465" fmla="*/ 3632453 w 5329047"/>
              <a:gd name="connsiteY465" fmla="*/ 534162 h 1289304"/>
              <a:gd name="connsiteX466" fmla="*/ 3641598 w 5329047"/>
              <a:gd name="connsiteY466" fmla="*/ 470058 h 1289304"/>
              <a:gd name="connsiteX467" fmla="*/ 3632453 w 5329047"/>
              <a:gd name="connsiteY467" fmla="*/ 405955 h 1289304"/>
              <a:gd name="connsiteX468" fmla="*/ 3605402 w 5329047"/>
              <a:gd name="connsiteY468" fmla="*/ 349853 h 1289304"/>
              <a:gd name="connsiteX469" fmla="*/ 3560444 w 5329047"/>
              <a:gd name="connsiteY469" fmla="*/ 310038 h 1289304"/>
              <a:gd name="connsiteX470" fmla="*/ 3497484 w 5329047"/>
              <a:gd name="connsiteY470" fmla="*/ 294894 h 1289304"/>
              <a:gd name="connsiteX471" fmla="*/ 1150620 w 5329047"/>
              <a:gd name="connsiteY471" fmla="*/ 262508 h 1289304"/>
              <a:gd name="connsiteX472" fmla="*/ 1249775 w 5329047"/>
              <a:gd name="connsiteY472" fmla="*/ 262508 h 1289304"/>
              <a:gd name="connsiteX473" fmla="*/ 1354455 w 5329047"/>
              <a:gd name="connsiteY473" fmla="*/ 579881 h 1289304"/>
              <a:gd name="connsiteX474" fmla="*/ 1356074 w 5329047"/>
              <a:gd name="connsiteY474" fmla="*/ 579881 h 1289304"/>
              <a:gd name="connsiteX475" fmla="*/ 1456849 w 5329047"/>
              <a:gd name="connsiteY475" fmla="*/ 262508 h 1289304"/>
              <a:gd name="connsiteX476" fmla="*/ 1551146 w 5329047"/>
              <a:gd name="connsiteY476" fmla="*/ 262508 h 1289304"/>
              <a:gd name="connsiteX477" fmla="*/ 1403223 w 5329047"/>
              <a:gd name="connsiteY477" fmla="*/ 675798 h 1289304"/>
              <a:gd name="connsiteX478" fmla="*/ 1300924 w 5329047"/>
              <a:gd name="connsiteY478" fmla="*/ 675798 h 1289304"/>
              <a:gd name="connsiteX479" fmla="*/ 2341054 w 5329047"/>
              <a:gd name="connsiteY479" fmla="*/ 252983 h 1289304"/>
              <a:gd name="connsiteX480" fmla="*/ 2398775 w 5329047"/>
              <a:gd name="connsiteY480" fmla="*/ 260984 h 1289304"/>
              <a:gd name="connsiteX481" fmla="*/ 2445733 w 5329047"/>
              <a:gd name="connsiteY481" fmla="*/ 285654 h 1289304"/>
              <a:gd name="connsiteX482" fmla="*/ 2478023 w 5329047"/>
              <a:gd name="connsiteY482" fmla="*/ 327088 h 1289304"/>
              <a:gd name="connsiteX483" fmla="*/ 2491548 w 5329047"/>
              <a:gd name="connsiteY483" fmla="*/ 385285 h 1289304"/>
              <a:gd name="connsiteX484" fmla="*/ 2441352 w 5329047"/>
              <a:gd name="connsiteY484" fmla="*/ 385285 h 1289304"/>
              <a:gd name="connsiteX485" fmla="*/ 2431827 w 5329047"/>
              <a:gd name="connsiteY485" fmla="*/ 345090 h 1289304"/>
              <a:gd name="connsiteX486" fmla="*/ 2431636 w 5329047"/>
              <a:gd name="connsiteY486" fmla="*/ 344709 h 1289304"/>
              <a:gd name="connsiteX487" fmla="*/ 2408110 w 5329047"/>
              <a:gd name="connsiteY487" fmla="*/ 316420 h 1289304"/>
              <a:gd name="connsiteX488" fmla="*/ 2374296 w 5329047"/>
              <a:gd name="connsiteY488" fmla="*/ 300132 h 1289304"/>
              <a:gd name="connsiteX489" fmla="*/ 2333719 w 5329047"/>
              <a:gd name="connsiteY489" fmla="*/ 294988 h 1289304"/>
              <a:gd name="connsiteX490" fmla="*/ 2299810 w 5329047"/>
              <a:gd name="connsiteY490" fmla="*/ 298608 h 1289304"/>
              <a:gd name="connsiteX491" fmla="*/ 2268378 w 5329047"/>
              <a:gd name="connsiteY491" fmla="*/ 310609 h 1289304"/>
              <a:gd name="connsiteX492" fmla="*/ 2245327 w 5329047"/>
              <a:gd name="connsiteY492" fmla="*/ 332517 h 1289304"/>
              <a:gd name="connsiteX493" fmla="*/ 2236564 w 5329047"/>
              <a:gd name="connsiteY493" fmla="*/ 365949 h 1289304"/>
              <a:gd name="connsiteX494" fmla="*/ 2244946 w 5329047"/>
              <a:gd name="connsiteY494" fmla="*/ 394239 h 1289304"/>
              <a:gd name="connsiteX495" fmla="*/ 2266092 w 5329047"/>
              <a:gd name="connsiteY495" fmla="*/ 413765 h 1289304"/>
              <a:gd name="connsiteX496" fmla="*/ 2294000 w 5329047"/>
              <a:gd name="connsiteY496" fmla="*/ 426910 h 1289304"/>
              <a:gd name="connsiteX497" fmla="*/ 2321908 w 5329047"/>
              <a:gd name="connsiteY497" fmla="*/ 435292 h 1289304"/>
              <a:gd name="connsiteX498" fmla="*/ 2388869 w 5329047"/>
              <a:gd name="connsiteY498" fmla="*/ 450436 h 1289304"/>
              <a:gd name="connsiteX499" fmla="*/ 2431446 w 5329047"/>
              <a:gd name="connsiteY499" fmla="*/ 461962 h 1289304"/>
              <a:gd name="connsiteX500" fmla="*/ 2468879 w 5329047"/>
              <a:gd name="connsiteY500" fmla="*/ 483869 h 1289304"/>
              <a:gd name="connsiteX501" fmla="*/ 2495549 w 5329047"/>
              <a:gd name="connsiteY501" fmla="*/ 517302 h 1289304"/>
              <a:gd name="connsiteX502" fmla="*/ 2505931 w 5329047"/>
              <a:gd name="connsiteY502" fmla="*/ 564260 h 1289304"/>
              <a:gd name="connsiteX503" fmla="*/ 2490787 w 5329047"/>
              <a:gd name="connsiteY503" fmla="*/ 621220 h 1289304"/>
              <a:gd name="connsiteX504" fmla="*/ 2452115 w 5329047"/>
              <a:gd name="connsiteY504" fmla="*/ 659415 h 1289304"/>
              <a:gd name="connsiteX505" fmla="*/ 2399156 w 5329047"/>
              <a:gd name="connsiteY505" fmla="*/ 680560 h 1289304"/>
              <a:gd name="connsiteX506" fmla="*/ 2340958 w 5329047"/>
              <a:gd name="connsiteY506" fmla="*/ 686942 h 1289304"/>
              <a:gd name="connsiteX507" fmla="*/ 2223515 w 5329047"/>
              <a:gd name="connsiteY507" fmla="*/ 652652 h 1289304"/>
              <a:gd name="connsiteX508" fmla="*/ 2172080 w 5329047"/>
              <a:gd name="connsiteY508" fmla="*/ 542734 h 1289304"/>
              <a:gd name="connsiteX509" fmla="*/ 2222277 w 5329047"/>
              <a:gd name="connsiteY509" fmla="*/ 542734 h 1289304"/>
              <a:gd name="connsiteX510" fmla="*/ 2259329 w 5329047"/>
              <a:gd name="connsiteY510" fmla="*/ 619600 h 1289304"/>
              <a:gd name="connsiteX511" fmla="*/ 2343340 w 5329047"/>
              <a:gd name="connsiteY511" fmla="*/ 645508 h 1289304"/>
              <a:gd name="connsiteX512" fmla="*/ 2381154 w 5329047"/>
              <a:gd name="connsiteY512" fmla="*/ 641508 h 1289304"/>
              <a:gd name="connsiteX513" fmla="*/ 2417444 w 5329047"/>
              <a:gd name="connsiteY513" fmla="*/ 627982 h 1289304"/>
              <a:gd name="connsiteX514" fmla="*/ 2444876 w 5329047"/>
              <a:gd name="connsiteY514" fmla="*/ 603694 h 1289304"/>
              <a:gd name="connsiteX515" fmla="*/ 2455639 w 5329047"/>
              <a:gd name="connsiteY515" fmla="*/ 567403 h 1289304"/>
              <a:gd name="connsiteX516" fmla="*/ 2448114 w 5329047"/>
              <a:gd name="connsiteY516" fmla="*/ 536733 h 1289304"/>
              <a:gd name="connsiteX517" fmla="*/ 2427826 w 5329047"/>
              <a:gd name="connsiteY517" fmla="*/ 516064 h 1289304"/>
              <a:gd name="connsiteX518" fmla="*/ 2398775 w 5329047"/>
              <a:gd name="connsiteY518" fmla="*/ 502157 h 1289304"/>
              <a:gd name="connsiteX519" fmla="*/ 2365723 w 5329047"/>
              <a:gd name="connsiteY519" fmla="*/ 492632 h 1289304"/>
              <a:gd name="connsiteX520" fmla="*/ 2301239 w 5329047"/>
              <a:gd name="connsiteY520" fmla="*/ 478345 h 1289304"/>
              <a:gd name="connsiteX521" fmla="*/ 2255805 w 5329047"/>
              <a:gd name="connsiteY521" fmla="*/ 463581 h 1289304"/>
              <a:gd name="connsiteX522" fmla="*/ 2219515 w 5329047"/>
              <a:gd name="connsiteY522" fmla="*/ 442912 h 1289304"/>
              <a:gd name="connsiteX523" fmla="*/ 2195226 w 5329047"/>
              <a:gd name="connsiteY523" fmla="*/ 412622 h 1289304"/>
              <a:gd name="connsiteX524" fmla="*/ 2186463 w 5329047"/>
              <a:gd name="connsiteY524" fmla="*/ 368426 h 1289304"/>
              <a:gd name="connsiteX525" fmla="*/ 2200369 w 5329047"/>
              <a:gd name="connsiteY525" fmla="*/ 315086 h 1289304"/>
              <a:gd name="connsiteX526" fmla="*/ 2236660 w 5329047"/>
              <a:gd name="connsiteY526" fmla="*/ 279272 h 1289304"/>
              <a:gd name="connsiteX527" fmla="*/ 2286475 w 5329047"/>
              <a:gd name="connsiteY527" fmla="*/ 259365 h 1289304"/>
              <a:gd name="connsiteX528" fmla="*/ 2341054 w 5329047"/>
              <a:gd name="connsiteY528" fmla="*/ 252983 h 1289304"/>
              <a:gd name="connsiteX529" fmla="*/ 3908488 w 5329047"/>
              <a:gd name="connsiteY529" fmla="*/ 252698 h 1289304"/>
              <a:gd name="connsiteX530" fmla="*/ 3991737 w 5329047"/>
              <a:gd name="connsiteY530" fmla="*/ 270224 h 1289304"/>
              <a:gd name="connsiteX531" fmla="*/ 4052697 w 5329047"/>
              <a:gd name="connsiteY531" fmla="*/ 317182 h 1289304"/>
              <a:gd name="connsiteX532" fmla="*/ 4090130 w 5329047"/>
              <a:gd name="connsiteY532" fmla="*/ 386048 h 1289304"/>
              <a:gd name="connsiteX533" fmla="*/ 4102894 w 5329047"/>
              <a:gd name="connsiteY533" fmla="*/ 470058 h 1289304"/>
              <a:gd name="connsiteX534" fmla="*/ 4090130 w 5329047"/>
              <a:gd name="connsiteY534" fmla="*/ 554069 h 1289304"/>
              <a:gd name="connsiteX535" fmla="*/ 4052697 w 5329047"/>
              <a:gd name="connsiteY535" fmla="*/ 622935 h 1289304"/>
              <a:gd name="connsiteX536" fmla="*/ 3991737 w 5329047"/>
              <a:gd name="connsiteY536" fmla="*/ 669512 h 1289304"/>
              <a:gd name="connsiteX537" fmla="*/ 3908488 w 5329047"/>
              <a:gd name="connsiteY537" fmla="*/ 686657 h 1289304"/>
              <a:gd name="connsiteX538" fmla="*/ 3825240 w 5329047"/>
              <a:gd name="connsiteY538" fmla="*/ 669512 h 1289304"/>
              <a:gd name="connsiteX539" fmla="*/ 3764280 w 5329047"/>
              <a:gd name="connsiteY539" fmla="*/ 622935 h 1289304"/>
              <a:gd name="connsiteX540" fmla="*/ 3726846 w 5329047"/>
              <a:gd name="connsiteY540" fmla="*/ 554069 h 1289304"/>
              <a:gd name="connsiteX541" fmla="*/ 3714083 w 5329047"/>
              <a:gd name="connsiteY541" fmla="*/ 470058 h 1289304"/>
              <a:gd name="connsiteX542" fmla="*/ 3726846 w 5329047"/>
              <a:gd name="connsiteY542" fmla="*/ 386048 h 1289304"/>
              <a:gd name="connsiteX543" fmla="*/ 3764280 w 5329047"/>
              <a:gd name="connsiteY543" fmla="*/ 317182 h 1289304"/>
              <a:gd name="connsiteX544" fmla="*/ 3825240 w 5329047"/>
              <a:gd name="connsiteY544" fmla="*/ 270224 h 1289304"/>
              <a:gd name="connsiteX545" fmla="*/ 3908488 w 5329047"/>
              <a:gd name="connsiteY545" fmla="*/ 252698 h 1289304"/>
              <a:gd name="connsiteX546" fmla="*/ 3497484 w 5329047"/>
              <a:gd name="connsiteY546" fmla="*/ 252698 h 1289304"/>
              <a:gd name="connsiteX547" fmla="*/ 3580733 w 5329047"/>
              <a:gd name="connsiteY547" fmla="*/ 270224 h 1289304"/>
              <a:gd name="connsiteX548" fmla="*/ 3641693 w 5329047"/>
              <a:gd name="connsiteY548" fmla="*/ 317182 h 1289304"/>
              <a:gd name="connsiteX549" fmla="*/ 3679126 w 5329047"/>
              <a:gd name="connsiteY549" fmla="*/ 386048 h 1289304"/>
              <a:gd name="connsiteX550" fmla="*/ 3691890 w 5329047"/>
              <a:gd name="connsiteY550" fmla="*/ 470058 h 1289304"/>
              <a:gd name="connsiteX551" fmla="*/ 3679126 w 5329047"/>
              <a:gd name="connsiteY551" fmla="*/ 554069 h 1289304"/>
              <a:gd name="connsiteX552" fmla="*/ 3641693 w 5329047"/>
              <a:gd name="connsiteY552" fmla="*/ 622935 h 1289304"/>
              <a:gd name="connsiteX553" fmla="*/ 3580733 w 5329047"/>
              <a:gd name="connsiteY553" fmla="*/ 669512 h 1289304"/>
              <a:gd name="connsiteX554" fmla="*/ 3497484 w 5329047"/>
              <a:gd name="connsiteY554" fmla="*/ 686657 h 1289304"/>
              <a:gd name="connsiteX555" fmla="*/ 3414236 w 5329047"/>
              <a:gd name="connsiteY555" fmla="*/ 669512 h 1289304"/>
              <a:gd name="connsiteX556" fmla="*/ 3353276 w 5329047"/>
              <a:gd name="connsiteY556" fmla="*/ 622935 h 1289304"/>
              <a:gd name="connsiteX557" fmla="*/ 3315842 w 5329047"/>
              <a:gd name="connsiteY557" fmla="*/ 554069 h 1289304"/>
              <a:gd name="connsiteX558" fmla="*/ 3303079 w 5329047"/>
              <a:gd name="connsiteY558" fmla="*/ 470058 h 1289304"/>
              <a:gd name="connsiteX559" fmla="*/ 3315842 w 5329047"/>
              <a:gd name="connsiteY559" fmla="*/ 386048 h 1289304"/>
              <a:gd name="connsiteX560" fmla="*/ 3353276 w 5329047"/>
              <a:gd name="connsiteY560" fmla="*/ 317182 h 1289304"/>
              <a:gd name="connsiteX561" fmla="*/ 3414236 w 5329047"/>
              <a:gd name="connsiteY561" fmla="*/ 270224 h 1289304"/>
              <a:gd name="connsiteX562" fmla="*/ 3497484 w 5329047"/>
              <a:gd name="connsiteY562" fmla="*/ 252698 h 1289304"/>
              <a:gd name="connsiteX563" fmla="*/ 2720054 w 5329047"/>
              <a:gd name="connsiteY563" fmla="*/ 252698 h 1289304"/>
              <a:gd name="connsiteX564" fmla="*/ 2831973 w 5329047"/>
              <a:gd name="connsiteY564" fmla="*/ 287750 h 1289304"/>
              <a:gd name="connsiteX565" fmla="*/ 2886551 w 5329047"/>
              <a:gd name="connsiteY565" fmla="*/ 393668 h 1289304"/>
              <a:gd name="connsiteX566" fmla="*/ 2836354 w 5329047"/>
              <a:gd name="connsiteY566" fmla="*/ 393668 h 1289304"/>
              <a:gd name="connsiteX567" fmla="*/ 2798064 w 5329047"/>
              <a:gd name="connsiteY567" fmla="*/ 321183 h 1289304"/>
              <a:gd name="connsiteX568" fmla="*/ 2719959 w 5329047"/>
              <a:gd name="connsiteY568" fmla="*/ 294894 h 1289304"/>
              <a:gd name="connsiteX569" fmla="*/ 2656999 w 5329047"/>
              <a:gd name="connsiteY569" fmla="*/ 310038 h 1289304"/>
              <a:gd name="connsiteX570" fmla="*/ 2612041 w 5329047"/>
              <a:gd name="connsiteY570" fmla="*/ 349853 h 1289304"/>
              <a:gd name="connsiteX571" fmla="*/ 2584990 w 5329047"/>
              <a:gd name="connsiteY571" fmla="*/ 406051 h 1289304"/>
              <a:gd name="connsiteX572" fmla="*/ 2575846 w 5329047"/>
              <a:gd name="connsiteY572" fmla="*/ 470154 h 1289304"/>
              <a:gd name="connsiteX573" fmla="*/ 2584990 w 5329047"/>
              <a:gd name="connsiteY573" fmla="*/ 534257 h 1289304"/>
              <a:gd name="connsiteX574" fmla="*/ 2612041 w 5329047"/>
              <a:gd name="connsiteY574" fmla="*/ 590359 h 1289304"/>
              <a:gd name="connsiteX575" fmla="*/ 2656999 w 5329047"/>
              <a:gd name="connsiteY575" fmla="*/ 630174 h 1289304"/>
              <a:gd name="connsiteX576" fmla="*/ 2719959 w 5329047"/>
              <a:gd name="connsiteY576" fmla="*/ 645319 h 1289304"/>
              <a:gd name="connsiteX577" fmla="*/ 2763774 w 5329047"/>
              <a:gd name="connsiteY577" fmla="*/ 636556 h 1289304"/>
              <a:gd name="connsiteX578" fmla="*/ 2800445 w 5329047"/>
              <a:gd name="connsiteY578" fmla="*/ 612267 h 1289304"/>
              <a:gd name="connsiteX579" fmla="*/ 2826734 w 5329047"/>
              <a:gd name="connsiteY579" fmla="*/ 575215 h 1289304"/>
              <a:gd name="connsiteX580" fmla="*/ 2839498 w 5329047"/>
              <a:gd name="connsiteY580" fmla="*/ 528161 h 1289304"/>
              <a:gd name="connsiteX581" fmla="*/ 2889695 w 5329047"/>
              <a:gd name="connsiteY581" fmla="*/ 528161 h 1289304"/>
              <a:gd name="connsiteX582" fmla="*/ 2834735 w 5329047"/>
              <a:gd name="connsiteY582" fmla="*/ 644842 h 1289304"/>
              <a:gd name="connsiteX583" fmla="*/ 2720054 w 5329047"/>
              <a:gd name="connsiteY583" fmla="*/ 686657 h 1289304"/>
              <a:gd name="connsiteX584" fmla="*/ 2636806 w 5329047"/>
              <a:gd name="connsiteY584" fmla="*/ 669512 h 1289304"/>
              <a:gd name="connsiteX585" fmla="*/ 2575846 w 5329047"/>
              <a:gd name="connsiteY585" fmla="*/ 622935 h 1289304"/>
              <a:gd name="connsiteX586" fmla="*/ 2538412 w 5329047"/>
              <a:gd name="connsiteY586" fmla="*/ 554069 h 1289304"/>
              <a:gd name="connsiteX587" fmla="*/ 2525649 w 5329047"/>
              <a:gd name="connsiteY587" fmla="*/ 470058 h 1289304"/>
              <a:gd name="connsiteX588" fmla="*/ 2538412 w 5329047"/>
              <a:gd name="connsiteY588" fmla="*/ 386048 h 1289304"/>
              <a:gd name="connsiteX589" fmla="*/ 2575846 w 5329047"/>
              <a:gd name="connsiteY589" fmla="*/ 317182 h 1289304"/>
              <a:gd name="connsiteX590" fmla="*/ 2636806 w 5329047"/>
              <a:gd name="connsiteY590" fmla="*/ 270224 h 1289304"/>
              <a:gd name="connsiteX591" fmla="*/ 2720054 w 5329047"/>
              <a:gd name="connsiteY591" fmla="*/ 252698 h 1289304"/>
              <a:gd name="connsiteX592" fmla="*/ 934687 w 5329047"/>
              <a:gd name="connsiteY592" fmla="*/ 251269 h 1289304"/>
              <a:gd name="connsiteX593" fmla="*/ 1143285 w 5329047"/>
              <a:gd name="connsiteY593" fmla="*/ 468725 h 1289304"/>
              <a:gd name="connsiteX594" fmla="*/ 934687 w 5329047"/>
              <a:gd name="connsiteY594" fmla="*/ 686943 h 1289304"/>
              <a:gd name="connsiteX595" fmla="*/ 726090 w 5329047"/>
              <a:gd name="connsiteY595" fmla="*/ 468725 h 1289304"/>
              <a:gd name="connsiteX596" fmla="*/ 934687 w 5329047"/>
              <a:gd name="connsiteY596" fmla="*/ 251269 h 1289304"/>
              <a:gd name="connsiteX597" fmla="*/ 677894 w 5329047"/>
              <a:gd name="connsiteY597" fmla="*/ 251269 h 1289304"/>
              <a:gd name="connsiteX598" fmla="*/ 712279 w 5329047"/>
              <a:gd name="connsiteY598" fmla="*/ 253650 h 1289304"/>
              <a:gd name="connsiteX599" fmla="*/ 712279 w 5329047"/>
              <a:gd name="connsiteY599" fmla="*/ 341566 h 1289304"/>
              <a:gd name="connsiteX600" fmla="*/ 673131 w 5329047"/>
              <a:gd name="connsiteY600" fmla="*/ 337565 h 1289304"/>
              <a:gd name="connsiteX601" fmla="*/ 561212 w 5329047"/>
              <a:gd name="connsiteY601" fmla="*/ 479012 h 1289304"/>
              <a:gd name="connsiteX602" fmla="*/ 561212 w 5329047"/>
              <a:gd name="connsiteY602" fmla="*/ 675703 h 1289304"/>
              <a:gd name="connsiteX603" fmla="*/ 470058 w 5329047"/>
              <a:gd name="connsiteY603" fmla="*/ 675703 h 1289304"/>
              <a:gd name="connsiteX604" fmla="*/ 470058 w 5329047"/>
              <a:gd name="connsiteY604" fmla="*/ 262509 h 1289304"/>
              <a:gd name="connsiteX605" fmla="*/ 555593 w 5329047"/>
              <a:gd name="connsiteY605" fmla="*/ 262509 h 1289304"/>
              <a:gd name="connsiteX606" fmla="*/ 555593 w 5329047"/>
              <a:gd name="connsiteY606" fmla="*/ 342423 h 1289304"/>
              <a:gd name="connsiteX607" fmla="*/ 557212 w 5329047"/>
              <a:gd name="connsiteY607" fmla="*/ 342423 h 1289304"/>
              <a:gd name="connsiteX608" fmla="*/ 677894 w 5329047"/>
              <a:gd name="connsiteY608" fmla="*/ 251269 h 1289304"/>
              <a:gd name="connsiteX609" fmla="*/ 187071 w 5329047"/>
              <a:gd name="connsiteY609" fmla="*/ 251269 h 1289304"/>
              <a:gd name="connsiteX610" fmla="*/ 309372 w 5329047"/>
              <a:gd name="connsiteY610" fmla="*/ 319182 h 1289304"/>
              <a:gd name="connsiteX611" fmla="*/ 310991 w 5329047"/>
              <a:gd name="connsiteY611" fmla="*/ 319182 h 1289304"/>
              <a:gd name="connsiteX612" fmla="*/ 310991 w 5329047"/>
              <a:gd name="connsiteY612" fmla="*/ 262413 h 1289304"/>
              <a:gd name="connsiteX613" fmla="*/ 402146 w 5329047"/>
              <a:gd name="connsiteY613" fmla="*/ 262413 h 1289304"/>
              <a:gd name="connsiteX614" fmla="*/ 402146 w 5329047"/>
              <a:gd name="connsiteY614" fmla="*/ 654081 h 1289304"/>
              <a:gd name="connsiteX615" fmla="*/ 402146 w 5329047"/>
              <a:gd name="connsiteY615" fmla="*/ 654177 h 1289304"/>
              <a:gd name="connsiteX616" fmla="*/ 199073 w 5329047"/>
              <a:gd name="connsiteY616" fmla="*/ 839628 h 1289304"/>
              <a:gd name="connsiteX617" fmla="*/ 14383 w 5329047"/>
              <a:gd name="connsiteY617" fmla="*/ 710946 h 1289304"/>
              <a:gd name="connsiteX618" fmla="*/ 105537 w 5329047"/>
              <a:gd name="connsiteY618" fmla="*/ 710946 h 1289304"/>
              <a:gd name="connsiteX619" fmla="*/ 204692 w 5329047"/>
              <a:gd name="connsiteY619" fmla="*/ 771715 h 1289304"/>
              <a:gd name="connsiteX620" fmla="*/ 310991 w 5329047"/>
              <a:gd name="connsiteY620" fmla="*/ 666178 h 1289304"/>
              <a:gd name="connsiteX621" fmla="*/ 310991 w 5329047"/>
              <a:gd name="connsiteY621" fmla="*/ 603027 h 1289304"/>
              <a:gd name="connsiteX622" fmla="*/ 309372 w 5329047"/>
              <a:gd name="connsiteY622" fmla="*/ 603027 h 1289304"/>
              <a:gd name="connsiteX623" fmla="*/ 185452 w 5329047"/>
              <a:gd name="connsiteY623" fmla="*/ 675798 h 1289304"/>
              <a:gd name="connsiteX624" fmla="*/ 0 w 5329047"/>
              <a:gd name="connsiteY624" fmla="*/ 458343 h 1289304"/>
              <a:gd name="connsiteX625" fmla="*/ 187071 w 5329047"/>
              <a:gd name="connsiteY625" fmla="*/ 251269 h 1289304"/>
              <a:gd name="connsiteX626" fmla="*/ 1758219 w 5329047"/>
              <a:gd name="connsiteY626" fmla="*/ 251174 h 1289304"/>
              <a:gd name="connsiteX627" fmla="*/ 1953292 w 5329047"/>
              <a:gd name="connsiteY627" fmla="*/ 492633 h 1289304"/>
              <a:gd name="connsiteX628" fmla="*/ 1649539 w 5329047"/>
              <a:gd name="connsiteY628" fmla="*/ 492633 h 1289304"/>
              <a:gd name="connsiteX629" fmla="*/ 1760601 w 5329047"/>
              <a:gd name="connsiteY629" fmla="*/ 614934 h 1289304"/>
              <a:gd name="connsiteX630" fmla="*/ 1861375 w 5329047"/>
              <a:gd name="connsiteY630" fmla="*/ 546163 h 1289304"/>
              <a:gd name="connsiteX631" fmla="*/ 1947672 w 5329047"/>
              <a:gd name="connsiteY631" fmla="*/ 546163 h 1289304"/>
              <a:gd name="connsiteX632" fmla="*/ 1760601 w 5329047"/>
              <a:gd name="connsiteY632" fmla="*/ 686848 h 1289304"/>
              <a:gd name="connsiteX633" fmla="*/ 1558385 w 5329047"/>
              <a:gd name="connsiteY633" fmla="*/ 469392 h 1289304"/>
              <a:gd name="connsiteX634" fmla="*/ 1758219 w 5329047"/>
              <a:gd name="connsiteY634" fmla="*/ 251174 h 1289304"/>
              <a:gd name="connsiteX635" fmla="*/ 4803171 w 5329047"/>
              <a:gd name="connsiteY635" fmla="*/ 202121 h 1289304"/>
              <a:gd name="connsiteX636" fmla="*/ 4736687 w 5329047"/>
              <a:gd name="connsiteY636" fmla="*/ 218218 h 1289304"/>
              <a:gd name="connsiteX637" fmla="*/ 4687157 w 5329047"/>
              <a:gd name="connsiteY637" fmla="*/ 263747 h 1289304"/>
              <a:gd name="connsiteX638" fmla="*/ 4685728 w 5329047"/>
              <a:gd name="connsiteY638" fmla="*/ 263747 h 1289304"/>
              <a:gd name="connsiteX639" fmla="*/ 4685728 w 5329047"/>
              <a:gd name="connsiteY639" fmla="*/ 212312 h 1289304"/>
              <a:gd name="connsiteX640" fmla="*/ 4587335 w 5329047"/>
              <a:gd name="connsiteY640" fmla="*/ 212312 h 1289304"/>
              <a:gd name="connsiteX641" fmla="*/ 4587335 w 5329047"/>
              <a:gd name="connsiteY641" fmla="*/ 591788 h 1289304"/>
              <a:gd name="connsiteX642" fmla="*/ 4691634 w 5329047"/>
              <a:gd name="connsiteY642" fmla="*/ 591788 h 1289304"/>
              <a:gd name="connsiteX643" fmla="*/ 4691634 w 5329047"/>
              <a:gd name="connsiteY643" fmla="*/ 371570 h 1289304"/>
              <a:gd name="connsiteX644" fmla="*/ 4699730 w 5329047"/>
              <a:gd name="connsiteY644" fmla="*/ 326422 h 1289304"/>
              <a:gd name="connsiteX645" fmla="*/ 4719161 w 5329047"/>
              <a:gd name="connsiteY645" fmla="*/ 299942 h 1289304"/>
              <a:gd name="connsiteX646" fmla="*/ 4742688 w 5329047"/>
              <a:gd name="connsiteY646" fmla="*/ 287465 h 1289304"/>
              <a:gd name="connsiteX647" fmla="*/ 4762119 w 5329047"/>
              <a:gd name="connsiteY647" fmla="*/ 284131 h 1289304"/>
              <a:gd name="connsiteX648" fmla="*/ 4799933 w 5329047"/>
              <a:gd name="connsiteY648" fmla="*/ 292608 h 1289304"/>
              <a:gd name="connsiteX649" fmla="*/ 4818316 w 5329047"/>
              <a:gd name="connsiteY649" fmla="*/ 314992 h 1289304"/>
              <a:gd name="connsiteX650" fmla="*/ 4824508 w 5329047"/>
              <a:gd name="connsiteY650" fmla="*/ 345472 h 1289304"/>
              <a:gd name="connsiteX651" fmla="*/ 4825269 w 5329047"/>
              <a:gd name="connsiteY651" fmla="*/ 378905 h 1289304"/>
              <a:gd name="connsiteX652" fmla="*/ 4825269 w 5329047"/>
              <a:gd name="connsiteY652" fmla="*/ 591884 h 1289304"/>
              <a:gd name="connsiteX653" fmla="*/ 4929568 w 5329047"/>
              <a:gd name="connsiteY653" fmla="*/ 591884 h 1289304"/>
              <a:gd name="connsiteX654" fmla="*/ 4929568 w 5329047"/>
              <a:gd name="connsiteY654" fmla="*/ 380429 h 1289304"/>
              <a:gd name="connsiteX655" fmla="*/ 4932140 w 5329047"/>
              <a:gd name="connsiteY655" fmla="*/ 345567 h 1289304"/>
              <a:gd name="connsiteX656" fmla="*/ 4942427 w 5329047"/>
              <a:gd name="connsiteY656" fmla="*/ 314706 h 1289304"/>
              <a:gd name="connsiteX657" fmla="*/ 4963763 w 5329047"/>
              <a:gd name="connsiteY657" fmla="*/ 292703 h 1289304"/>
              <a:gd name="connsiteX658" fmla="*/ 4999386 w 5329047"/>
              <a:gd name="connsiteY658" fmla="*/ 284226 h 1289304"/>
              <a:gd name="connsiteX659" fmla="*/ 5034248 w 5329047"/>
              <a:gd name="connsiteY659" fmla="*/ 291560 h 1289304"/>
              <a:gd name="connsiteX660" fmla="*/ 5053679 w 5329047"/>
              <a:gd name="connsiteY660" fmla="*/ 311372 h 1289304"/>
              <a:gd name="connsiteX661" fmla="*/ 5061775 w 5329047"/>
              <a:gd name="connsiteY661" fmla="*/ 340709 h 1289304"/>
              <a:gd name="connsiteX662" fmla="*/ 5063204 w 5329047"/>
              <a:gd name="connsiteY662" fmla="*/ 376714 h 1289304"/>
              <a:gd name="connsiteX663" fmla="*/ 5063204 w 5329047"/>
              <a:gd name="connsiteY663" fmla="*/ 591884 h 1289304"/>
              <a:gd name="connsiteX664" fmla="*/ 5167503 w 5329047"/>
              <a:gd name="connsiteY664" fmla="*/ 591884 h 1289304"/>
              <a:gd name="connsiteX665" fmla="*/ 5167503 w 5329047"/>
              <a:gd name="connsiteY665" fmla="*/ 338042 h 1289304"/>
              <a:gd name="connsiteX666" fmla="*/ 5157216 w 5329047"/>
              <a:gd name="connsiteY666" fmla="*/ 275273 h 1289304"/>
              <a:gd name="connsiteX667" fmla="*/ 5128545 w 5329047"/>
              <a:gd name="connsiteY667" fmla="*/ 233077 h 1289304"/>
              <a:gd name="connsiteX668" fmla="*/ 5084445 w 5329047"/>
              <a:gd name="connsiteY668" fmla="*/ 209550 h 1289304"/>
              <a:gd name="connsiteX669" fmla="*/ 5028628 w 5329047"/>
              <a:gd name="connsiteY669" fmla="*/ 202216 h 1289304"/>
              <a:gd name="connsiteX670" fmla="*/ 4959953 w 5329047"/>
              <a:gd name="connsiteY670" fmla="*/ 221266 h 1289304"/>
              <a:gd name="connsiteX671" fmla="*/ 4914042 w 5329047"/>
              <a:gd name="connsiteY671" fmla="*/ 265271 h 1289304"/>
              <a:gd name="connsiteX672" fmla="*/ 4868894 w 5329047"/>
              <a:gd name="connsiteY672" fmla="*/ 216027 h 1289304"/>
              <a:gd name="connsiteX673" fmla="*/ 4803171 w 5329047"/>
              <a:gd name="connsiteY673" fmla="*/ 202121 h 1289304"/>
              <a:gd name="connsiteX674" fmla="*/ 4146613 w 5329047"/>
              <a:gd name="connsiteY674" fmla="*/ 106965 h 1289304"/>
              <a:gd name="connsiteX675" fmla="*/ 4196810 w 5329047"/>
              <a:gd name="connsiteY675" fmla="*/ 106965 h 1289304"/>
              <a:gd name="connsiteX676" fmla="*/ 4196810 w 5329047"/>
              <a:gd name="connsiteY676" fmla="*/ 675703 h 1289304"/>
              <a:gd name="connsiteX677" fmla="*/ 4146613 w 5329047"/>
              <a:gd name="connsiteY677" fmla="*/ 675703 h 1289304"/>
              <a:gd name="connsiteX678" fmla="*/ 2926937 w 5329047"/>
              <a:gd name="connsiteY678" fmla="*/ 106965 h 1289304"/>
              <a:gd name="connsiteX679" fmla="*/ 2977134 w 5329047"/>
              <a:gd name="connsiteY679" fmla="*/ 106965 h 1289304"/>
              <a:gd name="connsiteX680" fmla="*/ 2977229 w 5329047"/>
              <a:gd name="connsiteY680" fmla="*/ 106965 h 1289304"/>
              <a:gd name="connsiteX681" fmla="*/ 2977229 w 5329047"/>
              <a:gd name="connsiteY681" fmla="*/ 335565 h 1289304"/>
              <a:gd name="connsiteX682" fmla="*/ 2978848 w 5329047"/>
              <a:gd name="connsiteY682" fmla="*/ 335565 h 1289304"/>
              <a:gd name="connsiteX683" fmla="*/ 3029807 w 5329047"/>
              <a:gd name="connsiteY683" fmla="*/ 275462 h 1289304"/>
              <a:gd name="connsiteX684" fmla="*/ 3110293 w 5329047"/>
              <a:gd name="connsiteY684" fmla="*/ 252793 h 1289304"/>
              <a:gd name="connsiteX685" fmla="*/ 3182397 w 5329047"/>
              <a:gd name="connsiteY685" fmla="*/ 263937 h 1289304"/>
              <a:gd name="connsiteX686" fmla="*/ 3228975 w 5329047"/>
              <a:gd name="connsiteY686" fmla="*/ 295370 h 1289304"/>
              <a:gd name="connsiteX687" fmla="*/ 3253644 w 5329047"/>
              <a:gd name="connsiteY687" fmla="*/ 345185 h 1289304"/>
              <a:gd name="connsiteX688" fmla="*/ 3260788 w 5329047"/>
              <a:gd name="connsiteY688" fmla="*/ 411289 h 1289304"/>
              <a:gd name="connsiteX689" fmla="*/ 3260788 w 5329047"/>
              <a:gd name="connsiteY689" fmla="*/ 675703 h 1289304"/>
              <a:gd name="connsiteX690" fmla="*/ 3210592 w 5329047"/>
              <a:gd name="connsiteY690" fmla="*/ 675703 h 1289304"/>
              <a:gd name="connsiteX691" fmla="*/ 3210592 w 5329047"/>
              <a:gd name="connsiteY691" fmla="*/ 419195 h 1289304"/>
              <a:gd name="connsiteX692" fmla="*/ 3205829 w 5329047"/>
              <a:gd name="connsiteY692" fmla="*/ 370236 h 1289304"/>
              <a:gd name="connsiteX693" fmla="*/ 3189065 w 5329047"/>
              <a:gd name="connsiteY693" fmla="*/ 330803 h 1289304"/>
              <a:gd name="connsiteX694" fmla="*/ 3156775 w 5329047"/>
              <a:gd name="connsiteY694" fmla="*/ 304514 h 1289304"/>
              <a:gd name="connsiteX695" fmla="*/ 3106197 w 5329047"/>
              <a:gd name="connsiteY695" fmla="*/ 294893 h 1289304"/>
              <a:gd name="connsiteX696" fmla="*/ 3052381 w 5329047"/>
              <a:gd name="connsiteY696" fmla="*/ 305657 h 1289304"/>
              <a:gd name="connsiteX697" fmla="*/ 3012567 w 5329047"/>
              <a:gd name="connsiteY697" fmla="*/ 335089 h 1289304"/>
              <a:gd name="connsiteX698" fmla="*/ 2987040 w 5329047"/>
              <a:gd name="connsiteY698" fmla="*/ 379666 h 1289304"/>
              <a:gd name="connsiteX699" fmla="*/ 2977134 w 5329047"/>
              <a:gd name="connsiteY699" fmla="*/ 435863 h 1289304"/>
              <a:gd name="connsiteX700" fmla="*/ 2977134 w 5329047"/>
              <a:gd name="connsiteY700" fmla="*/ 675608 h 1289304"/>
              <a:gd name="connsiteX701" fmla="*/ 2926937 w 5329047"/>
              <a:gd name="connsiteY701" fmla="*/ 675608 h 1289304"/>
              <a:gd name="connsiteX702" fmla="*/ 4877562 w 5329047"/>
              <a:gd name="connsiteY702" fmla="*/ 0 h 1289304"/>
              <a:gd name="connsiteX703" fmla="*/ 5274468 w 5329047"/>
              <a:gd name="connsiteY703" fmla="*/ 397097 h 1289304"/>
              <a:gd name="connsiteX704" fmla="*/ 5274564 w 5329047"/>
              <a:gd name="connsiteY704" fmla="*/ 396907 h 1289304"/>
              <a:gd name="connsiteX705" fmla="*/ 4877562 w 5329047"/>
              <a:gd name="connsiteY705" fmla="*/ 793813 h 1289304"/>
              <a:gd name="connsiteX706" fmla="*/ 4480655 w 5329047"/>
              <a:gd name="connsiteY706" fmla="*/ 396907 h 1289304"/>
              <a:gd name="connsiteX707" fmla="*/ 4877562 w 5329047"/>
              <a:gd name="connsiteY707" fmla="*/ 0 h 12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Lst>
            <a:rect l="l" t="t" r="r" b="b"/>
            <a:pathLst>
              <a:path w="5329047" h="1289304">
                <a:moveTo>
                  <a:pt x="2072164" y="1128427"/>
                </a:moveTo>
                <a:cubicBezTo>
                  <a:pt x="2060543" y="1136904"/>
                  <a:pt x="2038064" y="1137190"/>
                  <a:pt x="2018062" y="1140714"/>
                </a:cubicBezTo>
                <a:cubicBezTo>
                  <a:pt x="1998440" y="1144238"/>
                  <a:pt x="1981581" y="1151287"/>
                  <a:pt x="1981581" y="1173385"/>
                </a:cubicBezTo>
                <a:cubicBezTo>
                  <a:pt x="1981581" y="1193006"/>
                  <a:pt x="1998440" y="1200055"/>
                  <a:pt x="2016728" y="1200055"/>
                </a:cubicBezTo>
                <a:cubicBezTo>
                  <a:pt x="2056066" y="1200055"/>
                  <a:pt x="2072164" y="1175480"/>
                  <a:pt x="2072164" y="1159002"/>
                </a:cubicBezTo>
                <a:close/>
                <a:moveTo>
                  <a:pt x="3622167" y="1123093"/>
                </a:moveTo>
                <a:cubicBezTo>
                  <a:pt x="3619309" y="1128331"/>
                  <a:pt x="3609498" y="1130141"/>
                  <a:pt x="3603593" y="1131189"/>
                </a:cubicBezTo>
                <a:cubicBezTo>
                  <a:pt x="3566065" y="1137856"/>
                  <a:pt x="3519297" y="1137475"/>
                  <a:pt x="3519297" y="1173003"/>
                </a:cubicBezTo>
                <a:cubicBezTo>
                  <a:pt x="3519297" y="1195101"/>
                  <a:pt x="3539013" y="1208818"/>
                  <a:pt x="3559683" y="1208818"/>
                </a:cubicBezTo>
                <a:cubicBezTo>
                  <a:pt x="3593401" y="1208818"/>
                  <a:pt x="3623215" y="1187386"/>
                  <a:pt x="3622928" y="1151953"/>
                </a:cubicBezTo>
                <a:lnTo>
                  <a:pt x="3622928" y="1123188"/>
                </a:lnTo>
                <a:lnTo>
                  <a:pt x="3622833" y="1123093"/>
                </a:lnTo>
                <a:close/>
                <a:moveTo>
                  <a:pt x="316803" y="1123093"/>
                </a:moveTo>
                <a:cubicBezTo>
                  <a:pt x="314041" y="1128331"/>
                  <a:pt x="304135" y="1130141"/>
                  <a:pt x="298229" y="1131189"/>
                </a:cubicBezTo>
                <a:cubicBezTo>
                  <a:pt x="260701" y="1137856"/>
                  <a:pt x="213933" y="1137475"/>
                  <a:pt x="213933" y="1173003"/>
                </a:cubicBezTo>
                <a:cubicBezTo>
                  <a:pt x="213933" y="1195101"/>
                  <a:pt x="233555" y="1208818"/>
                  <a:pt x="254319" y="1208818"/>
                </a:cubicBezTo>
                <a:cubicBezTo>
                  <a:pt x="288038" y="1208818"/>
                  <a:pt x="317851" y="1187386"/>
                  <a:pt x="317565" y="1151953"/>
                </a:cubicBezTo>
                <a:lnTo>
                  <a:pt x="317565" y="1123188"/>
                </a:lnTo>
                <a:lnTo>
                  <a:pt x="317470" y="1123093"/>
                </a:lnTo>
                <a:close/>
                <a:moveTo>
                  <a:pt x="2716720" y="1062799"/>
                </a:moveTo>
                <a:cubicBezTo>
                  <a:pt x="2685479" y="1062799"/>
                  <a:pt x="2666810" y="1086326"/>
                  <a:pt x="2664714" y="1114044"/>
                </a:cubicBezTo>
                <a:lnTo>
                  <a:pt x="2769013" y="1114044"/>
                </a:lnTo>
                <a:cubicBezTo>
                  <a:pt x="2767584" y="1085564"/>
                  <a:pt x="2746153" y="1062799"/>
                  <a:pt x="2716720" y="1062799"/>
                </a:cubicBezTo>
                <a:close/>
                <a:moveTo>
                  <a:pt x="3963447" y="1054322"/>
                </a:moveTo>
                <a:cubicBezTo>
                  <a:pt x="3927634" y="1054322"/>
                  <a:pt x="3907250" y="1085945"/>
                  <a:pt x="3903726" y="1118902"/>
                </a:cubicBezTo>
                <a:lnTo>
                  <a:pt x="4020978" y="1118902"/>
                </a:lnTo>
                <a:lnTo>
                  <a:pt x="4021074" y="1118902"/>
                </a:lnTo>
                <a:cubicBezTo>
                  <a:pt x="4020026" y="1085564"/>
                  <a:pt x="3999261" y="1054322"/>
                  <a:pt x="3963447" y="1054322"/>
                </a:cubicBezTo>
                <a:close/>
                <a:moveTo>
                  <a:pt x="3762946" y="1054322"/>
                </a:moveTo>
                <a:cubicBezTo>
                  <a:pt x="3720750" y="1054322"/>
                  <a:pt x="3703605" y="1094041"/>
                  <a:pt x="3703605" y="1131569"/>
                </a:cubicBezTo>
                <a:cubicBezTo>
                  <a:pt x="3703605" y="1169098"/>
                  <a:pt x="3720845" y="1208817"/>
                  <a:pt x="3762946" y="1208817"/>
                </a:cubicBezTo>
                <a:cubicBezTo>
                  <a:pt x="3809999" y="1208817"/>
                  <a:pt x="3826477" y="1169098"/>
                  <a:pt x="3826477" y="1131569"/>
                </a:cubicBezTo>
                <a:cubicBezTo>
                  <a:pt x="3826477" y="1094041"/>
                  <a:pt x="3809999" y="1054322"/>
                  <a:pt x="3762946" y="1054322"/>
                </a:cubicBezTo>
                <a:close/>
                <a:moveTo>
                  <a:pt x="1445228" y="1054322"/>
                </a:moveTo>
                <a:cubicBezTo>
                  <a:pt x="1409414" y="1054322"/>
                  <a:pt x="1389030" y="1085945"/>
                  <a:pt x="1385506" y="1118902"/>
                </a:cubicBezTo>
                <a:lnTo>
                  <a:pt x="1502759" y="1118902"/>
                </a:lnTo>
                <a:lnTo>
                  <a:pt x="1502854" y="1118902"/>
                </a:lnTo>
                <a:cubicBezTo>
                  <a:pt x="1501806" y="1085564"/>
                  <a:pt x="1481042" y="1054322"/>
                  <a:pt x="1445228" y="1054322"/>
                </a:cubicBezTo>
                <a:close/>
                <a:moveTo>
                  <a:pt x="772670" y="1054322"/>
                </a:moveTo>
                <a:cubicBezTo>
                  <a:pt x="730189" y="1054322"/>
                  <a:pt x="709138" y="1092993"/>
                  <a:pt x="709138" y="1131570"/>
                </a:cubicBezTo>
                <a:cubicBezTo>
                  <a:pt x="709138" y="1170241"/>
                  <a:pt x="730189" y="1208818"/>
                  <a:pt x="772670" y="1208818"/>
                </a:cubicBezTo>
                <a:cubicBezTo>
                  <a:pt x="815151" y="1208818"/>
                  <a:pt x="836202" y="1170146"/>
                  <a:pt x="836202" y="1131570"/>
                </a:cubicBezTo>
                <a:cubicBezTo>
                  <a:pt x="836202" y="1092993"/>
                  <a:pt x="815151" y="1054322"/>
                  <a:pt x="772670" y="1054322"/>
                </a:cubicBezTo>
                <a:close/>
                <a:moveTo>
                  <a:pt x="85727" y="1054322"/>
                </a:moveTo>
                <a:cubicBezTo>
                  <a:pt x="36958" y="1054322"/>
                  <a:pt x="22195" y="1090517"/>
                  <a:pt x="22195" y="1131570"/>
                </a:cubicBezTo>
                <a:cubicBezTo>
                  <a:pt x="22195" y="1169098"/>
                  <a:pt x="38673" y="1208818"/>
                  <a:pt x="85727" y="1208818"/>
                </a:cubicBezTo>
                <a:cubicBezTo>
                  <a:pt x="127828" y="1208818"/>
                  <a:pt x="145068" y="1169098"/>
                  <a:pt x="145068" y="1131570"/>
                </a:cubicBezTo>
                <a:cubicBezTo>
                  <a:pt x="145068" y="1094041"/>
                  <a:pt x="127828" y="1054322"/>
                  <a:pt x="85727" y="1054322"/>
                </a:cubicBezTo>
                <a:close/>
                <a:moveTo>
                  <a:pt x="4345305" y="1040987"/>
                </a:moveTo>
                <a:lnTo>
                  <a:pt x="4368832" y="1040987"/>
                </a:lnTo>
                <a:lnTo>
                  <a:pt x="4428553" y="1195483"/>
                </a:lnTo>
                <a:lnTo>
                  <a:pt x="4484370" y="1040987"/>
                </a:lnTo>
                <a:lnTo>
                  <a:pt x="4506468" y="1040987"/>
                </a:lnTo>
                <a:lnTo>
                  <a:pt x="4427791" y="1249965"/>
                </a:lnTo>
                <a:cubicBezTo>
                  <a:pt x="4415123" y="1280541"/>
                  <a:pt x="4407789" y="1289304"/>
                  <a:pt x="4380071" y="1289304"/>
                </a:cubicBezTo>
                <a:cubicBezTo>
                  <a:pt x="4371308" y="1288923"/>
                  <a:pt x="4366736" y="1288923"/>
                  <a:pt x="4363212" y="1287589"/>
                </a:cubicBezTo>
                <a:lnTo>
                  <a:pt x="4363212" y="1269015"/>
                </a:lnTo>
                <a:cubicBezTo>
                  <a:pt x="4368451" y="1270063"/>
                  <a:pt x="4373404" y="1270825"/>
                  <a:pt x="4378357" y="1270825"/>
                </a:cubicBezTo>
                <a:cubicBezTo>
                  <a:pt x="4397978" y="1270825"/>
                  <a:pt x="4402550" y="1259205"/>
                  <a:pt x="4409980" y="1242345"/>
                </a:cubicBezTo>
                <a:lnTo>
                  <a:pt x="4417695" y="1221581"/>
                </a:lnTo>
                <a:lnTo>
                  <a:pt x="4345400" y="1041082"/>
                </a:lnTo>
                <a:close/>
                <a:moveTo>
                  <a:pt x="4899183" y="1040891"/>
                </a:moveTo>
                <a:lnTo>
                  <a:pt x="4921281" y="1040891"/>
                </a:lnTo>
                <a:lnTo>
                  <a:pt x="4921281" y="1158906"/>
                </a:lnTo>
                <a:cubicBezTo>
                  <a:pt x="4922329" y="1191577"/>
                  <a:pt x="4934616" y="1208722"/>
                  <a:pt x="4969764" y="1208722"/>
                </a:cubicBezTo>
                <a:cubicBezTo>
                  <a:pt x="5007673" y="1208722"/>
                  <a:pt x="5024151" y="1172908"/>
                  <a:pt x="5024151" y="1136046"/>
                </a:cubicBezTo>
                <a:lnTo>
                  <a:pt x="5024151" y="1040891"/>
                </a:lnTo>
                <a:lnTo>
                  <a:pt x="5046249" y="1040891"/>
                </a:lnTo>
                <a:lnTo>
                  <a:pt x="5046249" y="1222057"/>
                </a:lnTo>
                <a:lnTo>
                  <a:pt x="5046344" y="1222152"/>
                </a:lnTo>
                <a:lnTo>
                  <a:pt x="5025961" y="1222152"/>
                </a:lnTo>
                <a:lnTo>
                  <a:pt x="5025961" y="1189481"/>
                </a:lnTo>
                <a:lnTo>
                  <a:pt x="5025199" y="1189481"/>
                </a:lnTo>
                <a:cubicBezTo>
                  <a:pt x="5013578" y="1213675"/>
                  <a:pt x="4989766" y="1227391"/>
                  <a:pt x="4962715" y="1227391"/>
                </a:cubicBezTo>
                <a:cubicBezTo>
                  <a:pt x="4917090" y="1227391"/>
                  <a:pt x="4899183" y="1200720"/>
                  <a:pt x="4899183" y="1158525"/>
                </a:cubicBezTo>
                <a:close/>
                <a:moveTo>
                  <a:pt x="4878419" y="1038510"/>
                </a:moveTo>
                <a:lnTo>
                  <a:pt x="4878419" y="1060608"/>
                </a:lnTo>
                <a:cubicBezTo>
                  <a:pt x="4838414" y="1058513"/>
                  <a:pt x="4810982" y="1088040"/>
                  <a:pt x="4810982" y="1125569"/>
                </a:cubicBezTo>
                <a:lnTo>
                  <a:pt x="4810982" y="1222152"/>
                </a:lnTo>
                <a:lnTo>
                  <a:pt x="4788884" y="1222152"/>
                </a:lnTo>
                <a:lnTo>
                  <a:pt x="4788884" y="1040987"/>
                </a:lnTo>
                <a:lnTo>
                  <a:pt x="4809268" y="1040987"/>
                </a:lnTo>
                <a:lnTo>
                  <a:pt x="4809268" y="1083468"/>
                </a:lnTo>
                <a:lnTo>
                  <a:pt x="4809934" y="1083468"/>
                </a:lnTo>
                <a:cubicBezTo>
                  <a:pt x="4821174" y="1054322"/>
                  <a:pt x="4845748" y="1037082"/>
                  <a:pt x="4878419" y="1038510"/>
                </a:cubicBezTo>
                <a:close/>
                <a:moveTo>
                  <a:pt x="473394" y="1038510"/>
                </a:moveTo>
                <a:lnTo>
                  <a:pt x="473394" y="1060608"/>
                </a:lnTo>
                <a:cubicBezTo>
                  <a:pt x="433389" y="1058513"/>
                  <a:pt x="405957" y="1088040"/>
                  <a:pt x="405957" y="1125569"/>
                </a:cubicBezTo>
                <a:lnTo>
                  <a:pt x="405957" y="1222152"/>
                </a:lnTo>
                <a:lnTo>
                  <a:pt x="383859" y="1222152"/>
                </a:lnTo>
                <a:lnTo>
                  <a:pt x="383859" y="1040987"/>
                </a:lnTo>
                <a:lnTo>
                  <a:pt x="404242" y="1040987"/>
                </a:lnTo>
                <a:lnTo>
                  <a:pt x="404242" y="1083468"/>
                </a:lnTo>
                <a:lnTo>
                  <a:pt x="404909" y="1083468"/>
                </a:lnTo>
                <a:cubicBezTo>
                  <a:pt x="416149" y="1054322"/>
                  <a:pt x="440722" y="1037082"/>
                  <a:pt x="473394" y="1038510"/>
                </a:cubicBezTo>
                <a:close/>
                <a:moveTo>
                  <a:pt x="2891694" y="1036415"/>
                </a:moveTo>
                <a:cubicBezTo>
                  <a:pt x="2931699" y="1036415"/>
                  <a:pt x="2963703" y="1049083"/>
                  <a:pt x="2966180" y="1093279"/>
                </a:cubicBezTo>
                <a:lnTo>
                  <a:pt x="2936367" y="1093279"/>
                </a:lnTo>
                <a:cubicBezTo>
                  <a:pt x="2934271" y="1070134"/>
                  <a:pt x="2913888" y="1062704"/>
                  <a:pt x="2894171" y="1062704"/>
                </a:cubicBezTo>
                <a:cubicBezTo>
                  <a:pt x="2876264" y="1062704"/>
                  <a:pt x="2855499" y="1067657"/>
                  <a:pt x="2855499" y="1085850"/>
                </a:cubicBezTo>
                <a:cubicBezTo>
                  <a:pt x="2855499" y="1107281"/>
                  <a:pt x="2887122" y="1110805"/>
                  <a:pt x="2914840" y="1117473"/>
                </a:cubicBezTo>
                <a:cubicBezTo>
                  <a:pt x="2944749" y="1124140"/>
                  <a:pt x="2974181" y="1133951"/>
                  <a:pt x="2974181" y="1169098"/>
                </a:cubicBezTo>
                <a:cubicBezTo>
                  <a:pt x="2974181" y="1212246"/>
                  <a:pt x="2933795" y="1226344"/>
                  <a:pt x="2896933" y="1226344"/>
                </a:cubicBezTo>
                <a:cubicBezTo>
                  <a:pt x="2856166" y="1226344"/>
                  <a:pt x="2821781" y="1209865"/>
                  <a:pt x="2819971" y="1164907"/>
                </a:cubicBezTo>
                <a:lnTo>
                  <a:pt x="2849784" y="1164907"/>
                </a:lnTo>
                <a:cubicBezTo>
                  <a:pt x="2850832" y="1191577"/>
                  <a:pt x="2873978" y="1200055"/>
                  <a:pt x="2898648" y="1200055"/>
                </a:cubicBezTo>
                <a:cubicBezTo>
                  <a:pt x="2917221" y="1200055"/>
                  <a:pt x="2942558" y="1195864"/>
                  <a:pt x="2942558" y="1173004"/>
                </a:cubicBezTo>
                <a:cubicBezTo>
                  <a:pt x="2942558" y="1150144"/>
                  <a:pt x="2913030" y="1145953"/>
                  <a:pt x="2883217" y="1139285"/>
                </a:cubicBezTo>
                <a:cubicBezTo>
                  <a:pt x="2853690" y="1132618"/>
                  <a:pt x="2823876" y="1122807"/>
                  <a:pt x="2823876" y="1088041"/>
                </a:cubicBezTo>
                <a:cubicBezTo>
                  <a:pt x="2823876" y="1051465"/>
                  <a:pt x="2860071" y="1036415"/>
                  <a:pt x="2891694" y="1036415"/>
                </a:cubicBezTo>
                <a:close/>
                <a:moveTo>
                  <a:pt x="2718435" y="1036415"/>
                </a:moveTo>
                <a:cubicBezTo>
                  <a:pt x="2782729" y="1036415"/>
                  <a:pt x="2802350" y="1096518"/>
                  <a:pt x="2800636" y="1140333"/>
                </a:cubicBezTo>
                <a:lnTo>
                  <a:pt x="2664714" y="1140333"/>
                </a:lnTo>
                <a:cubicBezTo>
                  <a:pt x="2663666" y="1171956"/>
                  <a:pt x="2681573" y="1200055"/>
                  <a:pt x="2721293" y="1200055"/>
                </a:cubicBezTo>
                <a:cubicBezTo>
                  <a:pt x="2745867" y="1200055"/>
                  <a:pt x="2763107" y="1188148"/>
                  <a:pt x="2768346" y="1164621"/>
                </a:cubicBezTo>
                <a:lnTo>
                  <a:pt x="2797778" y="1164621"/>
                </a:lnTo>
                <a:cubicBezTo>
                  <a:pt x="2789682" y="1204627"/>
                  <a:pt x="2760916" y="1226439"/>
                  <a:pt x="2720149" y="1226439"/>
                </a:cubicBezTo>
                <a:cubicBezTo>
                  <a:pt x="2662237" y="1226439"/>
                  <a:pt x="2634805" y="1186434"/>
                  <a:pt x="2633091" y="1130903"/>
                </a:cubicBezTo>
                <a:cubicBezTo>
                  <a:pt x="2633091" y="1076420"/>
                  <a:pt x="2668905" y="1036415"/>
                  <a:pt x="2718435" y="1036415"/>
                </a:cubicBezTo>
                <a:close/>
                <a:moveTo>
                  <a:pt x="2033873" y="1036415"/>
                </a:moveTo>
                <a:cubicBezTo>
                  <a:pt x="2066544" y="1036415"/>
                  <a:pt x="2101977" y="1043749"/>
                  <a:pt x="2101977" y="1086231"/>
                </a:cubicBezTo>
                <a:lnTo>
                  <a:pt x="2101977" y="1179671"/>
                </a:lnTo>
                <a:cubicBezTo>
                  <a:pt x="2101977" y="1193673"/>
                  <a:pt x="2101977" y="1200055"/>
                  <a:pt x="2111407" y="1200055"/>
                </a:cubicBezTo>
                <a:cubicBezTo>
                  <a:pt x="2113883" y="1200055"/>
                  <a:pt x="2116646" y="1199674"/>
                  <a:pt x="2120551" y="1198340"/>
                </a:cubicBezTo>
                <a:lnTo>
                  <a:pt x="2120551" y="1221486"/>
                </a:lnTo>
                <a:lnTo>
                  <a:pt x="2120646" y="1221486"/>
                </a:lnTo>
                <a:cubicBezTo>
                  <a:pt x="2115407" y="1224629"/>
                  <a:pt x="2108740" y="1226439"/>
                  <a:pt x="2099215" y="1226439"/>
                </a:cubicBezTo>
                <a:cubicBezTo>
                  <a:pt x="2083784" y="1226439"/>
                  <a:pt x="2073974" y="1217962"/>
                  <a:pt x="2073974" y="1198340"/>
                </a:cubicBezTo>
                <a:cubicBezTo>
                  <a:pt x="2057495" y="1217676"/>
                  <a:pt x="2035302" y="1226439"/>
                  <a:pt x="2010061" y="1226439"/>
                </a:cubicBezTo>
                <a:cubicBezTo>
                  <a:pt x="1977009" y="1226439"/>
                  <a:pt x="1949958" y="1211675"/>
                  <a:pt x="1949958" y="1175480"/>
                </a:cubicBezTo>
                <a:cubicBezTo>
                  <a:pt x="1949958" y="1134427"/>
                  <a:pt x="1980533" y="1125569"/>
                  <a:pt x="2011394" y="1119664"/>
                </a:cubicBezTo>
                <a:cubicBezTo>
                  <a:pt x="2044446" y="1113377"/>
                  <a:pt x="2072545" y="1115473"/>
                  <a:pt x="2072545" y="1092994"/>
                </a:cubicBezTo>
                <a:cubicBezTo>
                  <a:pt x="2072545" y="1066990"/>
                  <a:pt x="2051113" y="1062799"/>
                  <a:pt x="2032159" y="1062799"/>
                </a:cubicBezTo>
                <a:cubicBezTo>
                  <a:pt x="2006917" y="1062799"/>
                  <a:pt x="1988249" y="1070515"/>
                  <a:pt x="1986820" y="1097185"/>
                </a:cubicBezTo>
                <a:lnTo>
                  <a:pt x="1957007" y="1097185"/>
                </a:lnTo>
                <a:cubicBezTo>
                  <a:pt x="1958721" y="1052227"/>
                  <a:pt x="1993487" y="1036415"/>
                  <a:pt x="2033873" y="1036415"/>
                </a:cubicBezTo>
                <a:close/>
                <a:moveTo>
                  <a:pt x="2242852" y="1036414"/>
                </a:moveTo>
                <a:lnTo>
                  <a:pt x="2242852" y="1068037"/>
                </a:lnTo>
                <a:cubicBezTo>
                  <a:pt x="2194750" y="1068037"/>
                  <a:pt x="2177129" y="1095469"/>
                  <a:pt x="2177129" y="1141475"/>
                </a:cubicBezTo>
                <a:lnTo>
                  <a:pt x="2177129" y="1222247"/>
                </a:lnTo>
                <a:lnTo>
                  <a:pt x="2147316" y="1222247"/>
                </a:lnTo>
                <a:lnTo>
                  <a:pt x="2147316" y="1040701"/>
                </a:lnTo>
                <a:lnTo>
                  <a:pt x="2147316" y="1040605"/>
                </a:lnTo>
                <a:lnTo>
                  <a:pt x="2175415" y="1040605"/>
                </a:lnTo>
                <a:lnTo>
                  <a:pt x="2175415" y="1078896"/>
                </a:lnTo>
                <a:lnTo>
                  <a:pt x="2176082" y="1078896"/>
                </a:lnTo>
                <a:cubicBezTo>
                  <a:pt x="2190464" y="1049749"/>
                  <a:pt x="2210467" y="1035367"/>
                  <a:pt x="2242852" y="1036414"/>
                </a:cubicBezTo>
                <a:close/>
                <a:moveTo>
                  <a:pt x="2334958" y="1036320"/>
                </a:moveTo>
                <a:cubicBezTo>
                  <a:pt x="2376106" y="1036320"/>
                  <a:pt x="2409062" y="1055656"/>
                  <a:pt x="2413254" y="1098804"/>
                </a:cubicBezTo>
                <a:lnTo>
                  <a:pt x="2382392" y="1098804"/>
                </a:lnTo>
                <a:lnTo>
                  <a:pt x="2382297" y="1098899"/>
                </a:lnTo>
                <a:cubicBezTo>
                  <a:pt x="2377725" y="1076039"/>
                  <a:pt x="2361914" y="1062704"/>
                  <a:pt x="2337339" y="1062704"/>
                </a:cubicBezTo>
                <a:cubicBezTo>
                  <a:pt x="2294096" y="1062704"/>
                  <a:pt x="2280761" y="1096804"/>
                  <a:pt x="2280761" y="1133665"/>
                </a:cubicBezTo>
                <a:cubicBezTo>
                  <a:pt x="2280761" y="1167003"/>
                  <a:pt x="2295905" y="1200055"/>
                  <a:pt x="2333815" y="1200055"/>
                </a:cubicBezTo>
                <a:cubicBezTo>
                  <a:pt x="2362580" y="1200055"/>
                  <a:pt x="2379821" y="1183195"/>
                  <a:pt x="2383726" y="1155763"/>
                </a:cubicBezTo>
                <a:lnTo>
                  <a:pt x="2414301" y="1155763"/>
                </a:lnTo>
                <a:cubicBezTo>
                  <a:pt x="2407634" y="1200055"/>
                  <a:pt x="2379916" y="1226344"/>
                  <a:pt x="2334196" y="1226344"/>
                </a:cubicBezTo>
                <a:cubicBezTo>
                  <a:pt x="2278665" y="1226344"/>
                  <a:pt x="2249233" y="1187672"/>
                  <a:pt x="2249233" y="1133570"/>
                </a:cubicBezTo>
                <a:cubicBezTo>
                  <a:pt x="2249233" y="1079468"/>
                  <a:pt x="2277332" y="1036320"/>
                  <a:pt x="2334958" y="1036320"/>
                </a:cubicBezTo>
                <a:close/>
                <a:moveTo>
                  <a:pt x="4153852" y="1035748"/>
                </a:moveTo>
                <a:cubicBezTo>
                  <a:pt x="4177760" y="1035748"/>
                  <a:pt x="4199191" y="1047369"/>
                  <a:pt x="4205859" y="1071276"/>
                </a:cubicBezTo>
                <a:cubicBezTo>
                  <a:pt x="4216717" y="1047369"/>
                  <a:pt x="4239577" y="1035748"/>
                  <a:pt x="4263485" y="1035748"/>
                </a:cubicBezTo>
                <a:cubicBezTo>
                  <a:pt x="4303204" y="1035748"/>
                  <a:pt x="4323492" y="1056417"/>
                  <a:pt x="4323492" y="1099280"/>
                </a:cubicBezTo>
                <a:lnTo>
                  <a:pt x="4323492" y="1222152"/>
                </a:lnTo>
                <a:lnTo>
                  <a:pt x="4301394" y="1222152"/>
                </a:lnTo>
                <a:lnTo>
                  <a:pt x="4301394" y="1100327"/>
                </a:lnTo>
                <a:cubicBezTo>
                  <a:pt x="4301394" y="1070514"/>
                  <a:pt x="4290155" y="1054322"/>
                  <a:pt x="4258532" y="1054322"/>
                </a:cubicBezTo>
                <a:cubicBezTo>
                  <a:pt x="4220241" y="1054322"/>
                  <a:pt x="4209383" y="1085945"/>
                  <a:pt x="4209383" y="1119663"/>
                </a:cubicBezTo>
                <a:lnTo>
                  <a:pt x="4209383" y="1222248"/>
                </a:lnTo>
                <a:lnTo>
                  <a:pt x="4187285" y="1222248"/>
                </a:lnTo>
                <a:lnTo>
                  <a:pt x="4187285" y="1099375"/>
                </a:lnTo>
                <a:cubicBezTo>
                  <a:pt x="4187666" y="1074800"/>
                  <a:pt x="4177474" y="1054417"/>
                  <a:pt x="4149375" y="1054417"/>
                </a:cubicBezTo>
                <a:cubicBezTo>
                  <a:pt x="4111085" y="1054417"/>
                  <a:pt x="4095654" y="1083183"/>
                  <a:pt x="4095273" y="1121092"/>
                </a:cubicBezTo>
                <a:lnTo>
                  <a:pt x="4095273" y="1222248"/>
                </a:lnTo>
                <a:lnTo>
                  <a:pt x="4073175" y="1222248"/>
                </a:lnTo>
                <a:lnTo>
                  <a:pt x="4073175" y="1041082"/>
                </a:lnTo>
                <a:lnTo>
                  <a:pt x="4073080" y="1040987"/>
                </a:lnTo>
                <a:lnTo>
                  <a:pt x="4093464" y="1040987"/>
                </a:lnTo>
                <a:lnTo>
                  <a:pt x="4093464" y="1071562"/>
                </a:lnTo>
                <a:lnTo>
                  <a:pt x="4094511" y="1071562"/>
                </a:lnTo>
                <a:cubicBezTo>
                  <a:pt x="4106132" y="1049750"/>
                  <a:pt x="4125086" y="1035748"/>
                  <a:pt x="4153852" y="1035748"/>
                </a:cubicBezTo>
                <a:close/>
                <a:moveTo>
                  <a:pt x="5152262" y="1035653"/>
                </a:moveTo>
                <a:cubicBezTo>
                  <a:pt x="5188457" y="1035653"/>
                  <a:pt x="5217222" y="1054608"/>
                  <a:pt x="5218651" y="1093946"/>
                </a:cubicBezTo>
                <a:lnTo>
                  <a:pt x="5196649" y="1093946"/>
                </a:lnTo>
                <a:cubicBezTo>
                  <a:pt x="5195601" y="1066514"/>
                  <a:pt x="5174551" y="1054227"/>
                  <a:pt x="5149214" y="1054227"/>
                </a:cubicBezTo>
                <a:cubicBezTo>
                  <a:pt x="5129498" y="1054227"/>
                  <a:pt x="5106351" y="1061942"/>
                  <a:pt x="5106351" y="1085469"/>
                </a:cubicBezTo>
                <a:cubicBezTo>
                  <a:pt x="5106351" y="1105090"/>
                  <a:pt x="5128831" y="1112139"/>
                  <a:pt x="5143975" y="1116044"/>
                </a:cubicBezTo>
                <a:lnTo>
                  <a:pt x="5173503" y="1122711"/>
                </a:lnTo>
                <a:cubicBezTo>
                  <a:pt x="5198744" y="1126617"/>
                  <a:pt x="5225128" y="1141285"/>
                  <a:pt x="5225128" y="1172908"/>
                </a:cubicBezTo>
                <a:cubicBezTo>
                  <a:pt x="5225128" y="1212246"/>
                  <a:pt x="5186171" y="1227391"/>
                  <a:pt x="5152453" y="1227391"/>
                </a:cubicBezTo>
                <a:cubicBezTo>
                  <a:pt x="5110352" y="1227391"/>
                  <a:pt x="5081491" y="1207674"/>
                  <a:pt x="5077967" y="1163478"/>
                </a:cubicBezTo>
                <a:lnTo>
                  <a:pt x="5100065" y="1163478"/>
                </a:lnTo>
                <a:cubicBezTo>
                  <a:pt x="5101780" y="1193292"/>
                  <a:pt x="5123973" y="1208818"/>
                  <a:pt x="5153405" y="1208818"/>
                </a:cubicBezTo>
                <a:cubicBezTo>
                  <a:pt x="5174169" y="1208818"/>
                  <a:pt x="5202935" y="1199673"/>
                  <a:pt x="5202935" y="1174432"/>
                </a:cubicBezTo>
                <a:cubicBezTo>
                  <a:pt x="5202935" y="1153382"/>
                  <a:pt x="5183313" y="1146333"/>
                  <a:pt x="5163216" y="1141380"/>
                </a:cubicBezTo>
                <a:lnTo>
                  <a:pt x="5134736" y="1135094"/>
                </a:lnTo>
                <a:cubicBezTo>
                  <a:pt x="5105971" y="1127379"/>
                  <a:pt x="5084158" y="1117568"/>
                  <a:pt x="5084158" y="1086612"/>
                </a:cubicBezTo>
                <a:cubicBezTo>
                  <a:pt x="5084158" y="1049750"/>
                  <a:pt x="5120353" y="1035653"/>
                  <a:pt x="5152262" y="1035653"/>
                </a:cubicBezTo>
                <a:close/>
                <a:moveTo>
                  <a:pt x="3578257" y="1035653"/>
                </a:moveTo>
                <a:cubicBezTo>
                  <a:pt x="3610260" y="1035653"/>
                  <a:pt x="3645027" y="1045464"/>
                  <a:pt x="3645027" y="1093946"/>
                </a:cubicBezTo>
                <a:lnTo>
                  <a:pt x="3645027" y="1190148"/>
                </a:lnTo>
                <a:cubicBezTo>
                  <a:pt x="3645027" y="1198626"/>
                  <a:pt x="3649218" y="1203483"/>
                  <a:pt x="3658076" y="1203483"/>
                </a:cubicBezTo>
                <a:cubicBezTo>
                  <a:pt x="3660552" y="1203483"/>
                  <a:pt x="3663315" y="1202817"/>
                  <a:pt x="3665124" y="1202055"/>
                </a:cubicBezTo>
                <a:lnTo>
                  <a:pt x="3665124" y="1220724"/>
                </a:lnTo>
                <a:cubicBezTo>
                  <a:pt x="3660171" y="1221772"/>
                  <a:pt x="3656647" y="1222152"/>
                  <a:pt x="3650742" y="1222152"/>
                </a:cubicBezTo>
                <a:cubicBezTo>
                  <a:pt x="3628263" y="1222152"/>
                  <a:pt x="3624738" y="1209484"/>
                  <a:pt x="3624738" y="1190529"/>
                </a:cubicBezTo>
                <a:lnTo>
                  <a:pt x="3624072" y="1190529"/>
                </a:lnTo>
                <a:cubicBezTo>
                  <a:pt x="3608641" y="1214056"/>
                  <a:pt x="3592830" y="1227391"/>
                  <a:pt x="3558063" y="1227391"/>
                </a:cubicBezTo>
                <a:cubicBezTo>
                  <a:pt x="3523297" y="1227391"/>
                  <a:pt x="3497294" y="1210913"/>
                  <a:pt x="3497294" y="1174337"/>
                </a:cubicBezTo>
                <a:cubicBezTo>
                  <a:pt x="3497294" y="1123378"/>
                  <a:pt x="3546824" y="1121664"/>
                  <a:pt x="3594544" y="1116044"/>
                </a:cubicBezTo>
                <a:cubicBezTo>
                  <a:pt x="3612832" y="1113948"/>
                  <a:pt x="3623024" y="1111472"/>
                  <a:pt x="3623024" y="1091469"/>
                </a:cubicBezTo>
                <a:cubicBezTo>
                  <a:pt x="3623024" y="1061561"/>
                  <a:pt x="3601593" y="1054227"/>
                  <a:pt x="3575590" y="1054227"/>
                </a:cubicBezTo>
                <a:cubicBezTo>
                  <a:pt x="3548157" y="1054227"/>
                  <a:pt x="3527869" y="1066895"/>
                  <a:pt x="3527107" y="1096327"/>
                </a:cubicBezTo>
                <a:lnTo>
                  <a:pt x="3505009" y="1096327"/>
                </a:lnTo>
                <a:lnTo>
                  <a:pt x="3504819" y="1096422"/>
                </a:lnTo>
                <a:cubicBezTo>
                  <a:pt x="3506914" y="1053941"/>
                  <a:pt x="3536823" y="1035653"/>
                  <a:pt x="3578257" y="1035653"/>
                </a:cubicBezTo>
                <a:close/>
                <a:moveTo>
                  <a:pt x="772670" y="1035653"/>
                </a:moveTo>
                <a:cubicBezTo>
                  <a:pt x="828200" y="1035653"/>
                  <a:pt x="858394" y="1079563"/>
                  <a:pt x="858394" y="1131570"/>
                </a:cubicBezTo>
                <a:cubicBezTo>
                  <a:pt x="858394" y="1183576"/>
                  <a:pt x="828200" y="1227486"/>
                  <a:pt x="772670" y="1227486"/>
                </a:cubicBezTo>
                <a:cubicBezTo>
                  <a:pt x="717139" y="1227486"/>
                  <a:pt x="686945" y="1183576"/>
                  <a:pt x="686945" y="1131570"/>
                </a:cubicBezTo>
                <a:cubicBezTo>
                  <a:pt x="686945" y="1079563"/>
                  <a:pt x="717139" y="1035653"/>
                  <a:pt x="772670" y="1035653"/>
                </a:cubicBezTo>
                <a:close/>
                <a:moveTo>
                  <a:pt x="272894" y="1035653"/>
                </a:moveTo>
                <a:cubicBezTo>
                  <a:pt x="304802" y="1035653"/>
                  <a:pt x="339663" y="1045464"/>
                  <a:pt x="339663" y="1093946"/>
                </a:cubicBezTo>
                <a:lnTo>
                  <a:pt x="339663" y="1190148"/>
                </a:lnTo>
                <a:cubicBezTo>
                  <a:pt x="339663" y="1198626"/>
                  <a:pt x="343854" y="1203483"/>
                  <a:pt x="352617" y="1203483"/>
                </a:cubicBezTo>
                <a:cubicBezTo>
                  <a:pt x="355094" y="1203483"/>
                  <a:pt x="357856" y="1202817"/>
                  <a:pt x="359665" y="1202055"/>
                </a:cubicBezTo>
                <a:lnTo>
                  <a:pt x="359665" y="1220724"/>
                </a:lnTo>
                <a:cubicBezTo>
                  <a:pt x="354713" y="1221772"/>
                  <a:pt x="351284" y="1222152"/>
                  <a:pt x="345283" y="1222152"/>
                </a:cubicBezTo>
                <a:cubicBezTo>
                  <a:pt x="322804" y="1222152"/>
                  <a:pt x="319281" y="1209484"/>
                  <a:pt x="319281" y="1190529"/>
                </a:cubicBezTo>
                <a:lnTo>
                  <a:pt x="318613" y="1190529"/>
                </a:lnTo>
                <a:cubicBezTo>
                  <a:pt x="303182" y="1214056"/>
                  <a:pt x="287371" y="1227391"/>
                  <a:pt x="252605" y="1227391"/>
                </a:cubicBezTo>
                <a:cubicBezTo>
                  <a:pt x="217838" y="1227391"/>
                  <a:pt x="191835" y="1210913"/>
                  <a:pt x="191835" y="1174337"/>
                </a:cubicBezTo>
                <a:cubicBezTo>
                  <a:pt x="191835" y="1123378"/>
                  <a:pt x="241365" y="1121664"/>
                  <a:pt x="289085" y="1116044"/>
                </a:cubicBezTo>
                <a:cubicBezTo>
                  <a:pt x="307373" y="1113948"/>
                  <a:pt x="317565" y="1111472"/>
                  <a:pt x="317565" y="1091469"/>
                </a:cubicBezTo>
                <a:cubicBezTo>
                  <a:pt x="317565" y="1061561"/>
                  <a:pt x="296134" y="1054227"/>
                  <a:pt x="270131" y="1054227"/>
                </a:cubicBezTo>
                <a:cubicBezTo>
                  <a:pt x="242699" y="1054227"/>
                  <a:pt x="222410" y="1066895"/>
                  <a:pt x="221648" y="1096327"/>
                </a:cubicBezTo>
                <a:lnTo>
                  <a:pt x="199550" y="1096327"/>
                </a:lnTo>
                <a:lnTo>
                  <a:pt x="199455" y="1096422"/>
                </a:lnTo>
                <a:cubicBezTo>
                  <a:pt x="201551" y="1053941"/>
                  <a:pt x="231364" y="1035653"/>
                  <a:pt x="272894" y="1035653"/>
                </a:cubicBezTo>
                <a:close/>
                <a:moveTo>
                  <a:pt x="85632" y="1035653"/>
                </a:moveTo>
                <a:cubicBezTo>
                  <a:pt x="140782" y="1035653"/>
                  <a:pt x="167071" y="1080230"/>
                  <a:pt x="167071" y="1131570"/>
                </a:cubicBezTo>
                <a:cubicBezTo>
                  <a:pt x="167071" y="1182909"/>
                  <a:pt x="140686" y="1227486"/>
                  <a:pt x="85632" y="1227486"/>
                </a:cubicBezTo>
                <a:cubicBezTo>
                  <a:pt x="58580" y="1227486"/>
                  <a:pt x="32292" y="1213770"/>
                  <a:pt x="22766" y="1187767"/>
                </a:cubicBezTo>
                <a:lnTo>
                  <a:pt x="22100" y="1187767"/>
                </a:lnTo>
                <a:lnTo>
                  <a:pt x="22100" y="1289304"/>
                </a:lnTo>
                <a:lnTo>
                  <a:pt x="2" y="1289304"/>
                </a:lnTo>
                <a:lnTo>
                  <a:pt x="2" y="1040987"/>
                </a:lnTo>
                <a:lnTo>
                  <a:pt x="20386" y="1040987"/>
                </a:lnTo>
                <a:lnTo>
                  <a:pt x="20386" y="1075372"/>
                </a:lnTo>
                <a:lnTo>
                  <a:pt x="21052" y="1075372"/>
                </a:lnTo>
                <a:cubicBezTo>
                  <a:pt x="31244" y="1050798"/>
                  <a:pt x="56485" y="1035653"/>
                  <a:pt x="85632" y="1035653"/>
                </a:cubicBezTo>
                <a:close/>
                <a:moveTo>
                  <a:pt x="3963543" y="1035558"/>
                </a:moveTo>
                <a:cubicBezTo>
                  <a:pt x="4021169" y="1035558"/>
                  <a:pt x="4044982" y="1086517"/>
                  <a:pt x="4043267" y="1137380"/>
                </a:cubicBezTo>
                <a:lnTo>
                  <a:pt x="3903821" y="1137380"/>
                </a:lnTo>
                <a:lnTo>
                  <a:pt x="3903821" y="1137475"/>
                </a:lnTo>
                <a:cubicBezTo>
                  <a:pt x="3904202" y="1169765"/>
                  <a:pt x="3921061" y="1208818"/>
                  <a:pt x="3963543" y="1208818"/>
                </a:cubicBezTo>
                <a:cubicBezTo>
                  <a:pt x="3995833" y="1208818"/>
                  <a:pt x="4013454" y="1189863"/>
                  <a:pt x="4020407" y="1162431"/>
                </a:cubicBezTo>
                <a:lnTo>
                  <a:pt x="4042505" y="1162431"/>
                </a:lnTo>
                <a:cubicBezTo>
                  <a:pt x="4033075" y="1203579"/>
                  <a:pt x="4009168" y="1227392"/>
                  <a:pt x="3963543" y="1227392"/>
                </a:cubicBezTo>
                <a:cubicBezTo>
                  <a:pt x="3905917" y="1227392"/>
                  <a:pt x="3881723" y="1183196"/>
                  <a:pt x="3881723" y="1131475"/>
                </a:cubicBezTo>
                <a:cubicBezTo>
                  <a:pt x="3881723" y="1083659"/>
                  <a:pt x="3905917" y="1035558"/>
                  <a:pt x="3963543" y="1035558"/>
                </a:cubicBezTo>
                <a:close/>
                <a:moveTo>
                  <a:pt x="3401186" y="1035558"/>
                </a:moveTo>
                <a:cubicBezTo>
                  <a:pt x="3439858" y="1035558"/>
                  <a:pt x="3469671" y="1056227"/>
                  <a:pt x="3474624" y="1097756"/>
                </a:cubicBezTo>
                <a:lnTo>
                  <a:pt x="3452526" y="1097756"/>
                </a:lnTo>
                <a:lnTo>
                  <a:pt x="3452431" y="1097852"/>
                </a:lnTo>
                <a:cubicBezTo>
                  <a:pt x="3446430" y="1070800"/>
                  <a:pt x="3429952" y="1054322"/>
                  <a:pt x="3401186" y="1054322"/>
                </a:cubicBezTo>
                <a:cubicBezTo>
                  <a:pt x="3358705" y="1054322"/>
                  <a:pt x="3337654" y="1092994"/>
                  <a:pt x="3337654" y="1131570"/>
                </a:cubicBezTo>
                <a:cubicBezTo>
                  <a:pt x="3337654" y="1170146"/>
                  <a:pt x="3358705" y="1208818"/>
                  <a:pt x="3401186" y="1208818"/>
                </a:cubicBezTo>
                <a:cubicBezTo>
                  <a:pt x="3428618" y="1208818"/>
                  <a:pt x="3451097" y="1187387"/>
                  <a:pt x="3453859" y="1157192"/>
                </a:cubicBezTo>
                <a:lnTo>
                  <a:pt x="3475957" y="1157192"/>
                </a:lnTo>
                <a:cubicBezTo>
                  <a:pt x="3469957" y="1200721"/>
                  <a:pt x="3441572" y="1227392"/>
                  <a:pt x="3401186" y="1227392"/>
                </a:cubicBezTo>
                <a:cubicBezTo>
                  <a:pt x="3345655" y="1227392"/>
                  <a:pt x="3315461" y="1183481"/>
                  <a:pt x="3315461" y="1131475"/>
                </a:cubicBezTo>
                <a:cubicBezTo>
                  <a:pt x="3315461" y="1079468"/>
                  <a:pt x="3345655" y="1035558"/>
                  <a:pt x="3401186" y="1035558"/>
                </a:cubicBezTo>
                <a:close/>
                <a:moveTo>
                  <a:pt x="1445228" y="1035558"/>
                </a:moveTo>
                <a:cubicBezTo>
                  <a:pt x="1502854" y="1035558"/>
                  <a:pt x="1526667" y="1086517"/>
                  <a:pt x="1524952" y="1137380"/>
                </a:cubicBezTo>
                <a:lnTo>
                  <a:pt x="1385506" y="1137380"/>
                </a:lnTo>
                <a:lnTo>
                  <a:pt x="1385601" y="1137475"/>
                </a:lnTo>
                <a:cubicBezTo>
                  <a:pt x="1385982" y="1169765"/>
                  <a:pt x="1402841" y="1208818"/>
                  <a:pt x="1445323" y="1208818"/>
                </a:cubicBezTo>
                <a:cubicBezTo>
                  <a:pt x="1477613" y="1208818"/>
                  <a:pt x="1495234" y="1189863"/>
                  <a:pt x="1502187" y="1162431"/>
                </a:cubicBezTo>
                <a:lnTo>
                  <a:pt x="1524285" y="1162431"/>
                </a:lnTo>
                <a:cubicBezTo>
                  <a:pt x="1514855" y="1203579"/>
                  <a:pt x="1490948" y="1227392"/>
                  <a:pt x="1445228" y="1227392"/>
                </a:cubicBezTo>
                <a:cubicBezTo>
                  <a:pt x="1387601" y="1227392"/>
                  <a:pt x="1363408" y="1183196"/>
                  <a:pt x="1363408" y="1131475"/>
                </a:cubicBezTo>
                <a:cubicBezTo>
                  <a:pt x="1363408" y="1083659"/>
                  <a:pt x="1387601" y="1035558"/>
                  <a:pt x="1445228" y="1035558"/>
                </a:cubicBezTo>
                <a:close/>
                <a:moveTo>
                  <a:pt x="3193256" y="995362"/>
                </a:moveTo>
                <a:lnTo>
                  <a:pt x="3143059" y="1123854"/>
                </a:lnTo>
                <a:lnTo>
                  <a:pt x="3241738" y="1123854"/>
                </a:lnTo>
                <a:close/>
                <a:moveTo>
                  <a:pt x="5269992" y="986504"/>
                </a:moveTo>
                <a:lnTo>
                  <a:pt x="5292090" y="986504"/>
                </a:lnTo>
                <a:lnTo>
                  <a:pt x="5292090" y="1040987"/>
                </a:lnTo>
                <a:lnTo>
                  <a:pt x="5292185" y="1040987"/>
                </a:lnTo>
                <a:lnTo>
                  <a:pt x="5329047" y="1040987"/>
                </a:lnTo>
                <a:lnTo>
                  <a:pt x="5329047" y="1059561"/>
                </a:lnTo>
                <a:lnTo>
                  <a:pt x="5292185" y="1059561"/>
                </a:lnTo>
                <a:lnTo>
                  <a:pt x="5292185" y="1181767"/>
                </a:lnTo>
                <a:cubicBezTo>
                  <a:pt x="5292185" y="1196149"/>
                  <a:pt x="5294281" y="1204627"/>
                  <a:pt x="5310092" y="1205674"/>
                </a:cubicBezTo>
                <a:cubicBezTo>
                  <a:pt x="5316379" y="1205674"/>
                  <a:pt x="5322760" y="1205293"/>
                  <a:pt x="5329047" y="1204627"/>
                </a:cubicBezTo>
                <a:lnTo>
                  <a:pt x="5329047" y="1223581"/>
                </a:lnTo>
                <a:cubicBezTo>
                  <a:pt x="5322380" y="1223581"/>
                  <a:pt x="5315997" y="1224248"/>
                  <a:pt x="5309330" y="1224248"/>
                </a:cubicBezTo>
                <a:cubicBezTo>
                  <a:pt x="5279803" y="1224248"/>
                  <a:pt x="5269611" y="1214437"/>
                  <a:pt x="5269992" y="1183481"/>
                </a:cubicBezTo>
                <a:lnTo>
                  <a:pt x="5269992" y="1059561"/>
                </a:lnTo>
                <a:lnTo>
                  <a:pt x="5238369" y="1059561"/>
                </a:lnTo>
                <a:lnTo>
                  <a:pt x="5238369" y="1040987"/>
                </a:lnTo>
                <a:lnTo>
                  <a:pt x="5269992" y="1040987"/>
                </a:lnTo>
                <a:close/>
                <a:moveTo>
                  <a:pt x="1092993" y="986504"/>
                </a:moveTo>
                <a:lnTo>
                  <a:pt x="1115091" y="986504"/>
                </a:lnTo>
                <a:lnTo>
                  <a:pt x="1115091" y="1040987"/>
                </a:lnTo>
                <a:lnTo>
                  <a:pt x="1151953" y="1040987"/>
                </a:lnTo>
                <a:lnTo>
                  <a:pt x="1151953" y="1059561"/>
                </a:lnTo>
                <a:lnTo>
                  <a:pt x="1115091" y="1059561"/>
                </a:lnTo>
                <a:lnTo>
                  <a:pt x="1115091" y="1181767"/>
                </a:lnTo>
                <a:cubicBezTo>
                  <a:pt x="1115091" y="1196149"/>
                  <a:pt x="1117187" y="1204627"/>
                  <a:pt x="1132998" y="1205674"/>
                </a:cubicBezTo>
                <a:cubicBezTo>
                  <a:pt x="1139285" y="1205674"/>
                  <a:pt x="1145666" y="1205293"/>
                  <a:pt x="1151953" y="1204627"/>
                </a:cubicBezTo>
                <a:lnTo>
                  <a:pt x="1151953" y="1223581"/>
                </a:lnTo>
                <a:cubicBezTo>
                  <a:pt x="1145285" y="1223581"/>
                  <a:pt x="1138999" y="1224248"/>
                  <a:pt x="1132331" y="1224248"/>
                </a:cubicBezTo>
                <a:cubicBezTo>
                  <a:pt x="1102804" y="1224248"/>
                  <a:pt x="1092612" y="1214437"/>
                  <a:pt x="1092993" y="1183481"/>
                </a:cubicBezTo>
                <a:lnTo>
                  <a:pt x="1092993" y="1059561"/>
                </a:lnTo>
                <a:lnTo>
                  <a:pt x="1061370" y="1059561"/>
                </a:lnTo>
                <a:lnTo>
                  <a:pt x="1061370" y="1040987"/>
                </a:lnTo>
                <a:lnTo>
                  <a:pt x="1092993" y="1040987"/>
                </a:lnTo>
                <a:close/>
                <a:moveTo>
                  <a:pt x="507493" y="986504"/>
                </a:moveTo>
                <a:lnTo>
                  <a:pt x="529591" y="986504"/>
                </a:lnTo>
                <a:lnTo>
                  <a:pt x="529591" y="1040987"/>
                </a:lnTo>
                <a:lnTo>
                  <a:pt x="566453" y="1040987"/>
                </a:lnTo>
                <a:lnTo>
                  <a:pt x="566453" y="1059561"/>
                </a:lnTo>
                <a:lnTo>
                  <a:pt x="529591" y="1059561"/>
                </a:lnTo>
                <a:lnTo>
                  <a:pt x="529591" y="1181767"/>
                </a:lnTo>
                <a:cubicBezTo>
                  <a:pt x="529591" y="1196149"/>
                  <a:pt x="531687" y="1204627"/>
                  <a:pt x="547497" y="1205674"/>
                </a:cubicBezTo>
                <a:cubicBezTo>
                  <a:pt x="553784" y="1205674"/>
                  <a:pt x="560165" y="1205293"/>
                  <a:pt x="566453" y="1204627"/>
                </a:cubicBezTo>
                <a:lnTo>
                  <a:pt x="566453" y="1223581"/>
                </a:lnTo>
                <a:cubicBezTo>
                  <a:pt x="559785" y="1223581"/>
                  <a:pt x="553499" y="1224248"/>
                  <a:pt x="546830" y="1224248"/>
                </a:cubicBezTo>
                <a:cubicBezTo>
                  <a:pt x="517304" y="1224248"/>
                  <a:pt x="507112" y="1214437"/>
                  <a:pt x="507493" y="1183481"/>
                </a:cubicBezTo>
                <a:lnTo>
                  <a:pt x="507493" y="1059561"/>
                </a:lnTo>
                <a:lnTo>
                  <a:pt x="475869" y="1059561"/>
                </a:lnTo>
                <a:lnTo>
                  <a:pt x="475869" y="1040987"/>
                </a:lnTo>
                <a:lnTo>
                  <a:pt x="507493" y="1040987"/>
                </a:lnTo>
                <a:close/>
                <a:moveTo>
                  <a:pt x="4603051" y="971454"/>
                </a:moveTo>
                <a:lnTo>
                  <a:pt x="4801838" y="971454"/>
                </a:lnTo>
                <a:lnTo>
                  <a:pt x="4801838" y="991742"/>
                </a:lnTo>
                <a:lnTo>
                  <a:pt x="4714398" y="991742"/>
                </a:lnTo>
                <a:lnTo>
                  <a:pt x="4714398" y="1222152"/>
                </a:lnTo>
                <a:lnTo>
                  <a:pt x="4690490" y="1222152"/>
                </a:lnTo>
                <a:lnTo>
                  <a:pt x="4690490" y="991742"/>
                </a:lnTo>
                <a:lnTo>
                  <a:pt x="4603051" y="991742"/>
                </a:lnTo>
                <a:close/>
                <a:moveTo>
                  <a:pt x="3826573" y="971454"/>
                </a:moveTo>
                <a:lnTo>
                  <a:pt x="3848671" y="971454"/>
                </a:lnTo>
                <a:lnTo>
                  <a:pt x="3848671" y="1222152"/>
                </a:lnTo>
                <a:lnTo>
                  <a:pt x="3828287" y="1222152"/>
                </a:lnTo>
                <a:lnTo>
                  <a:pt x="3828287" y="1187767"/>
                </a:lnTo>
                <a:lnTo>
                  <a:pt x="3827620" y="1187767"/>
                </a:lnTo>
                <a:cubicBezTo>
                  <a:pt x="3818190" y="1211294"/>
                  <a:pt x="3789330" y="1227486"/>
                  <a:pt x="3763041" y="1227486"/>
                </a:cubicBezTo>
                <a:cubicBezTo>
                  <a:pt x="3707891" y="1227486"/>
                  <a:pt x="3681602" y="1182909"/>
                  <a:pt x="3681602" y="1131569"/>
                </a:cubicBezTo>
                <a:cubicBezTo>
                  <a:pt x="3681602" y="1080230"/>
                  <a:pt x="3707986" y="1035653"/>
                  <a:pt x="3763041" y="1035653"/>
                </a:cubicBezTo>
                <a:cubicBezTo>
                  <a:pt x="3790092" y="1035653"/>
                  <a:pt x="3816381" y="1049369"/>
                  <a:pt x="3825906" y="1075372"/>
                </a:cubicBezTo>
                <a:lnTo>
                  <a:pt x="3826573" y="1075372"/>
                </a:lnTo>
                <a:close/>
                <a:moveTo>
                  <a:pt x="3180968" y="971454"/>
                </a:moveTo>
                <a:lnTo>
                  <a:pt x="3207639" y="971454"/>
                </a:lnTo>
                <a:lnTo>
                  <a:pt x="3305936" y="1222247"/>
                </a:lnTo>
                <a:lnTo>
                  <a:pt x="3280314" y="1222247"/>
                </a:lnTo>
                <a:lnTo>
                  <a:pt x="3249739" y="1144238"/>
                </a:lnTo>
                <a:lnTo>
                  <a:pt x="3135630" y="1144238"/>
                </a:lnTo>
                <a:lnTo>
                  <a:pt x="3105435" y="1222247"/>
                </a:lnTo>
                <a:lnTo>
                  <a:pt x="3079813" y="1222247"/>
                </a:lnTo>
                <a:close/>
                <a:moveTo>
                  <a:pt x="2447639" y="971454"/>
                </a:moveTo>
                <a:lnTo>
                  <a:pt x="2477452" y="971454"/>
                </a:lnTo>
                <a:lnTo>
                  <a:pt x="2477452" y="1067371"/>
                </a:lnTo>
                <a:lnTo>
                  <a:pt x="2478119" y="1067371"/>
                </a:lnTo>
                <a:cubicBezTo>
                  <a:pt x="2487930" y="1045654"/>
                  <a:pt x="2513552" y="1036510"/>
                  <a:pt x="2535364" y="1036510"/>
                </a:cubicBezTo>
                <a:cubicBezTo>
                  <a:pt x="2583085" y="1036510"/>
                  <a:pt x="2597848" y="1063942"/>
                  <a:pt x="2597848" y="1102899"/>
                </a:cubicBezTo>
                <a:lnTo>
                  <a:pt x="2597848" y="1222343"/>
                </a:lnTo>
                <a:lnTo>
                  <a:pt x="2568035" y="1222343"/>
                </a:lnTo>
                <a:lnTo>
                  <a:pt x="2568035" y="1099470"/>
                </a:lnTo>
                <a:cubicBezTo>
                  <a:pt x="2568035" y="1077372"/>
                  <a:pt x="2554033" y="1062894"/>
                  <a:pt x="2531173" y="1062894"/>
                </a:cubicBezTo>
                <a:cubicBezTo>
                  <a:pt x="2494978" y="1062894"/>
                  <a:pt x="2477452" y="1087087"/>
                  <a:pt x="2477452" y="1119758"/>
                </a:cubicBezTo>
                <a:lnTo>
                  <a:pt x="2477452" y="1222343"/>
                </a:lnTo>
                <a:lnTo>
                  <a:pt x="2447639" y="1222343"/>
                </a:lnTo>
                <a:lnTo>
                  <a:pt x="2447639" y="971549"/>
                </a:lnTo>
                <a:close/>
                <a:moveTo>
                  <a:pt x="1659445" y="971454"/>
                </a:moveTo>
                <a:lnTo>
                  <a:pt x="1705070" y="971454"/>
                </a:lnTo>
                <a:lnTo>
                  <a:pt x="1784127" y="1182147"/>
                </a:lnTo>
                <a:lnTo>
                  <a:pt x="1863470" y="971454"/>
                </a:lnTo>
                <a:lnTo>
                  <a:pt x="1909191" y="971454"/>
                </a:lnTo>
                <a:lnTo>
                  <a:pt x="1909191" y="1222152"/>
                </a:lnTo>
                <a:lnTo>
                  <a:pt x="1877567" y="1222152"/>
                </a:lnTo>
                <a:lnTo>
                  <a:pt x="1877567" y="1013555"/>
                </a:lnTo>
                <a:lnTo>
                  <a:pt x="1876805" y="1013555"/>
                </a:lnTo>
                <a:lnTo>
                  <a:pt x="1798510" y="1222152"/>
                </a:lnTo>
                <a:lnTo>
                  <a:pt x="1770030" y="1222152"/>
                </a:lnTo>
                <a:lnTo>
                  <a:pt x="1691735" y="1013555"/>
                </a:lnTo>
                <a:lnTo>
                  <a:pt x="1691068" y="1013555"/>
                </a:lnTo>
                <a:lnTo>
                  <a:pt x="1691068" y="1222152"/>
                </a:lnTo>
                <a:lnTo>
                  <a:pt x="1659445" y="1222152"/>
                </a:lnTo>
                <a:close/>
                <a:moveTo>
                  <a:pt x="1183576" y="971454"/>
                </a:moveTo>
                <a:lnTo>
                  <a:pt x="1205674" y="971454"/>
                </a:lnTo>
                <a:lnTo>
                  <a:pt x="1205674" y="1072229"/>
                </a:lnTo>
                <a:lnTo>
                  <a:pt x="1206341" y="1072229"/>
                </a:lnTo>
                <a:cubicBezTo>
                  <a:pt x="1214437" y="1050416"/>
                  <a:pt x="1238630" y="1035748"/>
                  <a:pt x="1264253" y="1035748"/>
                </a:cubicBezTo>
                <a:cubicBezTo>
                  <a:pt x="1315212" y="1035748"/>
                  <a:pt x="1330642" y="1062418"/>
                  <a:pt x="1330642" y="1105661"/>
                </a:cubicBezTo>
                <a:lnTo>
                  <a:pt x="1330642" y="1222247"/>
                </a:lnTo>
                <a:lnTo>
                  <a:pt x="1308544" y="1222247"/>
                </a:lnTo>
                <a:lnTo>
                  <a:pt x="1308544" y="1109185"/>
                </a:lnTo>
                <a:cubicBezTo>
                  <a:pt x="1308544" y="1077944"/>
                  <a:pt x="1298352" y="1054417"/>
                  <a:pt x="1262538" y="1054417"/>
                </a:cubicBezTo>
                <a:cubicBezTo>
                  <a:pt x="1226724" y="1054417"/>
                  <a:pt x="1206341" y="1081087"/>
                  <a:pt x="1205674" y="1116615"/>
                </a:cubicBezTo>
                <a:lnTo>
                  <a:pt x="1205674" y="1222343"/>
                </a:lnTo>
                <a:lnTo>
                  <a:pt x="1183576" y="1222343"/>
                </a:lnTo>
                <a:lnTo>
                  <a:pt x="1183576" y="971549"/>
                </a:lnTo>
                <a:close/>
                <a:moveTo>
                  <a:pt x="947262" y="971454"/>
                </a:moveTo>
                <a:cubicBezTo>
                  <a:pt x="953549" y="971454"/>
                  <a:pt x="958883" y="971835"/>
                  <a:pt x="965931" y="972883"/>
                </a:cubicBezTo>
                <a:lnTo>
                  <a:pt x="965931" y="991837"/>
                </a:lnTo>
                <a:cubicBezTo>
                  <a:pt x="959930" y="990790"/>
                  <a:pt x="955073" y="990123"/>
                  <a:pt x="949738" y="990123"/>
                </a:cubicBezTo>
                <a:cubicBezTo>
                  <a:pt x="925163" y="990123"/>
                  <a:pt x="925831" y="1005554"/>
                  <a:pt x="925544" y="1025270"/>
                </a:cubicBezTo>
                <a:lnTo>
                  <a:pt x="925544" y="1041082"/>
                </a:lnTo>
                <a:lnTo>
                  <a:pt x="961358" y="1041082"/>
                </a:lnTo>
                <a:lnTo>
                  <a:pt x="961358" y="1059656"/>
                </a:lnTo>
                <a:lnTo>
                  <a:pt x="961264" y="1059560"/>
                </a:lnTo>
                <a:lnTo>
                  <a:pt x="925450" y="1059560"/>
                </a:lnTo>
                <a:lnTo>
                  <a:pt x="925450" y="1222152"/>
                </a:lnTo>
                <a:lnTo>
                  <a:pt x="903352" y="1222152"/>
                </a:lnTo>
                <a:lnTo>
                  <a:pt x="903352" y="1059560"/>
                </a:lnTo>
                <a:lnTo>
                  <a:pt x="872490" y="1059560"/>
                </a:lnTo>
                <a:lnTo>
                  <a:pt x="872490" y="1040987"/>
                </a:lnTo>
                <a:lnTo>
                  <a:pt x="903352" y="1040987"/>
                </a:lnTo>
                <a:lnTo>
                  <a:pt x="903352" y="1024508"/>
                </a:lnTo>
                <a:cubicBezTo>
                  <a:pt x="902970" y="993266"/>
                  <a:pt x="911828" y="971454"/>
                  <a:pt x="947262" y="971454"/>
                </a:cubicBezTo>
                <a:close/>
                <a:moveTo>
                  <a:pt x="934687" y="323278"/>
                </a:moveTo>
                <a:cubicBezTo>
                  <a:pt x="853153" y="323278"/>
                  <a:pt x="817149" y="397668"/>
                  <a:pt x="817149" y="468725"/>
                </a:cubicBezTo>
                <a:cubicBezTo>
                  <a:pt x="817149" y="539781"/>
                  <a:pt x="853153" y="615029"/>
                  <a:pt x="934687" y="615029"/>
                </a:cubicBezTo>
                <a:cubicBezTo>
                  <a:pt x="1016222" y="615029"/>
                  <a:pt x="1052226" y="540734"/>
                  <a:pt x="1052226" y="468725"/>
                </a:cubicBezTo>
                <a:cubicBezTo>
                  <a:pt x="1052226" y="397573"/>
                  <a:pt x="1016222" y="323278"/>
                  <a:pt x="934687" y="323278"/>
                </a:cubicBezTo>
                <a:close/>
                <a:moveTo>
                  <a:pt x="199930" y="323278"/>
                </a:moveTo>
                <a:cubicBezTo>
                  <a:pt x="120872" y="323278"/>
                  <a:pt x="91250" y="398430"/>
                  <a:pt x="91250" y="467201"/>
                </a:cubicBezTo>
                <a:cubicBezTo>
                  <a:pt x="91250" y="535971"/>
                  <a:pt x="124016" y="603885"/>
                  <a:pt x="199930" y="603885"/>
                </a:cubicBezTo>
                <a:cubicBezTo>
                  <a:pt x="280702" y="603885"/>
                  <a:pt x="310991" y="530352"/>
                  <a:pt x="310991" y="459962"/>
                </a:cubicBezTo>
                <a:cubicBezTo>
                  <a:pt x="310991" y="388810"/>
                  <a:pt x="278987" y="323278"/>
                  <a:pt x="199930" y="323278"/>
                </a:cubicBezTo>
                <a:close/>
                <a:moveTo>
                  <a:pt x="1758219" y="323183"/>
                </a:moveTo>
                <a:cubicBezTo>
                  <a:pt x="1696688" y="323183"/>
                  <a:pt x="1651920" y="371189"/>
                  <a:pt x="1649539" y="432721"/>
                </a:cubicBezTo>
                <a:lnTo>
                  <a:pt x="1862137" y="432721"/>
                </a:lnTo>
                <a:cubicBezTo>
                  <a:pt x="1858899" y="375189"/>
                  <a:pt x="1819751" y="323183"/>
                  <a:pt x="1758219" y="323183"/>
                </a:cubicBezTo>
                <a:close/>
                <a:moveTo>
                  <a:pt x="3908488" y="294894"/>
                </a:moveTo>
                <a:cubicBezTo>
                  <a:pt x="3884580" y="294894"/>
                  <a:pt x="3863626" y="299942"/>
                  <a:pt x="3845528" y="310038"/>
                </a:cubicBezTo>
                <a:cubicBezTo>
                  <a:pt x="3827430" y="320135"/>
                  <a:pt x="3812476" y="333375"/>
                  <a:pt x="3800570" y="349853"/>
                </a:cubicBezTo>
                <a:cubicBezTo>
                  <a:pt x="3788569" y="366331"/>
                  <a:pt x="3779615" y="385000"/>
                  <a:pt x="3773519" y="405955"/>
                </a:cubicBezTo>
                <a:cubicBezTo>
                  <a:pt x="3767423" y="426910"/>
                  <a:pt x="3764375" y="448341"/>
                  <a:pt x="3764375" y="470058"/>
                </a:cubicBezTo>
                <a:cubicBezTo>
                  <a:pt x="3764375" y="491776"/>
                  <a:pt x="3767423" y="513207"/>
                  <a:pt x="3773519" y="534162"/>
                </a:cubicBezTo>
                <a:cubicBezTo>
                  <a:pt x="3779615" y="555117"/>
                  <a:pt x="3788664" y="573881"/>
                  <a:pt x="3800570" y="590359"/>
                </a:cubicBezTo>
                <a:cubicBezTo>
                  <a:pt x="3812571" y="606838"/>
                  <a:pt x="3827526" y="620077"/>
                  <a:pt x="3845528" y="630174"/>
                </a:cubicBezTo>
                <a:cubicBezTo>
                  <a:pt x="3863530" y="640270"/>
                  <a:pt x="3884580" y="645319"/>
                  <a:pt x="3908488" y="645319"/>
                </a:cubicBezTo>
                <a:cubicBezTo>
                  <a:pt x="3932396" y="645319"/>
                  <a:pt x="3953351" y="640270"/>
                  <a:pt x="3971449" y="630174"/>
                </a:cubicBezTo>
                <a:cubicBezTo>
                  <a:pt x="3989451" y="620077"/>
                  <a:pt x="4004500" y="606838"/>
                  <a:pt x="4016407" y="590359"/>
                </a:cubicBezTo>
                <a:cubicBezTo>
                  <a:pt x="4028408" y="573881"/>
                  <a:pt x="4037362" y="555212"/>
                  <a:pt x="4043553" y="534162"/>
                </a:cubicBezTo>
                <a:cubicBezTo>
                  <a:pt x="4049649" y="513207"/>
                  <a:pt x="4052697" y="491871"/>
                  <a:pt x="4052697" y="470058"/>
                </a:cubicBezTo>
                <a:cubicBezTo>
                  <a:pt x="4052697" y="448246"/>
                  <a:pt x="4049649" y="426910"/>
                  <a:pt x="4043553" y="405955"/>
                </a:cubicBezTo>
                <a:cubicBezTo>
                  <a:pt x="4037457" y="385000"/>
                  <a:pt x="4028408" y="366236"/>
                  <a:pt x="4016407" y="349853"/>
                </a:cubicBezTo>
                <a:cubicBezTo>
                  <a:pt x="4004500" y="333375"/>
                  <a:pt x="3989451" y="320135"/>
                  <a:pt x="3971449" y="310038"/>
                </a:cubicBezTo>
                <a:cubicBezTo>
                  <a:pt x="3953351" y="299942"/>
                  <a:pt x="3932396" y="294894"/>
                  <a:pt x="3908488" y="294894"/>
                </a:cubicBezTo>
                <a:close/>
                <a:moveTo>
                  <a:pt x="3497484" y="294894"/>
                </a:moveTo>
                <a:cubicBezTo>
                  <a:pt x="3473576" y="294894"/>
                  <a:pt x="3452622" y="299942"/>
                  <a:pt x="3434524" y="310038"/>
                </a:cubicBezTo>
                <a:cubicBezTo>
                  <a:pt x="3416426" y="320135"/>
                  <a:pt x="3401472" y="333375"/>
                  <a:pt x="3389471" y="349853"/>
                </a:cubicBezTo>
                <a:cubicBezTo>
                  <a:pt x="3377565" y="366331"/>
                  <a:pt x="3368516" y="385000"/>
                  <a:pt x="3362420" y="405955"/>
                </a:cubicBezTo>
                <a:cubicBezTo>
                  <a:pt x="3356324" y="426910"/>
                  <a:pt x="3353276" y="448341"/>
                  <a:pt x="3353276" y="470058"/>
                </a:cubicBezTo>
                <a:cubicBezTo>
                  <a:pt x="3353276" y="491776"/>
                  <a:pt x="3356324" y="513207"/>
                  <a:pt x="3362420" y="534162"/>
                </a:cubicBezTo>
                <a:cubicBezTo>
                  <a:pt x="3368516" y="555117"/>
                  <a:pt x="3377565" y="573881"/>
                  <a:pt x="3389471" y="590359"/>
                </a:cubicBezTo>
                <a:cubicBezTo>
                  <a:pt x="3401472" y="606838"/>
                  <a:pt x="3416426" y="620077"/>
                  <a:pt x="3434524" y="630174"/>
                </a:cubicBezTo>
                <a:cubicBezTo>
                  <a:pt x="3452526" y="640270"/>
                  <a:pt x="3473576" y="645319"/>
                  <a:pt x="3497484" y="645319"/>
                </a:cubicBezTo>
                <a:cubicBezTo>
                  <a:pt x="3521392" y="645319"/>
                  <a:pt x="3542347" y="640270"/>
                  <a:pt x="3560444" y="630174"/>
                </a:cubicBezTo>
                <a:cubicBezTo>
                  <a:pt x="3578447" y="620077"/>
                  <a:pt x="3593496" y="606838"/>
                  <a:pt x="3605402" y="590359"/>
                </a:cubicBezTo>
                <a:cubicBezTo>
                  <a:pt x="3617309" y="573881"/>
                  <a:pt x="3626358" y="555212"/>
                  <a:pt x="3632453" y="534162"/>
                </a:cubicBezTo>
                <a:cubicBezTo>
                  <a:pt x="3638550" y="513207"/>
                  <a:pt x="3641598" y="491871"/>
                  <a:pt x="3641598" y="470058"/>
                </a:cubicBezTo>
                <a:cubicBezTo>
                  <a:pt x="3641598" y="448246"/>
                  <a:pt x="3638550" y="426910"/>
                  <a:pt x="3632453" y="405955"/>
                </a:cubicBezTo>
                <a:cubicBezTo>
                  <a:pt x="3626358" y="385000"/>
                  <a:pt x="3617309" y="366236"/>
                  <a:pt x="3605402" y="349853"/>
                </a:cubicBezTo>
                <a:cubicBezTo>
                  <a:pt x="3593401" y="333375"/>
                  <a:pt x="3578447" y="320135"/>
                  <a:pt x="3560444" y="310038"/>
                </a:cubicBezTo>
                <a:cubicBezTo>
                  <a:pt x="3542347" y="299942"/>
                  <a:pt x="3521392" y="294894"/>
                  <a:pt x="3497484" y="294894"/>
                </a:cubicBezTo>
                <a:close/>
                <a:moveTo>
                  <a:pt x="1150620" y="262508"/>
                </a:moveTo>
                <a:lnTo>
                  <a:pt x="1249775" y="262508"/>
                </a:lnTo>
                <a:lnTo>
                  <a:pt x="1354455" y="579881"/>
                </a:lnTo>
                <a:lnTo>
                  <a:pt x="1356074" y="579881"/>
                </a:lnTo>
                <a:lnTo>
                  <a:pt x="1456849" y="262508"/>
                </a:lnTo>
                <a:lnTo>
                  <a:pt x="1551146" y="262508"/>
                </a:lnTo>
                <a:lnTo>
                  <a:pt x="1403223" y="675798"/>
                </a:lnTo>
                <a:lnTo>
                  <a:pt x="1300924" y="675798"/>
                </a:lnTo>
                <a:close/>
                <a:moveTo>
                  <a:pt x="2341054" y="252983"/>
                </a:moveTo>
                <a:cubicBezTo>
                  <a:pt x="2361818" y="252983"/>
                  <a:pt x="2380963" y="255650"/>
                  <a:pt x="2398775" y="260984"/>
                </a:cubicBezTo>
                <a:cubicBezTo>
                  <a:pt x="2416587" y="266318"/>
                  <a:pt x="2432208" y="274510"/>
                  <a:pt x="2445733" y="285654"/>
                </a:cubicBezTo>
                <a:cubicBezTo>
                  <a:pt x="2459259" y="296798"/>
                  <a:pt x="2470022" y="310609"/>
                  <a:pt x="2478023" y="327088"/>
                </a:cubicBezTo>
                <a:cubicBezTo>
                  <a:pt x="2485929" y="343566"/>
                  <a:pt x="2490501" y="362901"/>
                  <a:pt x="2491548" y="385285"/>
                </a:cubicBezTo>
                <a:lnTo>
                  <a:pt x="2441352" y="385285"/>
                </a:lnTo>
                <a:cubicBezTo>
                  <a:pt x="2440780" y="369855"/>
                  <a:pt x="2437637" y="356424"/>
                  <a:pt x="2431827" y="345090"/>
                </a:cubicBezTo>
                <a:lnTo>
                  <a:pt x="2431636" y="344709"/>
                </a:lnTo>
                <a:cubicBezTo>
                  <a:pt x="2425731" y="333279"/>
                  <a:pt x="2417920" y="323849"/>
                  <a:pt x="2408110" y="316420"/>
                </a:cubicBezTo>
                <a:cubicBezTo>
                  <a:pt x="2398299" y="308990"/>
                  <a:pt x="2386964" y="303561"/>
                  <a:pt x="2374296" y="300132"/>
                </a:cubicBezTo>
                <a:cubicBezTo>
                  <a:pt x="2361532" y="296703"/>
                  <a:pt x="2348007" y="294988"/>
                  <a:pt x="2333719" y="294988"/>
                </a:cubicBezTo>
                <a:cubicBezTo>
                  <a:pt x="2322575" y="294988"/>
                  <a:pt x="2311240" y="296131"/>
                  <a:pt x="2299810" y="298608"/>
                </a:cubicBezTo>
                <a:cubicBezTo>
                  <a:pt x="2288380" y="300989"/>
                  <a:pt x="2277903" y="304990"/>
                  <a:pt x="2268378" y="310609"/>
                </a:cubicBezTo>
                <a:cubicBezTo>
                  <a:pt x="2258853" y="316134"/>
                  <a:pt x="2251138" y="323468"/>
                  <a:pt x="2245327" y="332517"/>
                </a:cubicBezTo>
                <a:cubicBezTo>
                  <a:pt x="2239422" y="341566"/>
                  <a:pt x="2236564" y="352710"/>
                  <a:pt x="2236564" y="365949"/>
                </a:cubicBezTo>
                <a:cubicBezTo>
                  <a:pt x="2236564" y="377094"/>
                  <a:pt x="2239327" y="386524"/>
                  <a:pt x="2244946" y="394239"/>
                </a:cubicBezTo>
                <a:cubicBezTo>
                  <a:pt x="2250471" y="401954"/>
                  <a:pt x="2257519" y="408431"/>
                  <a:pt x="2266092" y="413765"/>
                </a:cubicBezTo>
                <a:cubicBezTo>
                  <a:pt x="2274569" y="419099"/>
                  <a:pt x="2283904" y="423481"/>
                  <a:pt x="2294000" y="426910"/>
                </a:cubicBezTo>
                <a:cubicBezTo>
                  <a:pt x="2304097" y="430339"/>
                  <a:pt x="2313431" y="433196"/>
                  <a:pt x="2321908" y="435292"/>
                </a:cubicBezTo>
                <a:lnTo>
                  <a:pt x="2388869" y="450436"/>
                </a:lnTo>
                <a:cubicBezTo>
                  <a:pt x="2403157" y="452532"/>
                  <a:pt x="2417444" y="456437"/>
                  <a:pt x="2431446" y="461962"/>
                </a:cubicBezTo>
                <a:cubicBezTo>
                  <a:pt x="2445543" y="467581"/>
                  <a:pt x="2458021" y="474820"/>
                  <a:pt x="2468879" y="483869"/>
                </a:cubicBezTo>
                <a:cubicBezTo>
                  <a:pt x="2479738" y="492918"/>
                  <a:pt x="2488691" y="504062"/>
                  <a:pt x="2495549" y="517302"/>
                </a:cubicBezTo>
                <a:cubicBezTo>
                  <a:pt x="2502407" y="530542"/>
                  <a:pt x="2505931" y="546258"/>
                  <a:pt x="2505931" y="564260"/>
                </a:cubicBezTo>
                <a:cubicBezTo>
                  <a:pt x="2505931" y="586549"/>
                  <a:pt x="2500883" y="605599"/>
                  <a:pt x="2490787" y="621220"/>
                </a:cubicBezTo>
                <a:cubicBezTo>
                  <a:pt x="2480690" y="636841"/>
                  <a:pt x="2467831" y="649604"/>
                  <a:pt x="2452115" y="659415"/>
                </a:cubicBezTo>
                <a:cubicBezTo>
                  <a:pt x="2436494" y="669226"/>
                  <a:pt x="2418778" y="676274"/>
                  <a:pt x="2399156" y="680560"/>
                </a:cubicBezTo>
                <a:cubicBezTo>
                  <a:pt x="2379439" y="684751"/>
                  <a:pt x="2360104" y="686942"/>
                  <a:pt x="2340958" y="686942"/>
                </a:cubicBezTo>
                <a:cubicBezTo>
                  <a:pt x="2292667" y="686942"/>
                  <a:pt x="2253519" y="675512"/>
                  <a:pt x="2223515" y="652652"/>
                </a:cubicBezTo>
                <a:cubicBezTo>
                  <a:pt x="2193511" y="629792"/>
                  <a:pt x="2176366" y="593216"/>
                  <a:pt x="2172080" y="542734"/>
                </a:cubicBezTo>
                <a:lnTo>
                  <a:pt x="2222277" y="542734"/>
                </a:lnTo>
                <a:cubicBezTo>
                  <a:pt x="2224372" y="576738"/>
                  <a:pt x="2236755" y="602360"/>
                  <a:pt x="2259329" y="619600"/>
                </a:cubicBezTo>
                <a:cubicBezTo>
                  <a:pt x="2281903" y="636841"/>
                  <a:pt x="2309907" y="645508"/>
                  <a:pt x="2343340" y="645508"/>
                </a:cubicBezTo>
                <a:cubicBezTo>
                  <a:pt x="2355532" y="645508"/>
                  <a:pt x="2368200" y="644175"/>
                  <a:pt x="2381154" y="641508"/>
                </a:cubicBezTo>
                <a:cubicBezTo>
                  <a:pt x="2394203" y="638841"/>
                  <a:pt x="2406300" y="634364"/>
                  <a:pt x="2417444" y="627982"/>
                </a:cubicBezTo>
                <a:cubicBezTo>
                  <a:pt x="2428588" y="621601"/>
                  <a:pt x="2437732" y="613504"/>
                  <a:pt x="2444876" y="603694"/>
                </a:cubicBezTo>
                <a:cubicBezTo>
                  <a:pt x="2452020" y="593883"/>
                  <a:pt x="2455639" y="581786"/>
                  <a:pt x="2455639" y="567403"/>
                </a:cubicBezTo>
                <a:cubicBezTo>
                  <a:pt x="2455639" y="555211"/>
                  <a:pt x="2453163" y="545020"/>
                  <a:pt x="2448114" y="536733"/>
                </a:cubicBezTo>
                <a:cubicBezTo>
                  <a:pt x="2443066" y="528541"/>
                  <a:pt x="2436304" y="521588"/>
                  <a:pt x="2427826" y="516064"/>
                </a:cubicBezTo>
                <a:cubicBezTo>
                  <a:pt x="2419349" y="510539"/>
                  <a:pt x="2409634" y="505872"/>
                  <a:pt x="2398775" y="502157"/>
                </a:cubicBezTo>
                <a:cubicBezTo>
                  <a:pt x="2387917" y="498442"/>
                  <a:pt x="2376868" y="495299"/>
                  <a:pt x="2365723" y="492632"/>
                </a:cubicBezTo>
                <a:lnTo>
                  <a:pt x="2301239" y="478345"/>
                </a:lnTo>
                <a:cubicBezTo>
                  <a:pt x="2284761" y="474058"/>
                  <a:pt x="2269616" y="469200"/>
                  <a:pt x="2255805" y="463581"/>
                </a:cubicBezTo>
                <a:cubicBezTo>
                  <a:pt x="2241994" y="458056"/>
                  <a:pt x="2229897" y="451103"/>
                  <a:pt x="2219515" y="442912"/>
                </a:cubicBezTo>
                <a:cubicBezTo>
                  <a:pt x="2209132" y="434720"/>
                  <a:pt x="2201036" y="424624"/>
                  <a:pt x="2195226" y="412622"/>
                </a:cubicBezTo>
                <a:cubicBezTo>
                  <a:pt x="2189416" y="400716"/>
                  <a:pt x="2186463" y="385952"/>
                  <a:pt x="2186463" y="368426"/>
                </a:cubicBezTo>
                <a:cubicBezTo>
                  <a:pt x="2186463" y="347757"/>
                  <a:pt x="2191130" y="329945"/>
                  <a:pt x="2200369" y="315086"/>
                </a:cubicBezTo>
                <a:cubicBezTo>
                  <a:pt x="2209704" y="300227"/>
                  <a:pt x="2221801" y="288226"/>
                  <a:pt x="2236660" y="279272"/>
                </a:cubicBezTo>
                <a:cubicBezTo>
                  <a:pt x="2251519" y="270223"/>
                  <a:pt x="2268092" y="263651"/>
                  <a:pt x="2286475" y="259365"/>
                </a:cubicBezTo>
                <a:cubicBezTo>
                  <a:pt x="2304763" y="255079"/>
                  <a:pt x="2322956" y="252983"/>
                  <a:pt x="2341054" y="252983"/>
                </a:cubicBezTo>
                <a:close/>
                <a:moveTo>
                  <a:pt x="3908488" y="252698"/>
                </a:moveTo>
                <a:cubicBezTo>
                  <a:pt x="3939826" y="252698"/>
                  <a:pt x="3967543" y="258508"/>
                  <a:pt x="3991737" y="270224"/>
                </a:cubicBezTo>
                <a:cubicBezTo>
                  <a:pt x="4015930" y="281940"/>
                  <a:pt x="4036219" y="297561"/>
                  <a:pt x="4052697" y="317182"/>
                </a:cubicBezTo>
                <a:cubicBezTo>
                  <a:pt x="4069175" y="336804"/>
                  <a:pt x="4081653" y="359759"/>
                  <a:pt x="4090130" y="386048"/>
                </a:cubicBezTo>
                <a:cubicBezTo>
                  <a:pt x="4098607" y="412337"/>
                  <a:pt x="4102894" y="440340"/>
                  <a:pt x="4102894" y="470058"/>
                </a:cubicBezTo>
                <a:cubicBezTo>
                  <a:pt x="4102894" y="499777"/>
                  <a:pt x="4098607" y="527780"/>
                  <a:pt x="4090130" y="554069"/>
                </a:cubicBezTo>
                <a:cubicBezTo>
                  <a:pt x="4081653" y="580358"/>
                  <a:pt x="4069175" y="603313"/>
                  <a:pt x="4052697" y="622935"/>
                </a:cubicBezTo>
                <a:cubicBezTo>
                  <a:pt x="4036219" y="642556"/>
                  <a:pt x="4015930" y="658082"/>
                  <a:pt x="3991737" y="669512"/>
                </a:cubicBezTo>
                <a:cubicBezTo>
                  <a:pt x="3967543" y="680942"/>
                  <a:pt x="3939826" y="686657"/>
                  <a:pt x="3908488" y="686657"/>
                </a:cubicBezTo>
                <a:cubicBezTo>
                  <a:pt x="3877151" y="686657"/>
                  <a:pt x="3849433" y="680942"/>
                  <a:pt x="3825240" y="669512"/>
                </a:cubicBezTo>
                <a:cubicBezTo>
                  <a:pt x="3801046" y="658082"/>
                  <a:pt x="3780758" y="642556"/>
                  <a:pt x="3764280" y="622935"/>
                </a:cubicBezTo>
                <a:cubicBezTo>
                  <a:pt x="3747802" y="603313"/>
                  <a:pt x="3735324" y="580358"/>
                  <a:pt x="3726846" y="554069"/>
                </a:cubicBezTo>
                <a:cubicBezTo>
                  <a:pt x="3718369" y="527780"/>
                  <a:pt x="3714083" y="499777"/>
                  <a:pt x="3714083" y="470058"/>
                </a:cubicBezTo>
                <a:cubicBezTo>
                  <a:pt x="3714083" y="440340"/>
                  <a:pt x="3718369" y="412242"/>
                  <a:pt x="3726846" y="386048"/>
                </a:cubicBezTo>
                <a:cubicBezTo>
                  <a:pt x="3735324" y="359759"/>
                  <a:pt x="3747802" y="336804"/>
                  <a:pt x="3764280" y="317182"/>
                </a:cubicBezTo>
                <a:cubicBezTo>
                  <a:pt x="3780758" y="297561"/>
                  <a:pt x="3801046" y="281844"/>
                  <a:pt x="3825240" y="270224"/>
                </a:cubicBezTo>
                <a:cubicBezTo>
                  <a:pt x="3849433" y="258603"/>
                  <a:pt x="3877151" y="252698"/>
                  <a:pt x="3908488" y="252698"/>
                </a:cubicBezTo>
                <a:close/>
                <a:moveTo>
                  <a:pt x="3497484" y="252698"/>
                </a:moveTo>
                <a:cubicBezTo>
                  <a:pt x="3528822" y="252698"/>
                  <a:pt x="3556539" y="258508"/>
                  <a:pt x="3580733" y="270224"/>
                </a:cubicBezTo>
                <a:cubicBezTo>
                  <a:pt x="3604926" y="281940"/>
                  <a:pt x="3625215" y="297561"/>
                  <a:pt x="3641693" y="317182"/>
                </a:cubicBezTo>
                <a:cubicBezTo>
                  <a:pt x="3658171" y="336804"/>
                  <a:pt x="3670649" y="359759"/>
                  <a:pt x="3679126" y="386048"/>
                </a:cubicBezTo>
                <a:cubicBezTo>
                  <a:pt x="3687603" y="412337"/>
                  <a:pt x="3691890" y="440340"/>
                  <a:pt x="3691890" y="470058"/>
                </a:cubicBezTo>
                <a:cubicBezTo>
                  <a:pt x="3691890" y="499777"/>
                  <a:pt x="3687603" y="527780"/>
                  <a:pt x="3679126" y="554069"/>
                </a:cubicBezTo>
                <a:cubicBezTo>
                  <a:pt x="3670649" y="580358"/>
                  <a:pt x="3658171" y="603313"/>
                  <a:pt x="3641693" y="622935"/>
                </a:cubicBezTo>
                <a:cubicBezTo>
                  <a:pt x="3625215" y="642556"/>
                  <a:pt x="3604926" y="658082"/>
                  <a:pt x="3580733" y="669512"/>
                </a:cubicBezTo>
                <a:cubicBezTo>
                  <a:pt x="3556539" y="680942"/>
                  <a:pt x="3528822" y="686657"/>
                  <a:pt x="3497484" y="686657"/>
                </a:cubicBezTo>
                <a:cubicBezTo>
                  <a:pt x="3466147" y="686657"/>
                  <a:pt x="3438429" y="680942"/>
                  <a:pt x="3414236" y="669512"/>
                </a:cubicBezTo>
                <a:cubicBezTo>
                  <a:pt x="3390042" y="658082"/>
                  <a:pt x="3369754" y="642556"/>
                  <a:pt x="3353276" y="622935"/>
                </a:cubicBezTo>
                <a:cubicBezTo>
                  <a:pt x="3336798" y="603313"/>
                  <a:pt x="3324320" y="580358"/>
                  <a:pt x="3315842" y="554069"/>
                </a:cubicBezTo>
                <a:cubicBezTo>
                  <a:pt x="3307365" y="527780"/>
                  <a:pt x="3303079" y="499777"/>
                  <a:pt x="3303079" y="470058"/>
                </a:cubicBezTo>
                <a:cubicBezTo>
                  <a:pt x="3303079" y="440340"/>
                  <a:pt x="3307365" y="412242"/>
                  <a:pt x="3315842" y="386048"/>
                </a:cubicBezTo>
                <a:cubicBezTo>
                  <a:pt x="3324320" y="359759"/>
                  <a:pt x="3336798" y="336804"/>
                  <a:pt x="3353276" y="317182"/>
                </a:cubicBezTo>
                <a:cubicBezTo>
                  <a:pt x="3369754" y="297561"/>
                  <a:pt x="3390042" y="281844"/>
                  <a:pt x="3414236" y="270224"/>
                </a:cubicBezTo>
                <a:cubicBezTo>
                  <a:pt x="3438429" y="258603"/>
                  <a:pt x="3466147" y="252698"/>
                  <a:pt x="3497484" y="252698"/>
                </a:cubicBezTo>
                <a:close/>
                <a:moveTo>
                  <a:pt x="2720054" y="252698"/>
                </a:moveTo>
                <a:cubicBezTo>
                  <a:pt x="2764155" y="252698"/>
                  <a:pt x="2801398" y="264414"/>
                  <a:pt x="2831973" y="287750"/>
                </a:cubicBezTo>
                <a:cubicBezTo>
                  <a:pt x="2862453" y="311086"/>
                  <a:pt x="2880646" y="346424"/>
                  <a:pt x="2886551" y="393668"/>
                </a:cubicBezTo>
                <a:lnTo>
                  <a:pt x="2836354" y="393668"/>
                </a:lnTo>
                <a:cubicBezTo>
                  <a:pt x="2829401" y="362902"/>
                  <a:pt x="2816733" y="338709"/>
                  <a:pt x="2798064" y="321183"/>
                </a:cubicBezTo>
                <a:cubicBezTo>
                  <a:pt x="2779490" y="303657"/>
                  <a:pt x="2753487" y="294894"/>
                  <a:pt x="2719959" y="294894"/>
                </a:cubicBezTo>
                <a:cubicBezTo>
                  <a:pt x="2696051" y="294894"/>
                  <a:pt x="2675096" y="299942"/>
                  <a:pt x="2656999" y="310038"/>
                </a:cubicBezTo>
                <a:cubicBezTo>
                  <a:pt x="2638996" y="320135"/>
                  <a:pt x="2623947" y="333375"/>
                  <a:pt x="2612041" y="349853"/>
                </a:cubicBezTo>
                <a:cubicBezTo>
                  <a:pt x="2600135" y="366331"/>
                  <a:pt x="2591086" y="385000"/>
                  <a:pt x="2584990" y="406051"/>
                </a:cubicBezTo>
                <a:cubicBezTo>
                  <a:pt x="2578894" y="427006"/>
                  <a:pt x="2575846" y="448437"/>
                  <a:pt x="2575846" y="470154"/>
                </a:cubicBezTo>
                <a:cubicBezTo>
                  <a:pt x="2575846" y="491871"/>
                  <a:pt x="2578894" y="513302"/>
                  <a:pt x="2584990" y="534257"/>
                </a:cubicBezTo>
                <a:cubicBezTo>
                  <a:pt x="2591086" y="555212"/>
                  <a:pt x="2600135" y="573976"/>
                  <a:pt x="2612041" y="590359"/>
                </a:cubicBezTo>
                <a:cubicBezTo>
                  <a:pt x="2623947" y="606838"/>
                  <a:pt x="2638996" y="620077"/>
                  <a:pt x="2656999" y="630174"/>
                </a:cubicBezTo>
                <a:cubicBezTo>
                  <a:pt x="2675001" y="640270"/>
                  <a:pt x="2696051" y="645319"/>
                  <a:pt x="2719959" y="645319"/>
                </a:cubicBezTo>
                <a:cubicBezTo>
                  <a:pt x="2735389" y="645319"/>
                  <a:pt x="2749963" y="642366"/>
                  <a:pt x="2763774" y="636556"/>
                </a:cubicBezTo>
                <a:cubicBezTo>
                  <a:pt x="2777585" y="630745"/>
                  <a:pt x="2789777" y="622649"/>
                  <a:pt x="2800445" y="612267"/>
                </a:cubicBezTo>
                <a:cubicBezTo>
                  <a:pt x="2811113" y="601884"/>
                  <a:pt x="2819781" y="589597"/>
                  <a:pt x="2826734" y="575215"/>
                </a:cubicBezTo>
                <a:cubicBezTo>
                  <a:pt x="2833592" y="560832"/>
                  <a:pt x="2837879" y="545211"/>
                  <a:pt x="2839498" y="528161"/>
                </a:cubicBezTo>
                <a:lnTo>
                  <a:pt x="2889695" y="528161"/>
                </a:lnTo>
                <a:cubicBezTo>
                  <a:pt x="2882741" y="578072"/>
                  <a:pt x="2864453" y="617029"/>
                  <a:pt x="2834735" y="644842"/>
                </a:cubicBezTo>
                <a:cubicBezTo>
                  <a:pt x="2805017" y="672750"/>
                  <a:pt x="2766727" y="686657"/>
                  <a:pt x="2720054" y="686657"/>
                </a:cubicBezTo>
                <a:cubicBezTo>
                  <a:pt x="2688717" y="686657"/>
                  <a:pt x="2660999" y="680942"/>
                  <a:pt x="2636806" y="669512"/>
                </a:cubicBezTo>
                <a:cubicBezTo>
                  <a:pt x="2612612" y="658082"/>
                  <a:pt x="2592324" y="642556"/>
                  <a:pt x="2575846" y="622935"/>
                </a:cubicBezTo>
                <a:cubicBezTo>
                  <a:pt x="2559368" y="603313"/>
                  <a:pt x="2546890" y="580358"/>
                  <a:pt x="2538412" y="554069"/>
                </a:cubicBezTo>
                <a:cubicBezTo>
                  <a:pt x="2529935" y="527780"/>
                  <a:pt x="2525649" y="499777"/>
                  <a:pt x="2525649" y="470058"/>
                </a:cubicBezTo>
                <a:cubicBezTo>
                  <a:pt x="2525649" y="440340"/>
                  <a:pt x="2529935" y="412337"/>
                  <a:pt x="2538412" y="386048"/>
                </a:cubicBezTo>
                <a:cubicBezTo>
                  <a:pt x="2546890" y="359759"/>
                  <a:pt x="2559368" y="336804"/>
                  <a:pt x="2575846" y="317182"/>
                </a:cubicBezTo>
                <a:cubicBezTo>
                  <a:pt x="2592324" y="297561"/>
                  <a:pt x="2612612" y="281844"/>
                  <a:pt x="2636806" y="270224"/>
                </a:cubicBezTo>
                <a:cubicBezTo>
                  <a:pt x="2660999" y="258603"/>
                  <a:pt x="2688717" y="252698"/>
                  <a:pt x="2720054" y="252698"/>
                </a:cubicBezTo>
                <a:close/>
                <a:moveTo>
                  <a:pt x="934687" y="251269"/>
                </a:moveTo>
                <a:cubicBezTo>
                  <a:pt x="1067371" y="251269"/>
                  <a:pt x="1143285" y="342423"/>
                  <a:pt x="1143285" y="468725"/>
                </a:cubicBezTo>
                <a:cubicBezTo>
                  <a:pt x="1143285" y="595026"/>
                  <a:pt x="1067371" y="686943"/>
                  <a:pt x="934687" y="686943"/>
                </a:cubicBezTo>
                <a:cubicBezTo>
                  <a:pt x="802004" y="686943"/>
                  <a:pt x="726090" y="595788"/>
                  <a:pt x="726090" y="468725"/>
                </a:cubicBezTo>
                <a:cubicBezTo>
                  <a:pt x="726090" y="342423"/>
                  <a:pt x="802004" y="251269"/>
                  <a:pt x="934687" y="251269"/>
                </a:cubicBezTo>
                <a:close/>
                <a:moveTo>
                  <a:pt x="677894" y="251269"/>
                </a:moveTo>
                <a:cubicBezTo>
                  <a:pt x="698658" y="251269"/>
                  <a:pt x="704278" y="252888"/>
                  <a:pt x="712279" y="253650"/>
                </a:cubicBezTo>
                <a:lnTo>
                  <a:pt x="712279" y="341566"/>
                </a:lnTo>
                <a:cubicBezTo>
                  <a:pt x="699515" y="339947"/>
                  <a:pt x="685895" y="337565"/>
                  <a:pt x="673131" y="337565"/>
                </a:cubicBezTo>
                <a:cubicBezTo>
                  <a:pt x="610742" y="337565"/>
                  <a:pt x="561212" y="387953"/>
                  <a:pt x="561212" y="479012"/>
                </a:cubicBezTo>
                <a:lnTo>
                  <a:pt x="561212" y="675703"/>
                </a:lnTo>
                <a:lnTo>
                  <a:pt x="470058" y="675703"/>
                </a:lnTo>
                <a:lnTo>
                  <a:pt x="470058" y="262509"/>
                </a:lnTo>
                <a:lnTo>
                  <a:pt x="555593" y="262509"/>
                </a:lnTo>
                <a:lnTo>
                  <a:pt x="555593" y="342423"/>
                </a:lnTo>
                <a:lnTo>
                  <a:pt x="557212" y="342423"/>
                </a:lnTo>
                <a:cubicBezTo>
                  <a:pt x="567594" y="298418"/>
                  <a:pt x="621982" y="251269"/>
                  <a:pt x="677894" y="251269"/>
                </a:cubicBezTo>
                <a:close/>
                <a:moveTo>
                  <a:pt x="187071" y="251269"/>
                </a:moveTo>
                <a:cubicBezTo>
                  <a:pt x="239078" y="251269"/>
                  <a:pt x="286226" y="272891"/>
                  <a:pt x="309372" y="319182"/>
                </a:cubicBezTo>
                <a:lnTo>
                  <a:pt x="310991" y="319182"/>
                </a:lnTo>
                <a:lnTo>
                  <a:pt x="310991" y="262413"/>
                </a:lnTo>
                <a:lnTo>
                  <a:pt x="402146" y="262413"/>
                </a:lnTo>
                <a:lnTo>
                  <a:pt x="402146" y="654081"/>
                </a:lnTo>
                <a:lnTo>
                  <a:pt x="402146" y="654177"/>
                </a:lnTo>
                <a:cubicBezTo>
                  <a:pt x="402146" y="778097"/>
                  <a:pt x="329375" y="839628"/>
                  <a:pt x="199073" y="839628"/>
                </a:cubicBezTo>
                <a:cubicBezTo>
                  <a:pt x="115919" y="839628"/>
                  <a:pt x="22384" y="807624"/>
                  <a:pt x="14383" y="710946"/>
                </a:cubicBezTo>
                <a:lnTo>
                  <a:pt x="105537" y="710946"/>
                </a:lnTo>
                <a:cubicBezTo>
                  <a:pt x="116777" y="762857"/>
                  <a:pt x="158306" y="771715"/>
                  <a:pt x="204692" y="771715"/>
                </a:cubicBezTo>
                <a:cubicBezTo>
                  <a:pt x="278225" y="771715"/>
                  <a:pt x="310991" y="734187"/>
                  <a:pt x="310991" y="666178"/>
                </a:cubicBezTo>
                <a:lnTo>
                  <a:pt x="310991" y="603027"/>
                </a:lnTo>
                <a:lnTo>
                  <a:pt x="309372" y="603027"/>
                </a:lnTo>
                <a:cubicBezTo>
                  <a:pt x="283750" y="648557"/>
                  <a:pt x="236601" y="675798"/>
                  <a:pt x="185452" y="675798"/>
                </a:cubicBezTo>
                <a:cubicBezTo>
                  <a:pt x="54388" y="675798"/>
                  <a:pt x="0" y="576643"/>
                  <a:pt x="0" y="458343"/>
                </a:cubicBezTo>
                <a:cubicBezTo>
                  <a:pt x="0" y="347186"/>
                  <a:pt x="69533" y="251269"/>
                  <a:pt x="187071" y="251269"/>
                </a:cubicBezTo>
                <a:close/>
                <a:moveTo>
                  <a:pt x="1758219" y="251174"/>
                </a:moveTo>
                <a:cubicBezTo>
                  <a:pt x="1888522" y="251174"/>
                  <a:pt x="1968436" y="368712"/>
                  <a:pt x="1953292" y="492633"/>
                </a:cubicBezTo>
                <a:lnTo>
                  <a:pt x="1649539" y="492633"/>
                </a:lnTo>
                <a:cubicBezTo>
                  <a:pt x="1649539" y="557403"/>
                  <a:pt x="1684686" y="614934"/>
                  <a:pt x="1760601" y="614934"/>
                </a:cubicBezTo>
                <a:cubicBezTo>
                  <a:pt x="1813369" y="614934"/>
                  <a:pt x="1845373" y="591788"/>
                  <a:pt x="1861375" y="546163"/>
                </a:cubicBezTo>
                <a:lnTo>
                  <a:pt x="1947672" y="546163"/>
                </a:lnTo>
                <a:cubicBezTo>
                  <a:pt x="1927669" y="636460"/>
                  <a:pt x="1850993" y="686848"/>
                  <a:pt x="1760601" y="686848"/>
                </a:cubicBezTo>
                <a:cubicBezTo>
                  <a:pt x="1631061" y="686848"/>
                  <a:pt x="1558385" y="596551"/>
                  <a:pt x="1558385" y="469392"/>
                </a:cubicBezTo>
                <a:cubicBezTo>
                  <a:pt x="1558385" y="351853"/>
                  <a:pt x="1635156" y="251174"/>
                  <a:pt x="1758219" y="251174"/>
                </a:cubicBezTo>
                <a:close/>
                <a:moveTo>
                  <a:pt x="4803171" y="202121"/>
                </a:moveTo>
                <a:cubicBezTo>
                  <a:pt x="4778216" y="202121"/>
                  <a:pt x="4756023" y="207455"/>
                  <a:pt x="4736687" y="218218"/>
                </a:cubicBezTo>
                <a:cubicBezTo>
                  <a:pt x="4717351" y="228981"/>
                  <a:pt x="4700873" y="244126"/>
                  <a:pt x="4687157" y="263747"/>
                </a:cubicBezTo>
                <a:lnTo>
                  <a:pt x="4685728" y="263747"/>
                </a:lnTo>
                <a:lnTo>
                  <a:pt x="4685728" y="212312"/>
                </a:lnTo>
                <a:lnTo>
                  <a:pt x="4587335" y="212312"/>
                </a:lnTo>
                <a:lnTo>
                  <a:pt x="4587335" y="591788"/>
                </a:lnTo>
                <a:lnTo>
                  <a:pt x="4691634" y="591788"/>
                </a:lnTo>
                <a:lnTo>
                  <a:pt x="4691634" y="371570"/>
                </a:lnTo>
                <a:cubicBezTo>
                  <a:pt x="4691634" y="352997"/>
                  <a:pt x="4694301" y="337947"/>
                  <a:pt x="4699730" y="326422"/>
                </a:cubicBezTo>
                <a:cubicBezTo>
                  <a:pt x="4705064" y="314897"/>
                  <a:pt x="4711541" y="306038"/>
                  <a:pt x="4719161" y="299942"/>
                </a:cubicBezTo>
                <a:cubicBezTo>
                  <a:pt x="4726781" y="293846"/>
                  <a:pt x="4734592" y="289655"/>
                  <a:pt x="4742688" y="287465"/>
                </a:cubicBezTo>
                <a:cubicBezTo>
                  <a:pt x="4750689" y="285274"/>
                  <a:pt x="4757261" y="284131"/>
                  <a:pt x="4762119" y="284131"/>
                </a:cubicBezTo>
                <a:cubicBezTo>
                  <a:pt x="4778787" y="284131"/>
                  <a:pt x="4791360" y="286988"/>
                  <a:pt x="4799933" y="292608"/>
                </a:cubicBezTo>
                <a:cubicBezTo>
                  <a:pt x="4808505" y="298228"/>
                  <a:pt x="4814601" y="305657"/>
                  <a:pt x="4818316" y="314992"/>
                </a:cubicBezTo>
                <a:cubicBezTo>
                  <a:pt x="4821936" y="324326"/>
                  <a:pt x="4824031" y="334423"/>
                  <a:pt x="4824508" y="345472"/>
                </a:cubicBezTo>
                <a:cubicBezTo>
                  <a:pt x="4824984" y="356521"/>
                  <a:pt x="4825269" y="367665"/>
                  <a:pt x="4825269" y="378905"/>
                </a:cubicBezTo>
                <a:lnTo>
                  <a:pt x="4825269" y="591884"/>
                </a:lnTo>
                <a:lnTo>
                  <a:pt x="4929568" y="591884"/>
                </a:lnTo>
                <a:lnTo>
                  <a:pt x="4929568" y="380429"/>
                </a:lnTo>
                <a:cubicBezTo>
                  <a:pt x="4929568" y="368713"/>
                  <a:pt x="4930426" y="357092"/>
                  <a:pt x="4932140" y="345567"/>
                </a:cubicBezTo>
                <a:cubicBezTo>
                  <a:pt x="4933854" y="334042"/>
                  <a:pt x="4937283" y="323755"/>
                  <a:pt x="4942427" y="314706"/>
                </a:cubicBezTo>
                <a:cubicBezTo>
                  <a:pt x="4947570" y="305657"/>
                  <a:pt x="4954714" y="298323"/>
                  <a:pt x="4963763" y="292703"/>
                </a:cubicBezTo>
                <a:cubicBezTo>
                  <a:pt x="4972812" y="287084"/>
                  <a:pt x="4984718" y="284226"/>
                  <a:pt x="4999386" y="284226"/>
                </a:cubicBezTo>
                <a:cubicBezTo>
                  <a:pt x="5014055" y="284226"/>
                  <a:pt x="5025676" y="286703"/>
                  <a:pt x="5034248" y="291560"/>
                </a:cubicBezTo>
                <a:cubicBezTo>
                  <a:pt x="5042820" y="296418"/>
                  <a:pt x="5049297" y="303086"/>
                  <a:pt x="5053679" y="311372"/>
                </a:cubicBezTo>
                <a:cubicBezTo>
                  <a:pt x="5058061" y="319659"/>
                  <a:pt x="5060823" y="329470"/>
                  <a:pt x="5061775" y="340709"/>
                </a:cubicBezTo>
                <a:cubicBezTo>
                  <a:pt x="5062728" y="352044"/>
                  <a:pt x="5063204" y="363950"/>
                  <a:pt x="5063204" y="376714"/>
                </a:cubicBezTo>
                <a:lnTo>
                  <a:pt x="5063204" y="591884"/>
                </a:lnTo>
                <a:lnTo>
                  <a:pt x="5167503" y="591884"/>
                </a:lnTo>
                <a:lnTo>
                  <a:pt x="5167503" y="338042"/>
                </a:lnTo>
                <a:cubicBezTo>
                  <a:pt x="5167503" y="313563"/>
                  <a:pt x="5164073" y="292608"/>
                  <a:pt x="5157216" y="275273"/>
                </a:cubicBezTo>
                <a:cubicBezTo>
                  <a:pt x="5150357" y="257937"/>
                  <a:pt x="5140738" y="243840"/>
                  <a:pt x="5128545" y="233077"/>
                </a:cubicBezTo>
                <a:cubicBezTo>
                  <a:pt x="5116258" y="222314"/>
                  <a:pt x="5101590" y="214408"/>
                  <a:pt x="5084445" y="209550"/>
                </a:cubicBezTo>
                <a:cubicBezTo>
                  <a:pt x="5067300" y="204692"/>
                  <a:pt x="5048726" y="202216"/>
                  <a:pt x="5028628" y="202216"/>
                </a:cubicBezTo>
                <a:cubicBezTo>
                  <a:pt x="5002148" y="202216"/>
                  <a:pt x="4979289" y="208502"/>
                  <a:pt x="4959953" y="221266"/>
                </a:cubicBezTo>
                <a:cubicBezTo>
                  <a:pt x="4940617" y="233934"/>
                  <a:pt x="4925282" y="248603"/>
                  <a:pt x="4914042" y="265271"/>
                </a:cubicBezTo>
                <a:cubicBezTo>
                  <a:pt x="4903756" y="241744"/>
                  <a:pt x="4888706" y="225362"/>
                  <a:pt x="4868894" y="216027"/>
                </a:cubicBezTo>
                <a:cubicBezTo>
                  <a:pt x="4849082" y="206788"/>
                  <a:pt x="4828127" y="202121"/>
                  <a:pt x="4803171" y="202121"/>
                </a:cubicBezTo>
                <a:close/>
                <a:moveTo>
                  <a:pt x="4146613" y="106965"/>
                </a:moveTo>
                <a:lnTo>
                  <a:pt x="4196810" y="106965"/>
                </a:lnTo>
                <a:lnTo>
                  <a:pt x="4196810" y="675703"/>
                </a:lnTo>
                <a:lnTo>
                  <a:pt x="4146613" y="675703"/>
                </a:lnTo>
                <a:close/>
                <a:moveTo>
                  <a:pt x="2926937" y="106965"/>
                </a:moveTo>
                <a:lnTo>
                  <a:pt x="2977134" y="106965"/>
                </a:lnTo>
                <a:lnTo>
                  <a:pt x="2977229" y="106965"/>
                </a:lnTo>
                <a:lnTo>
                  <a:pt x="2977229" y="335565"/>
                </a:lnTo>
                <a:lnTo>
                  <a:pt x="2978848" y="335565"/>
                </a:lnTo>
                <a:cubicBezTo>
                  <a:pt x="2988373" y="310610"/>
                  <a:pt x="3005423" y="290512"/>
                  <a:pt x="3029807" y="275462"/>
                </a:cubicBezTo>
                <a:cubicBezTo>
                  <a:pt x="3054191" y="260318"/>
                  <a:pt x="3081051" y="252793"/>
                  <a:pt x="3110293" y="252793"/>
                </a:cubicBezTo>
                <a:cubicBezTo>
                  <a:pt x="3139535" y="252793"/>
                  <a:pt x="3162966" y="256508"/>
                  <a:pt x="3182397" y="263937"/>
                </a:cubicBezTo>
                <a:cubicBezTo>
                  <a:pt x="3201733" y="271367"/>
                  <a:pt x="3217259" y="281844"/>
                  <a:pt x="3228975" y="295370"/>
                </a:cubicBezTo>
                <a:cubicBezTo>
                  <a:pt x="3240691" y="308895"/>
                  <a:pt x="3248882" y="325564"/>
                  <a:pt x="3253644" y="345185"/>
                </a:cubicBezTo>
                <a:cubicBezTo>
                  <a:pt x="3258407" y="364807"/>
                  <a:pt x="3260788" y="386905"/>
                  <a:pt x="3260788" y="411289"/>
                </a:cubicBezTo>
                <a:lnTo>
                  <a:pt x="3260788" y="675703"/>
                </a:lnTo>
                <a:lnTo>
                  <a:pt x="3210592" y="675703"/>
                </a:lnTo>
                <a:lnTo>
                  <a:pt x="3210592" y="419195"/>
                </a:lnTo>
                <a:cubicBezTo>
                  <a:pt x="3210592" y="401669"/>
                  <a:pt x="3208972" y="385381"/>
                  <a:pt x="3205829" y="370236"/>
                </a:cubicBezTo>
                <a:cubicBezTo>
                  <a:pt x="3202686" y="355091"/>
                  <a:pt x="3197066" y="341947"/>
                  <a:pt x="3189065" y="330803"/>
                </a:cubicBezTo>
                <a:cubicBezTo>
                  <a:pt x="3181064" y="319658"/>
                  <a:pt x="3170301" y="310895"/>
                  <a:pt x="3156775" y="304514"/>
                </a:cubicBezTo>
                <a:cubicBezTo>
                  <a:pt x="3143250" y="298132"/>
                  <a:pt x="3126391" y="294893"/>
                  <a:pt x="3106197" y="294893"/>
                </a:cubicBezTo>
                <a:cubicBezTo>
                  <a:pt x="3086004" y="294893"/>
                  <a:pt x="3068097" y="298513"/>
                  <a:pt x="3052381" y="305657"/>
                </a:cubicBezTo>
                <a:cubicBezTo>
                  <a:pt x="3036760" y="312800"/>
                  <a:pt x="3023425" y="322706"/>
                  <a:pt x="3012567" y="335089"/>
                </a:cubicBezTo>
                <a:cubicBezTo>
                  <a:pt x="3001708" y="347567"/>
                  <a:pt x="2993231" y="362426"/>
                  <a:pt x="2987040" y="379666"/>
                </a:cubicBezTo>
                <a:cubicBezTo>
                  <a:pt x="2980944" y="396906"/>
                  <a:pt x="2977610" y="415670"/>
                  <a:pt x="2977134" y="435863"/>
                </a:cubicBezTo>
                <a:lnTo>
                  <a:pt x="2977134" y="675608"/>
                </a:lnTo>
                <a:lnTo>
                  <a:pt x="2926937" y="675608"/>
                </a:lnTo>
                <a:close/>
                <a:moveTo>
                  <a:pt x="4877562" y="0"/>
                </a:moveTo>
                <a:cubicBezTo>
                  <a:pt x="5096732" y="0"/>
                  <a:pt x="5274468" y="177737"/>
                  <a:pt x="5274468" y="397097"/>
                </a:cubicBezTo>
                <a:lnTo>
                  <a:pt x="5274564" y="396907"/>
                </a:lnTo>
                <a:cubicBezTo>
                  <a:pt x="5274564" y="616077"/>
                  <a:pt x="5096732" y="793813"/>
                  <a:pt x="4877562" y="793813"/>
                </a:cubicBezTo>
                <a:cubicBezTo>
                  <a:pt x="4658392" y="793813"/>
                  <a:pt x="4480655" y="616077"/>
                  <a:pt x="4480655" y="396907"/>
                </a:cubicBezTo>
                <a:cubicBezTo>
                  <a:pt x="4480655" y="177737"/>
                  <a:pt x="4658392" y="0"/>
                  <a:pt x="4877562" y="0"/>
                </a:cubicBezTo>
                <a:close/>
              </a:path>
            </a:pathLst>
          </a:custGeom>
          <a:solidFill>
            <a:schemeClr val="tx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212629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
        <p:nvSpPr>
          <p:cNvPr id="10" name="TextBox 9">
            <a:extLst>
              <a:ext uri="{FF2B5EF4-FFF2-40B4-BE49-F238E27FC236}">
                <a16:creationId xmlns:a16="http://schemas.microsoft.com/office/drawing/2014/main" id="{4EB9E8D9-2580-BDA3-6C19-B212A8601FB9}"/>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a:solidFill>
                  <a:schemeClr val="tx1"/>
                </a:solidFill>
                <a:latin typeface="+mj-lt"/>
                <a:ea typeface="+mn-ea"/>
                <a:cs typeface="+mn-cs"/>
              </a:rPr>
              <a:t>grove-school.co.uk            TF9 1HF          GroveSchoolShropshire</a:t>
            </a:r>
            <a:endParaRPr lang="en-GB" sz="900" b="0" cap="none" baseline="0">
              <a:solidFill>
                <a:schemeClr val="tx1"/>
              </a:solidFill>
              <a:latin typeface="+mj-lt"/>
            </a:endParaRPr>
          </a:p>
        </p:txBody>
      </p:sp>
      <p:sp>
        <p:nvSpPr>
          <p:cNvPr id="19" name="Freeform: Shape 18">
            <a:extLst>
              <a:ext uri="{FF2B5EF4-FFF2-40B4-BE49-F238E27FC236}">
                <a16:creationId xmlns:a16="http://schemas.microsoft.com/office/drawing/2014/main" id="{EF57BD73-8A59-061F-5FB0-06608D0789DC}"/>
              </a:ext>
            </a:extLst>
          </p:cNvPr>
          <p:cNvSpPr/>
          <p:nvPr userDrawn="1"/>
        </p:nvSpPr>
        <p:spPr>
          <a:xfrm>
            <a:off x="8482640"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chemeClr val="tx1"/>
          </a:solidFill>
          <a:ln w="2856" cap="flat">
            <a:noFill/>
            <a:prstDash val="solid"/>
            <a:miter/>
          </a:ln>
        </p:spPr>
        <p:txBody>
          <a:bodyPr rtlCol="0" anchor="ctr"/>
          <a:lstStyle/>
          <a:p>
            <a:endParaRPr lang="en-GB"/>
          </a:p>
        </p:txBody>
      </p:sp>
      <p:pic>
        <p:nvPicPr>
          <p:cNvPr id="24" name="Graphic 23" descr="Earth globe: Americas with solid fill">
            <a:extLst>
              <a:ext uri="{FF2B5EF4-FFF2-40B4-BE49-F238E27FC236}">
                <a16:creationId xmlns:a16="http://schemas.microsoft.com/office/drawing/2014/main" id="{A628F85F-2675-126A-A90B-BB0EE5AAF8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9992" y="6746012"/>
            <a:ext cx="178934" cy="178934"/>
          </a:xfrm>
          <a:prstGeom prst="rect">
            <a:avLst/>
          </a:prstGeom>
        </p:spPr>
      </p:pic>
      <p:pic>
        <p:nvPicPr>
          <p:cNvPr id="26" name="Graphic 25" descr="Map with pin with solid fill">
            <a:extLst>
              <a:ext uri="{FF2B5EF4-FFF2-40B4-BE49-F238E27FC236}">
                <a16:creationId xmlns:a16="http://schemas.microsoft.com/office/drawing/2014/main" id="{F44814F8-4AC1-6050-9781-3E23C4AE56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63975" y="6732342"/>
            <a:ext cx="214046" cy="214046"/>
          </a:xfrm>
          <a:prstGeom prst="rect">
            <a:avLst/>
          </a:prstGeom>
        </p:spPr>
      </p:pic>
      <p:sp>
        <p:nvSpPr>
          <p:cNvPr id="29" name="TextBox 28">
            <a:extLst>
              <a:ext uri="{FF2B5EF4-FFF2-40B4-BE49-F238E27FC236}">
                <a16:creationId xmlns:a16="http://schemas.microsoft.com/office/drawing/2014/main" id="{5EC753A0-5E78-8960-E736-1FD2251C11D1}"/>
              </a:ext>
            </a:extLst>
          </p:cNvPr>
          <p:cNvSpPr txBox="1"/>
          <p:nvPr userDrawn="1"/>
        </p:nvSpPr>
        <p:spPr>
          <a:xfrm>
            <a:off x="798763" y="5666624"/>
            <a:ext cx="1809944" cy="1215696"/>
          </a:xfrm>
          <a:prstGeom prst="rect">
            <a:avLst/>
          </a:prstGeom>
          <a:noFill/>
        </p:spPr>
        <p:txBody>
          <a:bodyPr wrap="square" lIns="0" tIns="0" rIns="0" bIns="0" rtlCol="0">
            <a:noAutofit/>
          </a:bodyPr>
          <a:lstStyle/>
          <a:p>
            <a:r>
              <a:rPr lang="en-GB" sz="900" b="0" i="0" u="none" strike="noStrike" baseline="0">
                <a:solidFill>
                  <a:schemeClr val="tx1"/>
                </a:solidFill>
                <a:latin typeface="+mj-lt"/>
              </a:rPr>
              <a:t>The Grove School</a:t>
            </a:r>
          </a:p>
          <a:p>
            <a:r>
              <a:rPr lang="en-GB" sz="900" b="0" i="0" u="none" strike="noStrike" baseline="0">
                <a:solidFill>
                  <a:schemeClr val="tx1"/>
                </a:solidFill>
                <a:latin typeface="+mj-lt"/>
              </a:rPr>
              <a:t>Sixth Form</a:t>
            </a:r>
          </a:p>
          <a:p>
            <a:r>
              <a:rPr lang="en-GB" sz="900" b="0" i="0" u="none" strike="noStrike" baseline="0">
                <a:solidFill>
                  <a:schemeClr val="tx1"/>
                </a:solidFill>
                <a:latin typeface="+mj-lt"/>
              </a:rPr>
              <a:t>Newcastle Road</a:t>
            </a:r>
          </a:p>
          <a:p>
            <a:r>
              <a:rPr lang="en-GB" sz="900" b="0" i="0" u="none" strike="noStrike" baseline="0">
                <a:solidFill>
                  <a:schemeClr val="tx1"/>
                </a:solidFill>
                <a:latin typeface="+mj-lt"/>
              </a:rPr>
              <a:t>Market Drayton</a:t>
            </a:r>
          </a:p>
          <a:p>
            <a:r>
              <a:rPr lang="en-GB" sz="900" b="0" i="0" u="none" strike="noStrike" baseline="0">
                <a:solidFill>
                  <a:schemeClr val="tx1"/>
                </a:solidFill>
                <a:latin typeface="+mj-lt"/>
              </a:rPr>
              <a:t>Shropshire</a:t>
            </a:r>
          </a:p>
          <a:p>
            <a:r>
              <a:rPr lang="en-GB" sz="900" b="0" i="0" u="none" strike="noStrike" baseline="0">
                <a:solidFill>
                  <a:schemeClr val="tx1"/>
                </a:solidFill>
                <a:latin typeface="+mj-lt"/>
              </a:rPr>
              <a:t>TF9 1HF</a:t>
            </a:r>
          </a:p>
          <a:p>
            <a:endParaRPr lang="en-GB" sz="900" b="0" i="0" u="none" strike="noStrike" baseline="0">
              <a:solidFill>
                <a:schemeClr val="tx1"/>
              </a:solidFill>
              <a:latin typeface="+mj-lt"/>
            </a:endParaRPr>
          </a:p>
          <a:p>
            <a:r>
              <a:rPr lang="en-GB" sz="900" b="1" i="0" u="none" strike="noStrike" baseline="0">
                <a:solidFill>
                  <a:schemeClr val="tx1"/>
                </a:solidFill>
                <a:latin typeface="+mj-lt"/>
              </a:rPr>
              <a:t>T.</a:t>
            </a:r>
            <a:r>
              <a:rPr lang="en-GB" sz="900" b="0" i="0" u="none" strike="noStrike" baseline="0">
                <a:solidFill>
                  <a:schemeClr val="tx1"/>
                </a:solidFill>
                <a:latin typeface="+mj-lt"/>
              </a:rPr>
              <a:t> 01630 652121</a:t>
            </a:r>
          </a:p>
          <a:p>
            <a:r>
              <a:rPr lang="en-GB" sz="900" b="1" i="0" u="none" strike="noStrike" baseline="0">
                <a:solidFill>
                  <a:schemeClr val="tx1"/>
                </a:solidFill>
                <a:latin typeface="+mj-lt"/>
              </a:rPr>
              <a:t>E.</a:t>
            </a:r>
            <a:r>
              <a:rPr lang="en-GB" sz="900" b="0" i="0" u="none" strike="noStrike" baseline="0">
                <a:solidFill>
                  <a:schemeClr val="tx1"/>
                </a:solidFill>
                <a:latin typeface="+mj-lt"/>
              </a:rPr>
              <a:t> </a:t>
            </a:r>
            <a:r>
              <a:rPr lang="en-GB" sz="900" b="0" i="0" u="none" strike="noStrike" baseline="0" err="1">
                <a:solidFill>
                  <a:schemeClr val="tx1"/>
                </a:solidFill>
                <a:latin typeface="+mj-lt"/>
              </a:rPr>
              <a:t>admin@gro.mmat.co.uk</a:t>
            </a:r>
            <a:endParaRPr lang="en-GB" sz="900" b="0" i="0" u="none" strike="noStrike" baseline="0">
              <a:solidFill>
                <a:schemeClr val="tx1"/>
              </a:solidFill>
              <a:latin typeface="+mj-lt"/>
            </a:endParaRPr>
          </a:p>
        </p:txBody>
      </p:sp>
      <p:sp>
        <p:nvSpPr>
          <p:cNvPr id="3" name="Freeform: Shape 4">
            <a:extLst>
              <a:ext uri="{FF2B5EF4-FFF2-40B4-BE49-F238E27FC236}">
                <a16:creationId xmlns:a16="http://schemas.microsoft.com/office/drawing/2014/main" id="{9CE552F4-099E-9FBE-B54F-A86512490BF3}"/>
              </a:ext>
            </a:extLst>
          </p:cNvPr>
          <p:cNvSpPr/>
          <p:nvPr userDrawn="1"/>
        </p:nvSpPr>
        <p:spPr>
          <a:xfrm>
            <a:off x="811783" y="626337"/>
            <a:ext cx="1981867" cy="479491"/>
          </a:xfrm>
          <a:custGeom>
            <a:avLst/>
            <a:gdLst>
              <a:gd name="connsiteX0" fmla="*/ 2072164 w 5329047"/>
              <a:gd name="connsiteY0" fmla="*/ 1128427 h 1289304"/>
              <a:gd name="connsiteX1" fmla="*/ 2018062 w 5329047"/>
              <a:gd name="connsiteY1" fmla="*/ 1140714 h 1289304"/>
              <a:gd name="connsiteX2" fmla="*/ 1981581 w 5329047"/>
              <a:gd name="connsiteY2" fmla="*/ 1173385 h 1289304"/>
              <a:gd name="connsiteX3" fmla="*/ 2016728 w 5329047"/>
              <a:gd name="connsiteY3" fmla="*/ 1200055 h 1289304"/>
              <a:gd name="connsiteX4" fmla="*/ 2072164 w 5329047"/>
              <a:gd name="connsiteY4" fmla="*/ 1159002 h 1289304"/>
              <a:gd name="connsiteX5" fmla="*/ 3622167 w 5329047"/>
              <a:gd name="connsiteY5" fmla="*/ 1123093 h 1289304"/>
              <a:gd name="connsiteX6" fmla="*/ 3603593 w 5329047"/>
              <a:gd name="connsiteY6" fmla="*/ 1131189 h 1289304"/>
              <a:gd name="connsiteX7" fmla="*/ 3519297 w 5329047"/>
              <a:gd name="connsiteY7" fmla="*/ 1173003 h 1289304"/>
              <a:gd name="connsiteX8" fmla="*/ 3559683 w 5329047"/>
              <a:gd name="connsiteY8" fmla="*/ 1208818 h 1289304"/>
              <a:gd name="connsiteX9" fmla="*/ 3622928 w 5329047"/>
              <a:gd name="connsiteY9" fmla="*/ 1151953 h 1289304"/>
              <a:gd name="connsiteX10" fmla="*/ 3622928 w 5329047"/>
              <a:gd name="connsiteY10" fmla="*/ 1123188 h 1289304"/>
              <a:gd name="connsiteX11" fmla="*/ 3622833 w 5329047"/>
              <a:gd name="connsiteY11" fmla="*/ 1123093 h 1289304"/>
              <a:gd name="connsiteX12" fmla="*/ 316803 w 5329047"/>
              <a:gd name="connsiteY12" fmla="*/ 1123093 h 1289304"/>
              <a:gd name="connsiteX13" fmla="*/ 298229 w 5329047"/>
              <a:gd name="connsiteY13" fmla="*/ 1131189 h 1289304"/>
              <a:gd name="connsiteX14" fmla="*/ 213933 w 5329047"/>
              <a:gd name="connsiteY14" fmla="*/ 1173003 h 1289304"/>
              <a:gd name="connsiteX15" fmla="*/ 254319 w 5329047"/>
              <a:gd name="connsiteY15" fmla="*/ 1208818 h 1289304"/>
              <a:gd name="connsiteX16" fmla="*/ 317565 w 5329047"/>
              <a:gd name="connsiteY16" fmla="*/ 1151953 h 1289304"/>
              <a:gd name="connsiteX17" fmla="*/ 317565 w 5329047"/>
              <a:gd name="connsiteY17" fmla="*/ 1123188 h 1289304"/>
              <a:gd name="connsiteX18" fmla="*/ 317470 w 5329047"/>
              <a:gd name="connsiteY18" fmla="*/ 1123093 h 1289304"/>
              <a:gd name="connsiteX19" fmla="*/ 2716720 w 5329047"/>
              <a:gd name="connsiteY19" fmla="*/ 1062799 h 1289304"/>
              <a:gd name="connsiteX20" fmla="*/ 2664714 w 5329047"/>
              <a:gd name="connsiteY20" fmla="*/ 1114044 h 1289304"/>
              <a:gd name="connsiteX21" fmla="*/ 2769013 w 5329047"/>
              <a:gd name="connsiteY21" fmla="*/ 1114044 h 1289304"/>
              <a:gd name="connsiteX22" fmla="*/ 2716720 w 5329047"/>
              <a:gd name="connsiteY22" fmla="*/ 1062799 h 1289304"/>
              <a:gd name="connsiteX23" fmla="*/ 3963447 w 5329047"/>
              <a:gd name="connsiteY23" fmla="*/ 1054322 h 1289304"/>
              <a:gd name="connsiteX24" fmla="*/ 3903726 w 5329047"/>
              <a:gd name="connsiteY24" fmla="*/ 1118902 h 1289304"/>
              <a:gd name="connsiteX25" fmla="*/ 4020978 w 5329047"/>
              <a:gd name="connsiteY25" fmla="*/ 1118902 h 1289304"/>
              <a:gd name="connsiteX26" fmla="*/ 4021074 w 5329047"/>
              <a:gd name="connsiteY26" fmla="*/ 1118902 h 1289304"/>
              <a:gd name="connsiteX27" fmla="*/ 3963447 w 5329047"/>
              <a:gd name="connsiteY27" fmla="*/ 1054322 h 1289304"/>
              <a:gd name="connsiteX28" fmla="*/ 3762946 w 5329047"/>
              <a:gd name="connsiteY28" fmla="*/ 1054322 h 1289304"/>
              <a:gd name="connsiteX29" fmla="*/ 3703605 w 5329047"/>
              <a:gd name="connsiteY29" fmla="*/ 1131569 h 1289304"/>
              <a:gd name="connsiteX30" fmla="*/ 3762946 w 5329047"/>
              <a:gd name="connsiteY30" fmla="*/ 1208817 h 1289304"/>
              <a:gd name="connsiteX31" fmla="*/ 3826477 w 5329047"/>
              <a:gd name="connsiteY31" fmla="*/ 1131569 h 1289304"/>
              <a:gd name="connsiteX32" fmla="*/ 3762946 w 5329047"/>
              <a:gd name="connsiteY32" fmla="*/ 1054322 h 1289304"/>
              <a:gd name="connsiteX33" fmla="*/ 1445228 w 5329047"/>
              <a:gd name="connsiteY33" fmla="*/ 1054322 h 1289304"/>
              <a:gd name="connsiteX34" fmla="*/ 1385506 w 5329047"/>
              <a:gd name="connsiteY34" fmla="*/ 1118902 h 1289304"/>
              <a:gd name="connsiteX35" fmla="*/ 1502759 w 5329047"/>
              <a:gd name="connsiteY35" fmla="*/ 1118902 h 1289304"/>
              <a:gd name="connsiteX36" fmla="*/ 1502854 w 5329047"/>
              <a:gd name="connsiteY36" fmla="*/ 1118902 h 1289304"/>
              <a:gd name="connsiteX37" fmla="*/ 1445228 w 5329047"/>
              <a:gd name="connsiteY37" fmla="*/ 1054322 h 1289304"/>
              <a:gd name="connsiteX38" fmla="*/ 772670 w 5329047"/>
              <a:gd name="connsiteY38" fmla="*/ 1054322 h 1289304"/>
              <a:gd name="connsiteX39" fmla="*/ 709138 w 5329047"/>
              <a:gd name="connsiteY39" fmla="*/ 1131570 h 1289304"/>
              <a:gd name="connsiteX40" fmla="*/ 772670 w 5329047"/>
              <a:gd name="connsiteY40" fmla="*/ 1208818 h 1289304"/>
              <a:gd name="connsiteX41" fmla="*/ 836202 w 5329047"/>
              <a:gd name="connsiteY41" fmla="*/ 1131570 h 1289304"/>
              <a:gd name="connsiteX42" fmla="*/ 772670 w 5329047"/>
              <a:gd name="connsiteY42" fmla="*/ 1054322 h 1289304"/>
              <a:gd name="connsiteX43" fmla="*/ 85727 w 5329047"/>
              <a:gd name="connsiteY43" fmla="*/ 1054322 h 1289304"/>
              <a:gd name="connsiteX44" fmla="*/ 22195 w 5329047"/>
              <a:gd name="connsiteY44" fmla="*/ 1131570 h 1289304"/>
              <a:gd name="connsiteX45" fmla="*/ 85727 w 5329047"/>
              <a:gd name="connsiteY45" fmla="*/ 1208818 h 1289304"/>
              <a:gd name="connsiteX46" fmla="*/ 145068 w 5329047"/>
              <a:gd name="connsiteY46" fmla="*/ 1131570 h 1289304"/>
              <a:gd name="connsiteX47" fmla="*/ 85727 w 5329047"/>
              <a:gd name="connsiteY47" fmla="*/ 1054322 h 1289304"/>
              <a:gd name="connsiteX48" fmla="*/ 4345305 w 5329047"/>
              <a:gd name="connsiteY48" fmla="*/ 1040987 h 1289304"/>
              <a:gd name="connsiteX49" fmla="*/ 4368832 w 5329047"/>
              <a:gd name="connsiteY49" fmla="*/ 1040987 h 1289304"/>
              <a:gd name="connsiteX50" fmla="*/ 4428553 w 5329047"/>
              <a:gd name="connsiteY50" fmla="*/ 1195483 h 1289304"/>
              <a:gd name="connsiteX51" fmla="*/ 4484370 w 5329047"/>
              <a:gd name="connsiteY51" fmla="*/ 1040987 h 1289304"/>
              <a:gd name="connsiteX52" fmla="*/ 4506468 w 5329047"/>
              <a:gd name="connsiteY52" fmla="*/ 1040987 h 1289304"/>
              <a:gd name="connsiteX53" fmla="*/ 4427791 w 5329047"/>
              <a:gd name="connsiteY53" fmla="*/ 1249965 h 1289304"/>
              <a:gd name="connsiteX54" fmla="*/ 4380071 w 5329047"/>
              <a:gd name="connsiteY54" fmla="*/ 1289304 h 1289304"/>
              <a:gd name="connsiteX55" fmla="*/ 4363212 w 5329047"/>
              <a:gd name="connsiteY55" fmla="*/ 1287589 h 1289304"/>
              <a:gd name="connsiteX56" fmla="*/ 4363212 w 5329047"/>
              <a:gd name="connsiteY56" fmla="*/ 1269015 h 1289304"/>
              <a:gd name="connsiteX57" fmla="*/ 4378357 w 5329047"/>
              <a:gd name="connsiteY57" fmla="*/ 1270825 h 1289304"/>
              <a:gd name="connsiteX58" fmla="*/ 4409980 w 5329047"/>
              <a:gd name="connsiteY58" fmla="*/ 1242345 h 1289304"/>
              <a:gd name="connsiteX59" fmla="*/ 4417695 w 5329047"/>
              <a:gd name="connsiteY59" fmla="*/ 1221581 h 1289304"/>
              <a:gd name="connsiteX60" fmla="*/ 4345400 w 5329047"/>
              <a:gd name="connsiteY60" fmla="*/ 1041082 h 1289304"/>
              <a:gd name="connsiteX61" fmla="*/ 4899183 w 5329047"/>
              <a:gd name="connsiteY61" fmla="*/ 1040891 h 1289304"/>
              <a:gd name="connsiteX62" fmla="*/ 4921281 w 5329047"/>
              <a:gd name="connsiteY62" fmla="*/ 1040891 h 1289304"/>
              <a:gd name="connsiteX63" fmla="*/ 4921281 w 5329047"/>
              <a:gd name="connsiteY63" fmla="*/ 1158906 h 1289304"/>
              <a:gd name="connsiteX64" fmla="*/ 4969764 w 5329047"/>
              <a:gd name="connsiteY64" fmla="*/ 1208722 h 1289304"/>
              <a:gd name="connsiteX65" fmla="*/ 5024151 w 5329047"/>
              <a:gd name="connsiteY65" fmla="*/ 1136046 h 1289304"/>
              <a:gd name="connsiteX66" fmla="*/ 5024151 w 5329047"/>
              <a:gd name="connsiteY66" fmla="*/ 1040891 h 1289304"/>
              <a:gd name="connsiteX67" fmla="*/ 5046249 w 5329047"/>
              <a:gd name="connsiteY67" fmla="*/ 1040891 h 1289304"/>
              <a:gd name="connsiteX68" fmla="*/ 5046249 w 5329047"/>
              <a:gd name="connsiteY68" fmla="*/ 1222057 h 1289304"/>
              <a:gd name="connsiteX69" fmla="*/ 5046344 w 5329047"/>
              <a:gd name="connsiteY69" fmla="*/ 1222152 h 1289304"/>
              <a:gd name="connsiteX70" fmla="*/ 5025961 w 5329047"/>
              <a:gd name="connsiteY70" fmla="*/ 1222152 h 1289304"/>
              <a:gd name="connsiteX71" fmla="*/ 5025961 w 5329047"/>
              <a:gd name="connsiteY71" fmla="*/ 1189481 h 1289304"/>
              <a:gd name="connsiteX72" fmla="*/ 5025199 w 5329047"/>
              <a:gd name="connsiteY72" fmla="*/ 1189481 h 1289304"/>
              <a:gd name="connsiteX73" fmla="*/ 4962715 w 5329047"/>
              <a:gd name="connsiteY73" fmla="*/ 1227391 h 1289304"/>
              <a:gd name="connsiteX74" fmla="*/ 4899183 w 5329047"/>
              <a:gd name="connsiteY74" fmla="*/ 1158525 h 1289304"/>
              <a:gd name="connsiteX75" fmla="*/ 4878419 w 5329047"/>
              <a:gd name="connsiteY75" fmla="*/ 1038510 h 1289304"/>
              <a:gd name="connsiteX76" fmla="*/ 4878419 w 5329047"/>
              <a:gd name="connsiteY76" fmla="*/ 1060608 h 1289304"/>
              <a:gd name="connsiteX77" fmla="*/ 4810982 w 5329047"/>
              <a:gd name="connsiteY77" fmla="*/ 1125569 h 1289304"/>
              <a:gd name="connsiteX78" fmla="*/ 4810982 w 5329047"/>
              <a:gd name="connsiteY78" fmla="*/ 1222152 h 1289304"/>
              <a:gd name="connsiteX79" fmla="*/ 4788884 w 5329047"/>
              <a:gd name="connsiteY79" fmla="*/ 1222152 h 1289304"/>
              <a:gd name="connsiteX80" fmla="*/ 4788884 w 5329047"/>
              <a:gd name="connsiteY80" fmla="*/ 1040987 h 1289304"/>
              <a:gd name="connsiteX81" fmla="*/ 4809268 w 5329047"/>
              <a:gd name="connsiteY81" fmla="*/ 1040987 h 1289304"/>
              <a:gd name="connsiteX82" fmla="*/ 4809268 w 5329047"/>
              <a:gd name="connsiteY82" fmla="*/ 1083468 h 1289304"/>
              <a:gd name="connsiteX83" fmla="*/ 4809934 w 5329047"/>
              <a:gd name="connsiteY83" fmla="*/ 1083468 h 1289304"/>
              <a:gd name="connsiteX84" fmla="*/ 4878419 w 5329047"/>
              <a:gd name="connsiteY84" fmla="*/ 1038510 h 1289304"/>
              <a:gd name="connsiteX85" fmla="*/ 473394 w 5329047"/>
              <a:gd name="connsiteY85" fmla="*/ 1038510 h 1289304"/>
              <a:gd name="connsiteX86" fmla="*/ 473394 w 5329047"/>
              <a:gd name="connsiteY86" fmla="*/ 1060608 h 1289304"/>
              <a:gd name="connsiteX87" fmla="*/ 405957 w 5329047"/>
              <a:gd name="connsiteY87" fmla="*/ 1125569 h 1289304"/>
              <a:gd name="connsiteX88" fmla="*/ 405957 w 5329047"/>
              <a:gd name="connsiteY88" fmla="*/ 1222152 h 1289304"/>
              <a:gd name="connsiteX89" fmla="*/ 383859 w 5329047"/>
              <a:gd name="connsiteY89" fmla="*/ 1222152 h 1289304"/>
              <a:gd name="connsiteX90" fmla="*/ 383859 w 5329047"/>
              <a:gd name="connsiteY90" fmla="*/ 1040987 h 1289304"/>
              <a:gd name="connsiteX91" fmla="*/ 404242 w 5329047"/>
              <a:gd name="connsiteY91" fmla="*/ 1040987 h 1289304"/>
              <a:gd name="connsiteX92" fmla="*/ 404242 w 5329047"/>
              <a:gd name="connsiteY92" fmla="*/ 1083468 h 1289304"/>
              <a:gd name="connsiteX93" fmla="*/ 404909 w 5329047"/>
              <a:gd name="connsiteY93" fmla="*/ 1083468 h 1289304"/>
              <a:gd name="connsiteX94" fmla="*/ 473394 w 5329047"/>
              <a:gd name="connsiteY94" fmla="*/ 1038510 h 1289304"/>
              <a:gd name="connsiteX95" fmla="*/ 2891694 w 5329047"/>
              <a:gd name="connsiteY95" fmla="*/ 1036415 h 1289304"/>
              <a:gd name="connsiteX96" fmla="*/ 2966180 w 5329047"/>
              <a:gd name="connsiteY96" fmla="*/ 1093279 h 1289304"/>
              <a:gd name="connsiteX97" fmla="*/ 2936367 w 5329047"/>
              <a:gd name="connsiteY97" fmla="*/ 1093279 h 1289304"/>
              <a:gd name="connsiteX98" fmla="*/ 2894171 w 5329047"/>
              <a:gd name="connsiteY98" fmla="*/ 1062704 h 1289304"/>
              <a:gd name="connsiteX99" fmla="*/ 2855499 w 5329047"/>
              <a:gd name="connsiteY99" fmla="*/ 1085850 h 1289304"/>
              <a:gd name="connsiteX100" fmla="*/ 2914840 w 5329047"/>
              <a:gd name="connsiteY100" fmla="*/ 1117473 h 1289304"/>
              <a:gd name="connsiteX101" fmla="*/ 2974181 w 5329047"/>
              <a:gd name="connsiteY101" fmla="*/ 1169098 h 1289304"/>
              <a:gd name="connsiteX102" fmla="*/ 2896933 w 5329047"/>
              <a:gd name="connsiteY102" fmla="*/ 1226344 h 1289304"/>
              <a:gd name="connsiteX103" fmla="*/ 2819971 w 5329047"/>
              <a:gd name="connsiteY103" fmla="*/ 1164907 h 1289304"/>
              <a:gd name="connsiteX104" fmla="*/ 2849784 w 5329047"/>
              <a:gd name="connsiteY104" fmla="*/ 1164907 h 1289304"/>
              <a:gd name="connsiteX105" fmla="*/ 2898648 w 5329047"/>
              <a:gd name="connsiteY105" fmla="*/ 1200055 h 1289304"/>
              <a:gd name="connsiteX106" fmla="*/ 2942558 w 5329047"/>
              <a:gd name="connsiteY106" fmla="*/ 1173004 h 1289304"/>
              <a:gd name="connsiteX107" fmla="*/ 2883217 w 5329047"/>
              <a:gd name="connsiteY107" fmla="*/ 1139285 h 1289304"/>
              <a:gd name="connsiteX108" fmla="*/ 2823876 w 5329047"/>
              <a:gd name="connsiteY108" fmla="*/ 1088041 h 1289304"/>
              <a:gd name="connsiteX109" fmla="*/ 2891694 w 5329047"/>
              <a:gd name="connsiteY109" fmla="*/ 1036415 h 1289304"/>
              <a:gd name="connsiteX110" fmla="*/ 2718435 w 5329047"/>
              <a:gd name="connsiteY110" fmla="*/ 1036415 h 1289304"/>
              <a:gd name="connsiteX111" fmla="*/ 2800636 w 5329047"/>
              <a:gd name="connsiteY111" fmla="*/ 1140333 h 1289304"/>
              <a:gd name="connsiteX112" fmla="*/ 2664714 w 5329047"/>
              <a:gd name="connsiteY112" fmla="*/ 1140333 h 1289304"/>
              <a:gd name="connsiteX113" fmla="*/ 2721293 w 5329047"/>
              <a:gd name="connsiteY113" fmla="*/ 1200055 h 1289304"/>
              <a:gd name="connsiteX114" fmla="*/ 2768346 w 5329047"/>
              <a:gd name="connsiteY114" fmla="*/ 1164621 h 1289304"/>
              <a:gd name="connsiteX115" fmla="*/ 2797778 w 5329047"/>
              <a:gd name="connsiteY115" fmla="*/ 1164621 h 1289304"/>
              <a:gd name="connsiteX116" fmla="*/ 2720149 w 5329047"/>
              <a:gd name="connsiteY116" fmla="*/ 1226439 h 1289304"/>
              <a:gd name="connsiteX117" fmla="*/ 2633091 w 5329047"/>
              <a:gd name="connsiteY117" fmla="*/ 1130903 h 1289304"/>
              <a:gd name="connsiteX118" fmla="*/ 2718435 w 5329047"/>
              <a:gd name="connsiteY118" fmla="*/ 1036415 h 1289304"/>
              <a:gd name="connsiteX119" fmla="*/ 2033873 w 5329047"/>
              <a:gd name="connsiteY119" fmla="*/ 1036415 h 1289304"/>
              <a:gd name="connsiteX120" fmla="*/ 2101977 w 5329047"/>
              <a:gd name="connsiteY120" fmla="*/ 1086231 h 1289304"/>
              <a:gd name="connsiteX121" fmla="*/ 2101977 w 5329047"/>
              <a:gd name="connsiteY121" fmla="*/ 1179671 h 1289304"/>
              <a:gd name="connsiteX122" fmla="*/ 2111407 w 5329047"/>
              <a:gd name="connsiteY122" fmla="*/ 1200055 h 1289304"/>
              <a:gd name="connsiteX123" fmla="*/ 2120551 w 5329047"/>
              <a:gd name="connsiteY123" fmla="*/ 1198340 h 1289304"/>
              <a:gd name="connsiteX124" fmla="*/ 2120551 w 5329047"/>
              <a:gd name="connsiteY124" fmla="*/ 1221486 h 1289304"/>
              <a:gd name="connsiteX125" fmla="*/ 2120646 w 5329047"/>
              <a:gd name="connsiteY125" fmla="*/ 1221486 h 1289304"/>
              <a:gd name="connsiteX126" fmla="*/ 2099215 w 5329047"/>
              <a:gd name="connsiteY126" fmla="*/ 1226439 h 1289304"/>
              <a:gd name="connsiteX127" fmla="*/ 2073974 w 5329047"/>
              <a:gd name="connsiteY127" fmla="*/ 1198340 h 1289304"/>
              <a:gd name="connsiteX128" fmla="*/ 2010061 w 5329047"/>
              <a:gd name="connsiteY128" fmla="*/ 1226439 h 1289304"/>
              <a:gd name="connsiteX129" fmla="*/ 1949958 w 5329047"/>
              <a:gd name="connsiteY129" fmla="*/ 1175480 h 1289304"/>
              <a:gd name="connsiteX130" fmla="*/ 2011394 w 5329047"/>
              <a:gd name="connsiteY130" fmla="*/ 1119664 h 1289304"/>
              <a:gd name="connsiteX131" fmla="*/ 2072545 w 5329047"/>
              <a:gd name="connsiteY131" fmla="*/ 1092994 h 1289304"/>
              <a:gd name="connsiteX132" fmla="*/ 2032159 w 5329047"/>
              <a:gd name="connsiteY132" fmla="*/ 1062799 h 1289304"/>
              <a:gd name="connsiteX133" fmla="*/ 1986820 w 5329047"/>
              <a:gd name="connsiteY133" fmla="*/ 1097185 h 1289304"/>
              <a:gd name="connsiteX134" fmla="*/ 1957007 w 5329047"/>
              <a:gd name="connsiteY134" fmla="*/ 1097185 h 1289304"/>
              <a:gd name="connsiteX135" fmla="*/ 2033873 w 5329047"/>
              <a:gd name="connsiteY135" fmla="*/ 1036415 h 1289304"/>
              <a:gd name="connsiteX136" fmla="*/ 2242852 w 5329047"/>
              <a:gd name="connsiteY136" fmla="*/ 1036414 h 1289304"/>
              <a:gd name="connsiteX137" fmla="*/ 2242852 w 5329047"/>
              <a:gd name="connsiteY137" fmla="*/ 1068037 h 1289304"/>
              <a:gd name="connsiteX138" fmla="*/ 2177129 w 5329047"/>
              <a:gd name="connsiteY138" fmla="*/ 1141475 h 1289304"/>
              <a:gd name="connsiteX139" fmla="*/ 2177129 w 5329047"/>
              <a:gd name="connsiteY139" fmla="*/ 1222247 h 1289304"/>
              <a:gd name="connsiteX140" fmla="*/ 2147316 w 5329047"/>
              <a:gd name="connsiteY140" fmla="*/ 1222247 h 1289304"/>
              <a:gd name="connsiteX141" fmla="*/ 2147316 w 5329047"/>
              <a:gd name="connsiteY141" fmla="*/ 1040701 h 1289304"/>
              <a:gd name="connsiteX142" fmla="*/ 2147316 w 5329047"/>
              <a:gd name="connsiteY142" fmla="*/ 1040605 h 1289304"/>
              <a:gd name="connsiteX143" fmla="*/ 2175415 w 5329047"/>
              <a:gd name="connsiteY143" fmla="*/ 1040605 h 1289304"/>
              <a:gd name="connsiteX144" fmla="*/ 2175415 w 5329047"/>
              <a:gd name="connsiteY144" fmla="*/ 1078896 h 1289304"/>
              <a:gd name="connsiteX145" fmla="*/ 2176082 w 5329047"/>
              <a:gd name="connsiteY145" fmla="*/ 1078896 h 1289304"/>
              <a:gd name="connsiteX146" fmla="*/ 2242852 w 5329047"/>
              <a:gd name="connsiteY146" fmla="*/ 1036414 h 1289304"/>
              <a:gd name="connsiteX147" fmla="*/ 2334958 w 5329047"/>
              <a:gd name="connsiteY147" fmla="*/ 1036320 h 1289304"/>
              <a:gd name="connsiteX148" fmla="*/ 2413254 w 5329047"/>
              <a:gd name="connsiteY148" fmla="*/ 1098804 h 1289304"/>
              <a:gd name="connsiteX149" fmla="*/ 2382392 w 5329047"/>
              <a:gd name="connsiteY149" fmla="*/ 1098804 h 1289304"/>
              <a:gd name="connsiteX150" fmla="*/ 2382297 w 5329047"/>
              <a:gd name="connsiteY150" fmla="*/ 1098899 h 1289304"/>
              <a:gd name="connsiteX151" fmla="*/ 2337339 w 5329047"/>
              <a:gd name="connsiteY151" fmla="*/ 1062704 h 1289304"/>
              <a:gd name="connsiteX152" fmla="*/ 2280761 w 5329047"/>
              <a:gd name="connsiteY152" fmla="*/ 1133665 h 1289304"/>
              <a:gd name="connsiteX153" fmla="*/ 2333815 w 5329047"/>
              <a:gd name="connsiteY153" fmla="*/ 1200055 h 1289304"/>
              <a:gd name="connsiteX154" fmla="*/ 2383726 w 5329047"/>
              <a:gd name="connsiteY154" fmla="*/ 1155763 h 1289304"/>
              <a:gd name="connsiteX155" fmla="*/ 2414301 w 5329047"/>
              <a:gd name="connsiteY155" fmla="*/ 1155763 h 1289304"/>
              <a:gd name="connsiteX156" fmla="*/ 2334196 w 5329047"/>
              <a:gd name="connsiteY156" fmla="*/ 1226344 h 1289304"/>
              <a:gd name="connsiteX157" fmla="*/ 2249233 w 5329047"/>
              <a:gd name="connsiteY157" fmla="*/ 1133570 h 1289304"/>
              <a:gd name="connsiteX158" fmla="*/ 2334958 w 5329047"/>
              <a:gd name="connsiteY158" fmla="*/ 1036320 h 1289304"/>
              <a:gd name="connsiteX159" fmla="*/ 4153852 w 5329047"/>
              <a:gd name="connsiteY159" fmla="*/ 1035748 h 1289304"/>
              <a:gd name="connsiteX160" fmla="*/ 4205859 w 5329047"/>
              <a:gd name="connsiteY160" fmla="*/ 1071276 h 1289304"/>
              <a:gd name="connsiteX161" fmla="*/ 4263485 w 5329047"/>
              <a:gd name="connsiteY161" fmla="*/ 1035748 h 1289304"/>
              <a:gd name="connsiteX162" fmla="*/ 4323492 w 5329047"/>
              <a:gd name="connsiteY162" fmla="*/ 1099280 h 1289304"/>
              <a:gd name="connsiteX163" fmla="*/ 4323492 w 5329047"/>
              <a:gd name="connsiteY163" fmla="*/ 1222152 h 1289304"/>
              <a:gd name="connsiteX164" fmla="*/ 4301394 w 5329047"/>
              <a:gd name="connsiteY164" fmla="*/ 1222152 h 1289304"/>
              <a:gd name="connsiteX165" fmla="*/ 4301394 w 5329047"/>
              <a:gd name="connsiteY165" fmla="*/ 1100327 h 1289304"/>
              <a:gd name="connsiteX166" fmla="*/ 4258532 w 5329047"/>
              <a:gd name="connsiteY166" fmla="*/ 1054322 h 1289304"/>
              <a:gd name="connsiteX167" fmla="*/ 4209383 w 5329047"/>
              <a:gd name="connsiteY167" fmla="*/ 1119663 h 1289304"/>
              <a:gd name="connsiteX168" fmla="*/ 4209383 w 5329047"/>
              <a:gd name="connsiteY168" fmla="*/ 1222248 h 1289304"/>
              <a:gd name="connsiteX169" fmla="*/ 4187285 w 5329047"/>
              <a:gd name="connsiteY169" fmla="*/ 1222248 h 1289304"/>
              <a:gd name="connsiteX170" fmla="*/ 4187285 w 5329047"/>
              <a:gd name="connsiteY170" fmla="*/ 1099375 h 1289304"/>
              <a:gd name="connsiteX171" fmla="*/ 4149375 w 5329047"/>
              <a:gd name="connsiteY171" fmla="*/ 1054417 h 1289304"/>
              <a:gd name="connsiteX172" fmla="*/ 4095273 w 5329047"/>
              <a:gd name="connsiteY172" fmla="*/ 1121092 h 1289304"/>
              <a:gd name="connsiteX173" fmla="*/ 4095273 w 5329047"/>
              <a:gd name="connsiteY173" fmla="*/ 1222248 h 1289304"/>
              <a:gd name="connsiteX174" fmla="*/ 4073175 w 5329047"/>
              <a:gd name="connsiteY174" fmla="*/ 1222248 h 1289304"/>
              <a:gd name="connsiteX175" fmla="*/ 4073175 w 5329047"/>
              <a:gd name="connsiteY175" fmla="*/ 1041082 h 1289304"/>
              <a:gd name="connsiteX176" fmla="*/ 4073080 w 5329047"/>
              <a:gd name="connsiteY176" fmla="*/ 1040987 h 1289304"/>
              <a:gd name="connsiteX177" fmla="*/ 4093464 w 5329047"/>
              <a:gd name="connsiteY177" fmla="*/ 1040987 h 1289304"/>
              <a:gd name="connsiteX178" fmla="*/ 4093464 w 5329047"/>
              <a:gd name="connsiteY178" fmla="*/ 1071562 h 1289304"/>
              <a:gd name="connsiteX179" fmla="*/ 4094511 w 5329047"/>
              <a:gd name="connsiteY179" fmla="*/ 1071562 h 1289304"/>
              <a:gd name="connsiteX180" fmla="*/ 4153852 w 5329047"/>
              <a:gd name="connsiteY180" fmla="*/ 1035748 h 1289304"/>
              <a:gd name="connsiteX181" fmla="*/ 5152262 w 5329047"/>
              <a:gd name="connsiteY181" fmla="*/ 1035653 h 1289304"/>
              <a:gd name="connsiteX182" fmla="*/ 5218651 w 5329047"/>
              <a:gd name="connsiteY182" fmla="*/ 1093946 h 1289304"/>
              <a:gd name="connsiteX183" fmla="*/ 5196649 w 5329047"/>
              <a:gd name="connsiteY183" fmla="*/ 1093946 h 1289304"/>
              <a:gd name="connsiteX184" fmla="*/ 5149214 w 5329047"/>
              <a:gd name="connsiteY184" fmla="*/ 1054227 h 1289304"/>
              <a:gd name="connsiteX185" fmla="*/ 5106351 w 5329047"/>
              <a:gd name="connsiteY185" fmla="*/ 1085469 h 1289304"/>
              <a:gd name="connsiteX186" fmla="*/ 5143975 w 5329047"/>
              <a:gd name="connsiteY186" fmla="*/ 1116044 h 1289304"/>
              <a:gd name="connsiteX187" fmla="*/ 5173503 w 5329047"/>
              <a:gd name="connsiteY187" fmla="*/ 1122711 h 1289304"/>
              <a:gd name="connsiteX188" fmla="*/ 5225128 w 5329047"/>
              <a:gd name="connsiteY188" fmla="*/ 1172908 h 1289304"/>
              <a:gd name="connsiteX189" fmla="*/ 5152453 w 5329047"/>
              <a:gd name="connsiteY189" fmla="*/ 1227391 h 1289304"/>
              <a:gd name="connsiteX190" fmla="*/ 5077967 w 5329047"/>
              <a:gd name="connsiteY190" fmla="*/ 1163478 h 1289304"/>
              <a:gd name="connsiteX191" fmla="*/ 5100065 w 5329047"/>
              <a:gd name="connsiteY191" fmla="*/ 1163478 h 1289304"/>
              <a:gd name="connsiteX192" fmla="*/ 5153405 w 5329047"/>
              <a:gd name="connsiteY192" fmla="*/ 1208818 h 1289304"/>
              <a:gd name="connsiteX193" fmla="*/ 5202935 w 5329047"/>
              <a:gd name="connsiteY193" fmla="*/ 1174432 h 1289304"/>
              <a:gd name="connsiteX194" fmla="*/ 5163216 w 5329047"/>
              <a:gd name="connsiteY194" fmla="*/ 1141380 h 1289304"/>
              <a:gd name="connsiteX195" fmla="*/ 5134736 w 5329047"/>
              <a:gd name="connsiteY195" fmla="*/ 1135094 h 1289304"/>
              <a:gd name="connsiteX196" fmla="*/ 5084158 w 5329047"/>
              <a:gd name="connsiteY196" fmla="*/ 1086612 h 1289304"/>
              <a:gd name="connsiteX197" fmla="*/ 5152262 w 5329047"/>
              <a:gd name="connsiteY197" fmla="*/ 1035653 h 1289304"/>
              <a:gd name="connsiteX198" fmla="*/ 3578257 w 5329047"/>
              <a:gd name="connsiteY198" fmla="*/ 1035653 h 1289304"/>
              <a:gd name="connsiteX199" fmla="*/ 3645027 w 5329047"/>
              <a:gd name="connsiteY199" fmla="*/ 1093946 h 1289304"/>
              <a:gd name="connsiteX200" fmla="*/ 3645027 w 5329047"/>
              <a:gd name="connsiteY200" fmla="*/ 1190148 h 1289304"/>
              <a:gd name="connsiteX201" fmla="*/ 3658076 w 5329047"/>
              <a:gd name="connsiteY201" fmla="*/ 1203483 h 1289304"/>
              <a:gd name="connsiteX202" fmla="*/ 3665124 w 5329047"/>
              <a:gd name="connsiteY202" fmla="*/ 1202055 h 1289304"/>
              <a:gd name="connsiteX203" fmla="*/ 3665124 w 5329047"/>
              <a:gd name="connsiteY203" fmla="*/ 1220724 h 1289304"/>
              <a:gd name="connsiteX204" fmla="*/ 3650742 w 5329047"/>
              <a:gd name="connsiteY204" fmla="*/ 1222152 h 1289304"/>
              <a:gd name="connsiteX205" fmla="*/ 3624738 w 5329047"/>
              <a:gd name="connsiteY205" fmla="*/ 1190529 h 1289304"/>
              <a:gd name="connsiteX206" fmla="*/ 3624072 w 5329047"/>
              <a:gd name="connsiteY206" fmla="*/ 1190529 h 1289304"/>
              <a:gd name="connsiteX207" fmla="*/ 3558063 w 5329047"/>
              <a:gd name="connsiteY207" fmla="*/ 1227391 h 1289304"/>
              <a:gd name="connsiteX208" fmla="*/ 3497294 w 5329047"/>
              <a:gd name="connsiteY208" fmla="*/ 1174337 h 1289304"/>
              <a:gd name="connsiteX209" fmla="*/ 3594544 w 5329047"/>
              <a:gd name="connsiteY209" fmla="*/ 1116044 h 1289304"/>
              <a:gd name="connsiteX210" fmla="*/ 3623024 w 5329047"/>
              <a:gd name="connsiteY210" fmla="*/ 1091469 h 1289304"/>
              <a:gd name="connsiteX211" fmla="*/ 3575590 w 5329047"/>
              <a:gd name="connsiteY211" fmla="*/ 1054227 h 1289304"/>
              <a:gd name="connsiteX212" fmla="*/ 3527107 w 5329047"/>
              <a:gd name="connsiteY212" fmla="*/ 1096327 h 1289304"/>
              <a:gd name="connsiteX213" fmla="*/ 3505009 w 5329047"/>
              <a:gd name="connsiteY213" fmla="*/ 1096327 h 1289304"/>
              <a:gd name="connsiteX214" fmla="*/ 3504819 w 5329047"/>
              <a:gd name="connsiteY214" fmla="*/ 1096422 h 1289304"/>
              <a:gd name="connsiteX215" fmla="*/ 3578257 w 5329047"/>
              <a:gd name="connsiteY215" fmla="*/ 1035653 h 1289304"/>
              <a:gd name="connsiteX216" fmla="*/ 772670 w 5329047"/>
              <a:gd name="connsiteY216" fmla="*/ 1035653 h 1289304"/>
              <a:gd name="connsiteX217" fmla="*/ 858394 w 5329047"/>
              <a:gd name="connsiteY217" fmla="*/ 1131570 h 1289304"/>
              <a:gd name="connsiteX218" fmla="*/ 772670 w 5329047"/>
              <a:gd name="connsiteY218" fmla="*/ 1227486 h 1289304"/>
              <a:gd name="connsiteX219" fmla="*/ 686945 w 5329047"/>
              <a:gd name="connsiteY219" fmla="*/ 1131570 h 1289304"/>
              <a:gd name="connsiteX220" fmla="*/ 772670 w 5329047"/>
              <a:gd name="connsiteY220" fmla="*/ 1035653 h 1289304"/>
              <a:gd name="connsiteX221" fmla="*/ 272894 w 5329047"/>
              <a:gd name="connsiteY221" fmla="*/ 1035653 h 1289304"/>
              <a:gd name="connsiteX222" fmla="*/ 339663 w 5329047"/>
              <a:gd name="connsiteY222" fmla="*/ 1093946 h 1289304"/>
              <a:gd name="connsiteX223" fmla="*/ 339663 w 5329047"/>
              <a:gd name="connsiteY223" fmla="*/ 1190148 h 1289304"/>
              <a:gd name="connsiteX224" fmla="*/ 352617 w 5329047"/>
              <a:gd name="connsiteY224" fmla="*/ 1203483 h 1289304"/>
              <a:gd name="connsiteX225" fmla="*/ 359665 w 5329047"/>
              <a:gd name="connsiteY225" fmla="*/ 1202055 h 1289304"/>
              <a:gd name="connsiteX226" fmla="*/ 359665 w 5329047"/>
              <a:gd name="connsiteY226" fmla="*/ 1220724 h 1289304"/>
              <a:gd name="connsiteX227" fmla="*/ 345283 w 5329047"/>
              <a:gd name="connsiteY227" fmla="*/ 1222152 h 1289304"/>
              <a:gd name="connsiteX228" fmla="*/ 319281 w 5329047"/>
              <a:gd name="connsiteY228" fmla="*/ 1190529 h 1289304"/>
              <a:gd name="connsiteX229" fmla="*/ 318613 w 5329047"/>
              <a:gd name="connsiteY229" fmla="*/ 1190529 h 1289304"/>
              <a:gd name="connsiteX230" fmla="*/ 252605 w 5329047"/>
              <a:gd name="connsiteY230" fmla="*/ 1227391 h 1289304"/>
              <a:gd name="connsiteX231" fmla="*/ 191835 w 5329047"/>
              <a:gd name="connsiteY231" fmla="*/ 1174337 h 1289304"/>
              <a:gd name="connsiteX232" fmla="*/ 289085 w 5329047"/>
              <a:gd name="connsiteY232" fmla="*/ 1116044 h 1289304"/>
              <a:gd name="connsiteX233" fmla="*/ 317565 w 5329047"/>
              <a:gd name="connsiteY233" fmla="*/ 1091469 h 1289304"/>
              <a:gd name="connsiteX234" fmla="*/ 270131 w 5329047"/>
              <a:gd name="connsiteY234" fmla="*/ 1054227 h 1289304"/>
              <a:gd name="connsiteX235" fmla="*/ 221648 w 5329047"/>
              <a:gd name="connsiteY235" fmla="*/ 1096327 h 1289304"/>
              <a:gd name="connsiteX236" fmla="*/ 199550 w 5329047"/>
              <a:gd name="connsiteY236" fmla="*/ 1096327 h 1289304"/>
              <a:gd name="connsiteX237" fmla="*/ 199455 w 5329047"/>
              <a:gd name="connsiteY237" fmla="*/ 1096422 h 1289304"/>
              <a:gd name="connsiteX238" fmla="*/ 272894 w 5329047"/>
              <a:gd name="connsiteY238" fmla="*/ 1035653 h 1289304"/>
              <a:gd name="connsiteX239" fmla="*/ 85632 w 5329047"/>
              <a:gd name="connsiteY239" fmla="*/ 1035653 h 1289304"/>
              <a:gd name="connsiteX240" fmla="*/ 167071 w 5329047"/>
              <a:gd name="connsiteY240" fmla="*/ 1131570 h 1289304"/>
              <a:gd name="connsiteX241" fmla="*/ 85632 w 5329047"/>
              <a:gd name="connsiteY241" fmla="*/ 1227486 h 1289304"/>
              <a:gd name="connsiteX242" fmla="*/ 22766 w 5329047"/>
              <a:gd name="connsiteY242" fmla="*/ 1187767 h 1289304"/>
              <a:gd name="connsiteX243" fmla="*/ 22100 w 5329047"/>
              <a:gd name="connsiteY243" fmla="*/ 1187767 h 1289304"/>
              <a:gd name="connsiteX244" fmla="*/ 22100 w 5329047"/>
              <a:gd name="connsiteY244" fmla="*/ 1289304 h 1289304"/>
              <a:gd name="connsiteX245" fmla="*/ 2 w 5329047"/>
              <a:gd name="connsiteY245" fmla="*/ 1289304 h 1289304"/>
              <a:gd name="connsiteX246" fmla="*/ 2 w 5329047"/>
              <a:gd name="connsiteY246" fmla="*/ 1040987 h 1289304"/>
              <a:gd name="connsiteX247" fmla="*/ 20386 w 5329047"/>
              <a:gd name="connsiteY247" fmla="*/ 1040987 h 1289304"/>
              <a:gd name="connsiteX248" fmla="*/ 20386 w 5329047"/>
              <a:gd name="connsiteY248" fmla="*/ 1075372 h 1289304"/>
              <a:gd name="connsiteX249" fmla="*/ 21052 w 5329047"/>
              <a:gd name="connsiteY249" fmla="*/ 1075372 h 1289304"/>
              <a:gd name="connsiteX250" fmla="*/ 85632 w 5329047"/>
              <a:gd name="connsiteY250" fmla="*/ 1035653 h 1289304"/>
              <a:gd name="connsiteX251" fmla="*/ 3963543 w 5329047"/>
              <a:gd name="connsiteY251" fmla="*/ 1035558 h 1289304"/>
              <a:gd name="connsiteX252" fmla="*/ 4043267 w 5329047"/>
              <a:gd name="connsiteY252" fmla="*/ 1137380 h 1289304"/>
              <a:gd name="connsiteX253" fmla="*/ 3903821 w 5329047"/>
              <a:gd name="connsiteY253" fmla="*/ 1137380 h 1289304"/>
              <a:gd name="connsiteX254" fmla="*/ 3903821 w 5329047"/>
              <a:gd name="connsiteY254" fmla="*/ 1137475 h 1289304"/>
              <a:gd name="connsiteX255" fmla="*/ 3963543 w 5329047"/>
              <a:gd name="connsiteY255" fmla="*/ 1208818 h 1289304"/>
              <a:gd name="connsiteX256" fmla="*/ 4020407 w 5329047"/>
              <a:gd name="connsiteY256" fmla="*/ 1162431 h 1289304"/>
              <a:gd name="connsiteX257" fmla="*/ 4042505 w 5329047"/>
              <a:gd name="connsiteY257" fmla="*/ 1162431 h 1289304"/>
              <a:gd name="connsiteX258" fmla="*/ 3963543 w 5329047"/>
              <a:gd name="connsiteY258" fmla="*/ 1227392 h 1289304"/>
              <a:gd name="connsiteX259" fmla="*/ 3881723 w 5329047"/>
              <a:gd name="connsiteY259" fmla="*/ 1131475 h 1289304"/>
              <a:gd name="connsiteX260" fmla="*/ 3963543 w 5329047"/>
              <a:gd name="connsiteY260" fmla="*/ 1035558 h 1289304"/>
              <a:gd name="connsiteX261" fmla="*/ 3401186 w 5329047"/>
              <a:gd name="connsiteY261" fmla="*/ 1035558 h 1289304"/>
              <a:gd name="connsiteX262" fmla="*/ 3474624 w 5329047"/>
              <a:gd name="connsiteY262" fmla="*/ 1097756 h 1289304"/>
              <a:gd name="connsiteX263" fmla="*/ 3452526 w 5329047"/>
              <a:gd name="connsiteY263" fmla="*/ 1097756 h 1289304"/>
              <a:gd name="connsiteX264" fmla="*/ 3452431 w 5329047"/>
              <a:gd name="connsiteY264" fmla="*/ 1097852 h 1289304"/>
              <a:gd name="connsiteX265" fmla="*/ 3401186 w 5329047"/>
              <a:gd name="connsiteY265" fmla="*/ 1054322 h 1289304"/>
              <a:gd name="connsiteX266" fmla="*/ 3337654 w 5329047"/>
              <a:gd name="connsiteY266" fmla="*/ 1131570 h 1289304"/>
              <a:gd name="connsiteX267" fmla="*/ 3401186 w 5329047"/>
              <a:gd name="connsiteY267" fmla="*/ 1208818 h 1289304"/>
              <a:gd name="connsiteX268" fmla="*/ 3453859 w 5329047"/>
              <a:gd name="connsiteY268" fmla="*/ 1157192 h 1289304"/>
              <a:gd name="connsiteX269" fmla="*/ 3475957 w 5329047"/>
              <a:gd name="connsiteY269" fmla="*/ 1157192 h 1289304"/>
              <a:gd name="connsiteX270" fmla="*/ 3401186 w 5329047"/>
              <a:gd name="connsiteY270" fmla="*/ 1227392 h 1289304"/>
              <a:gd name="connsiteX271" fmla="*/ 3315461 w 5329047"/>
              <a:gd name="connsiteY271" fmla="*/ 1131475 h 1289304"/>
              <a:gd name="connsiteX272" fmla="*/ 3401186 w 5329047"/>
              <a:gd name="connsiteY272" fmla="*/ 1035558 h 1289304"/>
              <a:gd name="connsiteX273" fmla="*/ 1445228 w 5329047"/>
              <a:gd name="connsiteY273" fmla="*/ 1035558 h 1289304"/>
              <a:gd name="connsiteX274" fmla="*/ 1524952 w 5329047"/>
              <a:gd name="connsiteY274" fmla="*/ 1137380 h 1289304"/>
              <a:gd name="connsiteX275" fmla="*/ 1385506 w 5329047"/>
              <a:gd name="connsiteY275" fmla="*/ 1137380 h 1289304"/>
              <a:gd name="connsiteX276" fmla="*/ 1385601 w 5329047"/>
              <a:gd name="connsiteY276" fmla="*/ 1137475 h 1289304"/>
              <a:gd name="connsiteX277" fmla="*/ 1445323 w 5329047"/>
              <a:gd name="connsiteY277" fmla="*/ 1208818 h 1289304"/>
              <a:gd name="connsiteX278" fmla="*/ 1502187 w 5329047"/>
              <a:gd name="connsiteY278" fmla="*/ 1162431 h 1289304"/>
              <a:gd name="connsiteX279" fmla="*/ 1524285 w 5329047"/>
              <a:gd name="connsiteY279" fmla="*/ 1162431 h 1289304"/>
              <a:gd name="connsiteX280" fmla="*/ 1445228 w 5329047"/>
              <a:gd name="connsiteY280" fmla="*/ 1227392 h 1289304"/>
              <a:gd name="connsiteX281" fmla="*/ 1363408 w 5329047"/>
              <a:gd name="connsiteY281" fmla="*/ 1131475 h 1289304"/>
              <a:gd name="connsiteX282" fmla="*/ 1445228 w 5329047"/>
              <a:gd name="connsiteY282" fmla="*/ 1035558 h 1289304"/>
              <a:gd name="connsiteX283" fmla="*/ 3193256 w 5329047"/>
              <a:gd name="connsiteY283" fmla="*/ 995362 h 1289304"/>
              <a:gd name="connsiteX284" fmla="*/ 3143059 w 5329047"/>
              <a:gd name="connsiteY284" fmla="*/ 1123854 h 1289304"/>
              <a:gd name="connsiteX285" fmla="*/ 3241738 w 5329047"/>
              <a:gd name="connsiteY285" fmla="*/ 1123854 h 1289304"/>
              <a:gd name="connsiteX286" fmla="*/ 5269992 w 5329047"/>
              <a:gd name="connsiteY286" fmla="*/ 986504 h 1289304"/>
              <a:gd name="connsiteX287" fmla="*/ 5292090 w 5329047"/>
              <a:gd name="connsiteY287" fmla="*/ 986504 h 1289304"/>
              <a:gd name="connsiteX288" fmla="*/ 5292090 w 5329047"/>
              <a:gd name="connsiteY288" fmla="*/ 1040987 h 1289304"/>
              <a:gd name="connsiteX289" fmla="*/ 5292185 w 5329047"/>
              <a:gd name="connsiteY289" fmla="*/ 1040987 h 1289304"/>
              <a:gd name="connsiteX290" fmla="*/ 5329047 w 5329047"/>
              <a:gd name="connsiteY290" fmla="*/ 1040987 h 1289304"/>
              <a:gd name="connsiteX291" fmla="*/ 5329047 w 5329047"/>
              <a:gd name="connsiteY291" fmla="*/ 1059561 h 1289304"/>
              <a:gd name="connsiteX292" fmla="*/ 5292185 w 5329047"/>
              <a:gd name="connsiteY292" fmla="*/ 1059561 h 1289304"/>
              <a:gd name="connsiteX293" fmla="*/ 5292185 w 5329047"/>
              <a:gd name="connsiteY293" fmla="*/ 1181767 h 1289304"/>
              <a:gd name="connsiteX294" fmla="*/ 5310092 w 5329047"/>
              <a:gd name="connsiteY294" fmla="*/ 1205674 h 1289304"/>
              <a:gd name="connsiteX295" fmla="*/ 5329047 w 5329047"/>
              <a:gd name="connsiteY295" fmla="*/ 1204627 h 1289304"/>
              <a:gd name="connsiteX296" fmla="*/ 5329047 w 5329047"/>
              <a:gd name="connsiteY296" fmla="*/ 1223581 h 1289304"/>
              <a:gd name="connsiteX297" fmla="*/ 5309330 w 5329047"/>
              <a:gd name="connsiteY297" fmla="*/ 1224248 h 1289304"/>
              <a:gd name="connsiteX298" fmla="*/ 5269992 w 5329047"/>
              <a:gd name="connsiteY298" fmla="*/ 1183481 h 1289304"/>
              <a:gd name="connsiteX299" fmla="*/ 5269992 w 5329047"/>
              <a:gd name="connsiteY299" fmla="*/ 1059561 h 1289304"/>
              <a:gd name="connsiteX300" fmla="*/ 5238369 w 5329047"/>
              <a:gd name="connsiteY300" fmla="*/ 1059561 h 1289304"/>
              <a:gd name="connsiteX301" fmla="*/ 5238369 w 5329047"/>
              <a:gd name="connsiteY301" fmla="*/ 1040987 h 1289304"/>
              <a:gd name="connsiteX302" fmla="*/ 5269992 w 5329047"/>
              <a:gd name="connsiteY302" fmla="*/ 1040987 h 1289304"/>
              <a:gd name="connsiteX303" fmla="*/ 1092993 w 5329047"/>
              <a:gd name="connsiteY303" fmla="*/ 986504 h 1289304"/>
              <a:gd name="connsiteX304" fmla="*/ 1115091 w 5329047"/>
              <a:gd name="connsiteY304" fmla="*/ 986504 h 1289304"/>
              <a:gd name="connsiteX305" fmla="*/ 1115091 w 5329047"/>
              <a:gd name="connsiteY305" fmla="*/ 1040987 h 1289304"/>
              <a:gd name="connsiteX306" fmla="*/ 1151953 w 5329047"/>
              <a:gd name="connsiteY306" fmla="*/ 1040987 h 1289304"/>
              <a:gd name="connsiteX307" fmla="*/ 1151953 w 5329047"/>
              <a:gd name="connsiteY307" fmla="*/ 1059561 h 1289304"/>
              <a:gd name="connsiteX308" fmla="*/ 1115091 w 5329047"/>
              <a:gd name="connsiteY308" fmla="*/ 1059561 h 1289304"/>
              <a:gd name="connsiteX309" fmla="*/ 1115091 w 5329047"/>
              <a:gd name="connsiteY309" fmla="*/ 1181767 h 1289304"/>
              <a:gd name="connsiteX310" fmla="*/ 1132998 w 5329047"/>
              <a:gd name="connsiteY310" fmla="*/ 1205674 h 1289304"/>
              <a:gd name="connsiteX311" fmla="*/ 1151953 w 5329047"/>
              <a:gd name="connsiteY311" fmla="*/ 1204627 h 1289304"/>
              <a:gd name="connsiteX312" fmla="*/ 1151953 w 5329047"/>
              <a:gd name="connsiteY312" fmla="*/ 1223581 h 1289304"/>
              <a:gd name="connsiteX313" fmla="*/ 1132331 w 5329047"/>
              <a:gd name="connsiteY313" fmla="*/ 1224248 h 1289304"/>
              <a:gd name="connsiteX314" fmla="*/ 1092993 w 5329047"/>
              <a:gd name="connsiteY314" fmla="*/ 1183481 h 1289304"/>
              <a:gd name="connsiteX315" fmla="*/ 1092993 w 5329047"/>
              <a:gd name="connsiteY315" fmla="*/ 1059561 h 1289304"/>
              <a:gd name="connsiteX316" fmla="*/ 1061370 w 5329047"/>
              <a:gd name="connsiteY316" fmla="*/ 1059561 h 1289304"/>
              <a:gd name="connsiteX317" fmla="*/ 1061370 w 5329047"/>
              <a:gd name="connsiteY317" fmla="*/ 1040987 h 1289304"/>
              <a:gd name="connsiteX318" fmla="*/ 1092993 w 5329047"/>
              <a:gd name="connsiteY318" fmla="*/ 1040987 h 1289304"/>
              <a:gd name="connsiteX319" fmla="*/ 507493 w 5329047"/>
              <a:gd name="connsiteY319" fmla="*/ 986504 h 1289304"/>
              <a:gd name="connsiteX320" fmla="*/ 529591 w 5329047"/>
              <a:gd name="connsiteY320" fmla="*/ 986504 h 1289304"/>
              <a:gd name="connsiteX321" fmla="*/ 529591 w 5329047"/>
              <a:gd name="connsiteY321" fmla="*/ 1040987 h 1289304"/>
              <a:gd name="connsiteX322" fmla="*/ 566453 w 5329047"/>
              <a:gd name="connsiteY322" fmla="*/ 1040987 h 1289304"/>
              <a:gd name="connsiteX323" fmla="*/ 566453 w 5329047"/>
              <a:gd name="connsiteY323" fmla="*/ 1059561 h 1289304"/>
              <a:gd name="connsiteX324" fmla="*/ 529591 w 5329047"/>
              <a:gd name="connsiteY324" fmla="*/ 1059561 h 1289304"/>
              <a:gd name="connsiteX325" fmla="*/ 529591 w 5329047"/>
              <a:gd name="connsiteY325" fmla="*/ 1181767 h 1289304"/>
              <a:gd name="connsiteX326" fmla="*/ 547497 w 5329047"/>
              <a:gd name="connsiteY326" fmla="*/ 1205674 h 1289304"/>
              <a:gd name="connsiteX327" fmla="*/ 566453 w 5329047"/>
              <a:gd name="connsiteY327" fmla="*/ 1204627 h 1289304"/>
              <a:gd name="connsiteX328" fmla="*/ 566453 w 5329047"/>
              <a:gd name="connsiteY328" fmla="*/ 1223581 h 1289304"/>
              <a:gd name="connsiteX329" fmla="*/ 546830 w 5329047"/>
              <a:gd name="connsiteY329" fmla="*/ 1224248 h 1289304"/>
              <a:gd name="connsiteX330" fmla="*/ 507493 w 5329047"/>
              <a:gd name="connsiteY330" fmla="*/ 1183481 h 1289304"/>
              <a:gd name="connsiteX331" fmla="*/ 507493 w 5329047"/>
              <a:gd name="connsiteY331" fmla="*/ 1059561 h 1289304"/>
              <a:gd name="connsiteX332" fmla="*/ 475869 w 5329047"/>
              <a:gd name="connsiteY332" fmla="*/ 1059561 h 1289304"/>
              <a:gd name="connsiteX333" fmla="*/ 475869 w 5329047"/>
              <a:gd name="connsiteY333" fmla="*/ 1040987 h 1289304"/>
              <a:gd name="connsiteX334" fmla="*/ 507493 w 5329047"/>
              <a:gd name="connsiteY334" fmla="*/ 1040987 h 1289304"/>
              <a:gd name="connsiteX335" fmla="*/ 4603051 w 5329047"/>
              <a:gd name="connsiteY335" fmla="*/ 971454 h 1289304"/>
              <a:gd name="connsiteX336" fmla="*/ 4801838 w 5329047"/>
              <a:gd name="connsiteY336" fmla="*/ 971454 h 1289304"/>
              <a:gd name="connsiteX337" fmla="*/ 4801838 w 5329047"/>
              <a:gd name="connsiteY337" fmla="*/ 991742 h 1289304"/>
              <a:gd name="connsiteX338" fmla="*/ 4714398 w 5329047"/>
              <a:gd name="connsiteY338" fmla="*/ 991742 h 1289304"/>
              <a:gd name="connsiteX339" fmla="*/ 4714398 w 5329047"/>
              <a:gd name="connsiteY339" fmla="*/ 1222152 h 1289304"/>
              <a:gd name="connsiteX340" fmla="*/ 4690490 w 5329047"/>
              <a:gd name="connsiteY340" fmla="*/ 1222152 h 1289304"/>
              <a:gd name="connsiteX341" fmla="*/ 4690490 w 5329047"/>
              <a:gd name="connsiteY341" fmla="*/ 991742 h 1289304"/>
              <a:gd name="connsiteX342" fmla="*/ 4603051 w 5329047"/>
              <a:gd name="connsiteY342" fmla="*/ 991742 h 1289304"/>
              <a:gd name="connsiteX343" fmla="*/ 3826573 w 5329047"/>
              <a:gd name="connsiteY343" fmla="*/ 971454 h 1289304"/>
              <a:gd name="connsiteX344" fmla="*/ 3848671 w 5329047"/>
              <a:gd name="connsiteY344" fmla="*/ 971454 h 1289304"/>
              <a:gd name="connsiteX345" fmla="*/ 3848671 w 5329047"/>
              <a:gd name="connsiteY345" fmla="*/ 1222152 h 1289304"/>
              <a:gd name="connsiteX346" fmla="*/ 3828287 w 5329047"/>
              <a:gd name="connsiteY346" fmla="*/ 1222152 h 1289304"/>
              <a:gd name="connsiteX347" fmla="*/ 3828287 w 5329047"/>
              <a:gd name="connsiteY347" fmla="*/ 1187767 h 1289304"/>
              <a:gd name="connsiteX348" fmla="*/ 3827620 w 5329047"/>
              <a:gd name="connsiteY348" fmla="*/ 1187767 h 1289304"/>
              <a:gd name="connsiteX349" fmla="*/ 3763041 w 5329047"/>
              <a:gd name="connsiteY349" fmla="*/ 1227486 h 1289304"/>
              <a:gd name="connsiteX350" fmla="*/ 3681602 w 5329047"/>
              <a:gd name="connsiteY350" fmla="*/ 1131569 h 1289304"/>
              <a:gd name="connsiteX351" fmla="*/ 3763041 w 5329047"/>
              <a:gd name="connsiteY351" fmla="*/ 1035653 h 1289304"/>
              <a:gd name="connsiteX352" fmla="*/ 3825906 w 5329047"/>
              <a:gd name="connsiteY352" fmla="*/ 1075372 h 1289304"/>
              <a:gd name="connsiteX353" fmla="*/ 3826573 w 5329047"/>
              <a:gd name="connsiteY353" fmla="*/ 1075372 h 1289304"/>
              <a:gd name="connsiteX354" fmla="*/ 3180968 w 5329047"/>
              <a:gd name="connsiteY354" fmla="*/ 971454 h 1289304"/>
              <a:gd name="connsiteX355" fmla="*/ 3207639 w 5329047"/>
              <a:gd name="connsiteY355" fmla="*/ 971454 h 1289304"/>
              <a:gd name="connsiteX356" fmla="*/ 3305936 w 5329047"/>
              <a:gd name="connsiteY356" fmla="*/ 1222247 h 1289304"/>
              <a:gd name="connsiteX357" fmla="*/ 3280314 w 5329047"/>
              <a:gd name="connsiteY357" fmla="*/ 1222247 h 1289304"/>
              <a:gd name="connsiteX358" fmla="*/ 3249739 w 5329047"/>
              <a:gd name="connsiteY358" fmla="*/ 1144238 h 1289304"/>
              <a:gd name="connsiteX359" fmla="*/ 3135630 w 5329047"/>
              <a:gd name="connsiteY359" fmla="*/ 1144238 h 1289304"/>
              <a:gd name="connsiteX360" fmla="*/ 3105435 w 5329047"/>
              <a:gd name="connsiteY360" fmla="*/ 1222247 h 1289304"/>
              <a:gd name="connsiteX361" fmla="*/ 3079813 w 5329047"/>
              <a:gd name="connsiteY361" fmla="*/ 1222247 h 1289304"/>
              <a:gd name="connsiteX362" fmla="*/ 2447639 w 5329047"/>
              <a:gd name="connsiteY362" fmla="*/ 971454 h 1289304"/>
              <a:gd name="connsiteX363" fmla="*/ 2477452 w 5329047"/>
              <a:gd name="connsiteY363" fmla="*/ 971454 h 1289304"/>
              <a:gd name="connsiteX364" fmla="*/ 2477452 w 5329047"/>
              <a:gd name="connsiteY364" fmla="*/ 1067371 h 1289304"/>
              <a:gd name="connsiteX365" fmla="*/ 2478119 w 5329047"/>
              <a:gd name="connsiteY365" fmla="*/ 1067371 h 1289304"/>
              <a:gd name="connsiteX366" fmla="*/ 2535364 w 5329047"/>
              <a:gd name="connsiteY366" fmla="*/ 1036510 h 1289304"/>
              <a:gd name="connsiteX367" fmla="*/ 2597848 w 5329047"/>
              <a:gd name="connsiteY367" fmla="*/ 1102899 h 1289304"/>
              <a:gd name="connsiteX368" fmla="*/ 2597848 w 5329047"/>
              <a:gd name="connsiteY368" fmla="*/ 1222343 h 1289304"/>
              <a:gd name="connsiteX369" fmla="*/ 2568035 w 5329047"/>
              <a:gd name="connsiteY369" fmla="*/ 1222343 h 1289304"/>
              <a:gd name="connsiteX370" fmla="*/ 2568035 w 5329047"/>
              <a:gd name="connsiteY370" fmla="*/ 1099470 h 1289304"/>
              <a:gd name="connsiteX371" fmla="*/ 2531173 w 5329047"/>
              <a:gd name="connsiteY371" fmla="*/ 1062894 h 1289304"/>
              <a:gd name="connsiteX372" fmla="*/ 2477452 w 5329047"/>
              <a:gd name="connsiteY372" fmla="*/ 1119758 h 1289304"/>
              <a:gd name="connsiteX373" fmla="*/ 2477452 w 5329047"/>
              <a:gd name="connsiteY373" fmla="*/ 1222343 h 1289304"/>
              <a:gd name="connsiteX374" fmla="*/ 2447639 w 5329047"/>
              <a:gd name="connsiteY374" fmla="*/ 1222343 h 1289304"/>
              <a:gd name="connsiteX375" fmla="*/ 2447639 w 5329047"/>
              <a:gd name="connsiteY375" fmla="*/ 971549 h 1289304"/>
              <a:gd name="connsiteX376" fmla="*/ 1659445 w 5329047"/>
              <a:gd name="connsiteY376" fmla="*/ 971454 h 1289304"/>
              <a:gd name="connsiteX377" fmla="*/ 1705070 w 5329047"/>
              <a:gd name="connsiteY377" fmla="*/ 971454 h 1289304"/>
              <a:gd name="connsiteX378" fmla="*/ 1784127 w 5329047"/>
              <a:gd name="connsiteY378" fmla="*/ 1182147 h 1289304"/>
              <a:gd name="connsiteX379" fmla="*/ 1863470 w 5329047"/>
              <a:gd name="connsiteY379" fmla="*/ 971454 h 1289304"/>
              <a:gd name="connsiteX380" fmla="*/ 1909191 w 5329047"/>
              <a:gd name="connsiteY380" fmla="*/ 971454 h 1289304"/>
              <a:gd name="connsiteX381" fmla="*/ 1909191 w 5329047"/>
              <a:gd name="connsiteY381" fmla="*/ 1222152 h 1289304"/>
              <a:gd name="connsiteX382" fmla="*/ 1877567 w 5329047"/>
              <a:gd name="connsiteY382" fmla="*/ 1222152 h 1289304"/>
              <a:gd name="connsiteX383" fmla="*/ 1877567 w 5329047"/>
              <a:gd name="connsiteY383" fmla="*/ 1013555 h 1289304"/>
              <a:gd name="connsiteX384" fmla="*/ 1876805 w 5329047"/>
              <a:gd name="connsiteY384" fmla="*/ 1013555 h 1289304"/>
              <a:gd name="connsiteX385" fmla="*/ 1798510 w 5329047"/>
              <a:gd name="connsiteY385" fmla="*/ 1222152 h 1289304"/>
              <a:gd name="connsiteX386" fmla="*/ 1770030 w 5329047"/>
              <a:gd name="connsiteY386" fmla="*/ 1222152 h 1289304"/>
              <a:gd name="connsiteX387" fmla="*/ 1691735 w 5329047"/>
              <a:gd name="connsiteY387" fmla="*/ 1013555 h 1289304"/>
              <a:gd name="connsiteX388" fmla="*/ 1691068 w 5329047"/>
              <a:gd name="connsiteY388" fmla="*/ 1013555 h 1289304"/>
              <a:gd name="connsiteX389" fmla="*/ 1691068 w 5329047"/>
              <a:gd name="connsiteY389" fmla="*/ 1222152 h 1289304"/>
              <a:gd name="connsiteX390" fmla="*/ 1659445 w 5329047"/>
              <a:gd name="connsiteY390" fmla="*/ 1222152 h 1289304"/>
              <a:gd name="connsiteX391" fmla="*/ 1183576 w 5329047"/>
              <a:gd name="connsiteY391" fmla="*/ 971454 h 1289304"/>
              <a:gd name="connsiteX392" fmla="*/ 1205674 w 5329047"/>
              <a:gd name="connsiteY392" fmla="*/ 971454 h 1289304"/>
              <a:gd name="connsiteX393" fmla="*/ 1205674 w 5329047"/>
              <a:gd name="connsiteY393" fmla="*/ 1072229 h 1289304"/>
              <a:gd name="connsiteX394" fmla="*/ 1206341 w 5329047"/>
              <a:gd name="connsiteY394" fmla="*/ 1072229 h 1289304"/>
              <a:gd name="connsiteX395" fmla="*/ 1264253 w 5329047"/>
              <a:gd name="connsiteY395" fmla="*/ 1035748 h 1289304"/>
              <a:gd name="connsiteX396" fmla="*/ 1330642 w 5329047"/>
              <a:gd name="connsiteY396" fmla="*/ 1105661 h 1289304"/>
              <a:gd name="connsiteX397" fmla="*/ 1330642 w 5329047"/>
              <a:gd name="connsiteY397" fmla="*/ 1222247 h 1289304"/>
              <a:gd name="connsiteX398" fmla="*/ 1308544 w 5329047"/>
              <a:gd name="connsiteY398" fmla="*/ 1222247 h 1289304"/>
              <a:gd name="connsiteX399" fmla="*/ 1308544 w 5329047"/>
              <a:gd name="connsiteY399" fmla="*/ 1109185 h 1289304"/>
              <a:gd name="connsiteX400" fmla="*/ 1262538 w 5329047"/>
              <a:gd name="connsiteY400" fmla="*/ 1054417 h 1289304"/>
              <a:gd name="connsiteX401" fmla="*/ 1205674 w 5329047"/>
              <a:gd name="connsiteY401" fmla="*/ 1116615 h 1289304"/>
              <a:gd name="connsiteX402" fmla="*/ 1205674 w 5329047"/>
              <a:gd name="connsiteY402" fmla="*/ 1222343 h 1289304"/>
              <a:gd name="connsiteX403" fmla="*/ 1183576 w 5329047"/>
              <a:gd name="connsiteY403" fmla="*/ 1222343 h 1289304"/>
              <a:gd name="connsiteX404" fmla="*/ 1183576 w 5329047"/>
              <a:gd name="connsiteY404" fmla="*/ 971549 h 1289304"/>
              <a:gd name="connsiteX405" fmla="*/ 947262 w 5329047"/>
              <a:gd name="connsiteY405" fmla="*/ 971454 h 1289304"/>
              <a:gd name="connsiteX406" fmla="*/ 965931 w 5329047"/>
              <a:gd name="connsiteY406" fmla="*/ 972883 h 1289304"/>
              <a:gd name="connsiteX407" fmla="*/ 965931 w 5329047"/>
              <a:gd name="connsiteY407" fmla="*/ 991837 h 1289304"/>
              <a:gd name="connsiteX408" fmla="*/ 949738 w 5329047"/>
              <a:gd name="connsiteY408" fmla="*/ 990123 h 1289304"/>
              <a:gd name="connsiteX409" fmla="*/ 925544 w 5329047"/>
              <a:gd name="connsiteY409" fmla="*/ 1025270 h 1289304"/>
              <a:gd name="connsiteX410" fmla="*/ 925544 w 5329047"/>
              <a:gd name="connsiteY410" fmla="*/ 1041082 h 1289304"/>
              <a:gd name="connsiteX411" fmla="*/ 961358 w 5329047"/>
              <a:gd name="connsiteY411" fmla="*/ 1041082 h 1289304"/>
              <a:gd name="connsiteX412" fmla="*/ 961358 w 5329047"/>
              <a:gd name="connsiteY412" fmla="*/ 1059656 h 1289304"/>
              <a:gd name="connsiteX413" fmla="*/ 961264 w 5329047"/>
              <a:gd name="connsiteY413" fmla="*/ 1059560 h 1289304"/>
              <a:gd name="connsiteX414" fmla="*/ 925450 w 5329047"/>
              <a:gd name="connsiteY414" fmla="*/ 1059560 h 1289304"/>
              <a:gd name="connsiteX415" fmla="*/ 925450 w 5329047"/>
              <a:gd name="connsiteY415" fmla="*/ 1222152 h 1289304"/>
              <a:gd name="connsiteX416" fmla="*/ 903352 w 5329047"/>
              <a:gd name="connsiteY416" fmla="*/ 1222152 h 1289304"/>
              <a:gd name="connsiteX417" fmla="*/ 903352 w 5329047"/>
              <a:gd name="connsiteY417" fmla="*/ 1059560 h 1289304"/>
              <a:gd name="connsiteX418" fmla="*/ 872490 w 5329047"/>
              <a:gd name="connsiteY418" fmla="*/ 1059560 h 1289304"/>
              <a:gd name="connsiteX419" fmla="*/ 872490 w 5329047"/>
              <a:gd name="connsiteY419" fmla="*/ 1040987 h 1289304"/>
              <a:gd name="connsiteX420" fmla="*/ 903352 w 5329047"/>
              <a:gd name="connsiteY420" fmla="*/ 1040987 h 1289304"/>
              <a:gd name="connsiteX421" fmla="*/ 903352 w 5329047"/>
              <a:gd name="connsiteY421" fmla="*/ 1024508 h 1289304"/>
              <a:gd name="connsiteX422" fmla="*/ 947262 w 5329047"/>
              <a:gd name="connsiteY422" fmla="*/ 971454 h 1289304"/>
              <a:gd name="connsiteX423" fmla="*/ 934687 w 5329047"/>
              <a:gd name="connsiteY423" fmla="*/ 323278 h 1289304"/>
              <a:gd name="connsiteX424" fmla="*/ 817149 w 5329047"/>
              <a:gd name="connsiteY424" fmla="*/ 468725 h 1289304"/>
              <a:gd name="connsiteX425" fmla="*/ 934687 w 5329047"/>
              <a:gd name="connsiteY425" fmla="*/ 615029 h 1289304"/>
              <a:gd name="connsiteX426" fmla="*/ 1052226 w 5329047"/>
              <a:gd name="connsiteY426" fmla="*/ 468725 h 1289304"/>
              <a:gd name="connsiteX427" fmla="*/ 934687 w 5329047"/>
              <a:gd name="connsiteY427" fmla="*/ 323278 h 1289304"/>
              <a:gd name="connsiteX428" fmla="*/ 199930 w 5329047"/>
              <a:gd name="connsiteY428" fmla="*/ 323278 h 1289304"/>
              <a:gd name="connsiteX429" fmla="*/ 91250 w 5329047"/>
              <a:gd name="connsiteY429" fmla="*/ 467201 h 1289304"/>
              <a:gd name="connsiteX430" fmla="*/ 199930 w 5329047"/>
              <a:gd name="connsiteY430" fmla="*/ 603885 h 1289304"/>
              <a:gd name="connsiteX431" fmla="*/ 310991 w 5329047"/>
              <a:gd name="connsiteY431" fmla="*/ 459962 h 1289304"/>
              <a:gd name="connsiteX432" fmla="*/ 199930 w 5329047"/>
              <a:gd name="connsiteY432" fmla="*/ 323278 h 1289304"/>
              <a:gd name="connsiteX433" fmla="*/ 1758219 w 5329047"/>
              <a:gd name="connsiteY433" fmla="*/ 323183 h 1289304"/>
              <a:gd name="connsiteX434" fmla="*/ 1649539 w 5329047"/>
              <a:gd name="connsiteY434" fmla="*/ 432721 h 1289304"/>
              <a:gd name="connsiteX435" fmla="*/ 1862137 w 5329047"/>
              <a:gd name="connsiteY435" fmla="*/ 432721 h 1289304"/>
              <a:gd name="connsiteX436" fmla="*/ 1758219 w 5329047"/>
              <a:gd name="connsiteY436" fmla="*/ 323183 h 1289304"/>
              <a:gd name="connsiteX437" fmla="*/ 3908488 w 5329047"/>
              <a:gd name="connsiteY437" fmla="*/ 294894 h 1289304"/>
              <a:gd name="connsiteX438" fmla="*/ 3845528 w 5329047"/>
              <a:gd name="connsiteY438" fmla="*/ 310038 h 1289304"/>
              <a:gd name="connsiteX439" fmla="*/ 3800570 w 5329047"/>
              <a:gd name="connsiteY439" fmla="*/ 349853 h 1289304"/>
              <a:gd name="connsiteX440" fmla="*/ 3773519 w 5329047"/>
              <a:gd name="connsiteY440" fmla="*/ 405955 h 1289304"/>
              <a:gd name="connsiteX441" fmla="*/ 3764375 w 5329047"/>
              <a:gd name="connsiteY441" fmla="*/ 470058 h 1289304"/>
              <a:gd name="connsiteX442" fmla="*/ 3773519 w 5329047"/>
              <a:gd name="connsiteY442" fmla="*/ 534162 h 1289304"/>
              <a:gd name="connsiteX443" fmla="*/ 3800570 w 5329047"/>
              <a:gd name="connsiteY443" fmla="*/ 590359 h 1289304"/>
              <a:gd name="connsiteX444" fmla="*/ 3845528 w 5329047"/>
              <a:gd name="connsiteY444" fmla="*/ 630174 h 1289304"/>
              <a:gd name="connsiteX445" fmla="*/ 3908488 w 5329047"/>
              <a:gd name="connsiteY445" fmla="*/ 645319 h 1289304"/>
              <a:gd name="connsiteX446" fmla="*/ 3971449 w 5329047"/>
              <a:gd name="connsiteY446" fmla="*/ 630174 h 1289304"/>
              <a:gd name="connsiteX447" fmla="*/ 4016407 w 5329047"/>
              <a:gd name="connsiteY447" fmla="*/ 590359 h 1289304"/>
              <a:gd name="connsiteX448" fmla="*/ 4043553 w 5329047"/>
              <a:gd name="connsiteY448" fmla="*/ 534162 h 1289304"/>
              <a:gd name="connsiteX449" fmla="*/ 4052697 w 5329047"/>
              <a:gd name="connsiteY449" fmla="*/ 470058 h 1289304"/>
              <a:gd name="connsiteX450" fmla="*/ 4043553 w 5329047"/>
              <a:gd name="connsiteY450" fmla="*/ 405955 h 1289304"/>
              <a:gd name="connsiteX451" fmla="*/ 4016407 w 5329047"/>
              <a:gd name="connsiteY451" fmla="*/ 349853 h 1289304"/>
              <a:gd name="connsiteX452" fmla="*/ 3971449 w 5329047"/>
              <a:gd name="connsiteY452" fmla="*/ 310038 h 1289304"/>
              <a:gd name="connsiteX453" fmla="*/ 3908488 w 5329047"/>
              <a:gd name="connsiteY453" fmla="*/ 294894 h 1289304"/>
              <a:gd name="connsiteX454" fmla="*/ 3497484 w 5329047"/>
              <a:gd name="connsiteY454" fmla="*/ 294894 h 1289304"/>
              <a:gd name="connsiteX455" fmla="*/ 3434524 w 5329047"/>
              <a:gd name="connsiteY455" fmla="*/ 310038 h 1289304"/>
              <a:gd name="connsiteX456" fmla="*/ 3389471 w 5329047"/>
              <a:gd name="connsiteY456" fmla="*/ 349853 h 1289304"/>
              <a:gd name="connsiteX457" fmla="*/ 3362420 w 5329047"/>
              <a:gd name="connsiteY457" fmla="*/ 405955 h 1289304"/>
              <a:gd name="connsiteX458" fmla="*/ 3353276 w 5329047"/>
              <a:gd name="connsiteY458" fmla="*/ 470058 h 1289304"/>
              <a:gd name="connsiteX459" fmla="*/ 3362420 w 5329047"/>
              <a:gd name="connsiteY459" fmla="*/ 534162 h 1289304"/>
              <a:gd name="connsiteX460" fmla="*/ 3389471 w 5329047"/>
              <a:gd name="connsiteY460" fmla="*/ 590359 h 1289304"/>
              <a:gd name="connsiteX461" fmla="*/ 3434524 w 5329047"/>
              <a:gd name="connsiteY461" fmla="*/ 630174 h 1289304"/>
              <a:gd name="connsiteX462" fmla="*/ 3497484 w 5329047"/>
              <a:gd name="connsiteY462" fmla="*/ 645319 h 1289304"/>
              <a:gd name="connsiteX463" fmla="*/ 3560444 w 5329047"/>
              <a:gd name="connsiteY463" fmla="*/ 630174 h 1289304"/>
              <a:gd name="connsiteX464" fmla="*/ 3605402 w 5329047"/>
              <a:gd name="connsiteY464" fmla="*/ 590359 h 1289304"/>
              <a:gd name="connsiteX465" fmla="*/ 3632453 w 5329047"/>
              <a:gd name="connsiteY465" fmla="*/ 534162 h 1289304"/>
              <a:gd name="connsiteX466" fmla="*/ 3641598 w 5329047"/>
              <a:gd name="connsiteY466" fmla="*/ 470058 h 1289304"/>
              <a:gd name="connsiteX467" fmla="*/ 3632453 w 5329047"/>
              <a:gd name="connsiteY467" fmla="*/ 405955 h 1289304"/>
              <a:gd name="connsiteX468" fmla="*/ 3605402 w 5329047"/>
              <a:gd name="connsiteY468" fmla="*/ 349853 h 1289304"/>
              <a:gd name="connsiteX469" fmla="*/ 3560444 w 5329047"/>
              <a:gd name="connsiteY469" fmla="*/ 310038 h 1289304"/>
              <a:gd name="connsiteX470" fmla="*/ 3497484 w 5329047"/>
              <a:gd name="connsiteY470" fmla="*/ 294894 h 1289304"/>
              <a:gd name="connsiteX471" fmla="*/ 1150620 w 5329047"/>
              <a:gd name="connsiteY471" fmla="*/ 262508 h 1289304"/>
              <a:gd name="connsiteX472" fmla="*/ 1249775 w 5329047"/>
              <a:gd name="connsiteY472" fmla="*/ 262508 h 1289304"/>
              <a:gd name="connsiteX473" fmla="*/ 1354455 w 5329047"/>
              <a:gd name="connsiteY473" fmla="*/ 579881 h 1289304"/>
              <a:gd name="connsiteX474" fmla="*/ 1356074 w 5329047"/>
              <a:gd name="connsiteY474" fmla="*/ 579881 h 1289304"/>
              <a:gd name="connsiteX475" fmla="*/ 1456849 w 5329047"/>
              <a:gd name="connsiteY475" fmla="*/ 262508 h 1289304"/>
              <a:gd name="connsiteX476" fmla="*/ 1551146 w 5329047"/>
              <a:gd name="connsiteY476" fmla="*/ 262508 h 1289304"/>
              <a:gd name="connsiteX477" fmla="*/ 1403223 w 5329047"/>
              <a:gd name="connsiteY477" fmla="*/ 675798 h 1289304"/>
              <a:gd name="connsiteX478" fmla="*/ 1300924 w 5329047"/>
              <a:gd name="connsiteY478" fmla="*/ 675798 h 1289304"/>
              <a:gd name="connsiteX479" fmla="*/ 2341054 w 5329047"/>
              <a:gd name="connsiteY479" fmla="*/ 252983 h 1289304"/>
              <a:gd name="connsiteX480" fmla="*/ 2398775 w 5329047"/>
              <a:gd name="connsiteY480" fmla="*/ 260984 h 1289304"/>
              <a:gd name="connsiteX481" fmla="*/ 2445733 w 5329047"/>
              <a:gd name="connsiteY481" fmla="*/ 285654 h 1289304"/>
              <a:gd name="connsiteX482" fmla="*/ 2478023 w 5329047"/>
              <a:gd name="connsiteY482" fmla="*/ 327088 h 1289304"/>
              <a:gd name="connsiteX483" fmla="*/ 2491548 w 5329047"/>
              <a:gd name="connsiteY483" fmla="*/ 385285 h 1289304"/>
              <a:gd name="connsiteX484" fmla="*/ 2441352 w 5329047"/>
              <a:gd name="connsiteY484" fmla="*/ 385285 h 1289304"/>
              <a:gd name="connsiteX485" fmla="*/ 2431827 w 5329047"/>
              <a:gd name="connsiteY485" fmla="*/ 345090 h 1289304"/>
              <a:gd name="connsiteX486" fmla="*/ 2431636 w 5329047"/>
              <a:gd name="connsiteY486" fmla="*/ 344709 h 1289304"/>
              <a:gd name="connsiteX487" fmla="*/ 2408110 w 5329047"/>
              <a:gd name="connsiteY487" fmla="*/ 316420 h 1289304"/>
              <a:gd name="connsiteX488" fmla="*/ 2374296 w 5329047"/>
              <a:gd name="connsiteY488" fmla="*/ 300132 h 1289304"/>
              <a:gd name="connsiteX489" fmla="*/ 2333719 w 5329047"/>
              <a:gd name="connsiteY489" fmla="*/ 294988 h 1289304"/>
              <a:gd name="connsiteX490" fmla="*/ 2299810 w 5329047"/>
              <a:gd name="connsiteY490" fmla="*/ 298608 h 1289304"/>
              <a:gd name="connsiteX491" fmla="*/ 2268378 w 5329047"/>
              <a:gd name="connsiteY491" fmla="*/ 310609 h 1289304"/>
              <a:gd name="connsiteX492" fmla="*/ 2245327 w 5329047"/>
              <a:gd name="connsiteY492" fmla="*/ 332517 h 1289304"/>
              <a:gd name="connsiteX493" fmla="*/ 2236564 w 5329047"/>
              <a:gd name="connsiteY493" fmla="*/ 365949 h 1289304"/>
              <a:gd name="connsiteX494" fmla="*/ 2244946 w 5329047"/>
              <a:gd name="connsiteY494" fmla="*/ 394239 h 1289304"/>
              <a:gd name="connsiteX495" fmla="*/ 2266092 w 5329047"/>
              <a:gd name="connsiteY495" fmla="*/ 413765 h 1289304"/>
              <a:gd name="connsiteX496" fmla="*/ 2294000 w 5329047"/>
              <a:gd name="connsiteY496" fmla="*/ 426910 h 1289304"/>
              <a:gd name="connsiteX497" fmla="*/ 2321908 w 5329047"/>
              <a:gd name="connsiteY497" fmla="*/ 435292 h 1289304"/>
              <a:gd name="connsiteX498" fmla="*/ 2388869 w 5329047"/>
              <a:gd name="connsiteY498" fmla="*/ 450436 h 1289304"/>
              <a:gd name="connsiteX499" fmla="*/ 2431446 w 5329047"/>
              <a:gd name="connsiteY499" fmla="*/ 461962 h 1289304"/>
              <a:gd name="connsiteX500" fmla="*/ 2468879 w 5329047"/>
              <a:gd name="connsiteY500" fmla="*/ 483869 h 1289304"/>
              <a:gd name="connsiteX501" fmla="*/ 2495549 w 5329047"/>
              <a:gd name="connsiteY501" fmla="*/ 517302 h 1289304"/>
              <a:gd name="connsiteX502" fmla="*/ 2505931 w 5329047"/>
              <a:gd name="connsiteY502" fmla="*/ 564260 h 1289304"/>
              <a:gd name="connsiteX503" fmla="*/ 2490787 w 5329047"/>
              <a:gd name="connsiteY503" fmla="*/ 621220 h 1289304"/>
              <a:gd name="connsiteX504" fmla="*/ 2452115 w 5329047"/>
              <a:gd name="connsiteY504" fmla="*/ 659415 h 1289304"/>
              <a:gd name="connsiteX505" fmla="*/ 2399156 w 5329047"/>
              <a:gd name="connsiteY505" fmla="*/ 680560 h 1289304"/>
              <a:gd name="connsiteX506" fmla="*/ 2340958 w 5329047"/>
              <a:gd name="connsiteY506" fmla="*/ 686942 h 1289304"/>
              <a:gd name="connsiteX507" fmla="*/ 2223515 w 5329047"/>
              <a:gd name="connsiteY507" fmla="*/ 652652 h 1289304"/>
              <a:gd name="connsiteX508" fmla="*/ 2172080 w 5329047"/>
              <a:gd name="connsiteY508" fmla="*/ 542734 h 1289304"/>
              <a:gd name="connsiteX509" fmla="*/ 2222277 w 5329047"/>
              <a:gd name="connsiteY509" fmla="*/ 542734 h 1289304"/>
              <a:gd name="connsiteX510" fmla="*/ 2259329 w 5329047"/>
              <a:gd name="connsiteY510" fmla="*/ 619600 h 1289304"/>
              <a:gd name="connsiteX511" fmla="*/ 2343340 w 5329047"/>
              <a:gd name="connsiteY511" fmla="*/ 645508 h 1289304"/>
              <a:gd name="connsiteX512" fmla="*/ 2381154 w 5329047"/>
              <a:gd name="connsiteY512" fmla="*/ 641508 h 1289304"/>
              <a:gd name="connsiteX513" fmla="*/ 2417444 w 5329047"/>
              <a:gd name="connsiteY513" fmla="*/ 627982 h 1289304"/>
              <a:gd name="connsiteX514" fmla="*/ 2444876 w 5329047"/>
              <a:gd name="connsiteY514" fmla="*/ 603694 h 1289304"/>
              <a:gd name="connsiteX515" fmla="*/ 2455639 w 5329047"/>
              <a:gd name="connsiteY515" fmla="*/ 567403 h 1289304"/>
              <a:gd name="connsiteX516" fmla="*/ 2448114 w 5329047"/>
              <a:gd name="connsiteY516" fmla="*/ 536733 h 1289304"/>
              <a:gd name="connsiteX517" fmla="*/ 2427826 w 5329047"/>
              <a:gd name="connsiteY517" fmla="*/ 516064 h 1289304"/>
              <a:gd name="connsiteX518" fmla="*/ 2398775 w 5329047"/>
              <a:gd name="connsiteY518" fmla="*/ 502157 h 1289304"/>
              <a:gd name="connsiteX519" fmla="*/ 2365723 w 5329047"/>
              <a:gd name="connsiteY519" fmla="*/ 492632 h 1289304"/>
              <a:gd name="connsiteX520" fmla="*/ 2301239 w 5329047"/>
              <a:gd name="connsiteY520" fmla="*/ 478345 h 1289304"/>
              <a:gd name="connsiteX521" fmla="*/ 2255805 w 5329047"/>
              <a:gd name="connsiteY521" fmla="*/ 463581 h 1289304"/>
              <a:gd name="connsiteX522" fmla="*/ 2219515 w 5329047"/>
              <a:gd name="connsiteY522" fmla="*/ 442912 h 1289304"/>
              <a:gd name="connsiteX523" fmla="*/ 2195226 w 5329047"/>
              <a:gd name="connsiteY523" fmla="*/ 412622 h 1289304"/>
              <a:gd name="connsiteX524" fmla="*/ 2186463 w 5329047"/>
              <a:gd name="connsiteY524" fmla="*/ 368426 h 1289304"/>
              <a:gd name="connsiteX525" fmla="*/ 2200369 w 5329047"/>
              <a:gd name="connsiteY525" fmla="*/ 315086 h 1289304"/>
              <a:gd name="connsiteX526" fmla="*/ 2236660 w 5329047"/>
              <a:gd name="connsiteY526" fmla="*/ 279272 h 1289304"/>
              <a:gd name="connsiteX527" fmla="*/ 2286475 w 5329047"/>
              <a:gd name="connsiteY527" fmla="*/ 259365 h 1289304"/>
              <a:gd name="connsiteX528" fmla="*/ 2341054 w 5329047"/>
              <a:gd name="connsiteY528" fmla="*/ 252983 h 1289304"/>
              <a:gd name="connsiteX529" fmla="*/ 3908488 w 5329047"/>
              <a:gd name="connsiteY529" fmla="*/ 252698 h 1289304"/>
              <a:gd name="connsiteX530" fmla="*/ 3991737 w 5329047"/>
              <a:gd name="connsiteY530" fmla="*/ 270224 h 1289304"/>
              <a:gd name="connsiteX531" fmla="*/ 4052697 w 5329047"/>
              <a:gd name="connsiteY531" fmla="*/ 317182 h 1289304"/>
              <a:gd name="connsiteX532" fmla="*/ 4090130 w 5329047"/>
              <a:gd name="connsiteY532" fmla="*/ 386048 h 1289304"/>
              <a:gd name="connsiteX533" fmla="*/ 4102894 w 5329047"/>
              <a:gd name="connsiteY533" fmla="*/ 470058 h 1289304"/>
              <a:gd name="connsiteX534" fmla="*/ 4090130 w 5329047"/>
              <a:gd name="connsiteY534" fmla="*/ 554069 h 1289304"/>
              <a:gd name="connsiteX535" fmla="*/ 4052697 w 5329047"/>
              <a:gd name="connsiteY535" fmla="*/ 622935 h 1289304"/>
              <a:gd name="connsiteX536" fmla="*/ 3991737 w 5329047"/>
              <a:gd name="connsiteY536" fmla="*/ 669512 h 1289304"/>
              <a:gd name="connsiteX537" fmla="*/ 3908488 w 5329047"/>
              <a:gd name="connsiteY537" fmla="*/ 686657 h 1289304"/>
              <a:gd name="connsiteX538" fmla="*/ 3825240 w 5329047"/>
              <a:gd name="connsiteY538" fmla="*/ 669512 h 1289304"/>
              <a:gd name="connsiteX539" fmla="*/ 3764280 w 5329047"/>
              <a:gd name="connsiteY539" fmla="*/ 622935 h 1289304"/>
              <a:gd name="connsiteX540" fmla="*/ 3726846 w 5329047"/>
              <a:gd name="connsiteY540" fmla="*/ 554069 h 1289304"/>
              <a:gd name="connsiteX541" fmla="*/ 3714083 w 5329047"/>
              <a:gd name="connsiteY541" fmla="*/ 470058 h 1289304"/>
              <a:gd name="connsiteX542" fmla="*/ 3726846 w 5329047"/>
              <a:gd name="connsiteY542" fmla="*/ 386048 h 1289304"/>
              <a:gd name="connsiteX543" fmla="*/ 3764280 w 5329047"/>
              <a:gd name="connsiteY543" fmla="*/ 317182 h 1289304"/>
              <a:gd name="connsiteX544" fmla="*/ 3825240 w 5329047"/>
              <a:gd name="connsiteY544" fmla="*/ 270224 h 1289304"/>
              <a:gd name="connsiteX545" fmla="*/ 3908488 w 5329047"/>
              <a:gd name="connsiteY545" fmla="*/ 252698 h 1289304"/>
              <a:gd name="connsiteX546" fmla="*/ 3497484 w 5329047"/>
              <a:gd name="connsiteY546" fmla="*/ 252698 h 1289304"/>
              <a:gd name="connsiteX547" fmla="*/ 3580733 w 5329047"/>
              <a:gd name="connsiteY547" fmla="*/ 270224 h 1289304"/>
              <a:gd name="connsiteX548" fmla="*/ 3641693 w 5329047"/>
              <a:gd name="connsiteY548" fmla="*/ 317182 h 1289304"/>
              <a:gd name="connsiteX549" fmla="*/ 3679126 w 5329047"/>
              <a:gd name="connsiteY549" fmla="*/ 386048 h 1289304"/>
              <a:gd name="connsiteX550" fmla="*/ 3691890 w 5329047"/>
              <a:gd name="connsiteY550" fmla="*/ 470058 h 1289304"/>
              <a:gd name="connsiteX551" fmla="*/ 3679126 w 5329047"/>
              <a:gd name="connsiteY551" fmla="*/ 554069 h 1289304"/>
              <a:gd name="connsiteX552" fmla="*/ 3641693 w 5329047"/>
              <a:gd name="connsiteY552" fmla="*/ 622935 h 1289304"/>
              <a:gd name="connsiteX553" fmla="*/ 3580733 w 5329047"/>
              <a:gd name="connsiteY553" fmla="*/ 669512 h 1289304"/>
              <a:gd name="connsiteX554" fmla="*/ 3497484 w 5329047"/>
              <a:gd name="connsiteY554" fmla="*/ 686657 h 1289304"/>
              <a:gd name="connsiteX555" fmla="*/ 3414236 w 5329047"/>
              <a:gd name="connsiteY555" fmla="*/ 669512 h 1289304"/>
              <a:gd name="connsiteX556" fmla="*/ 3353276 w 5329047"/>
              <a:gd name="connsiteY556" fmla="*/ 622935 h 1289304"/>
              <a:gd name="connsiteX557" fmla="*/ 3315842 w 5329047"/>
              <a:gd name="connsiteY557" fmla="*/ 554069 h 1289304"/>
              <a:gd name="connsiteX558" fmla="*/ 3303079 w 5329047"/>
              <a:gd name="connsiteY558" fmla="*/ 470058 h 1289304"/>
              <a:gd name="connsiteX559" fmla="*/ 3315842 w 5329047"/>
              <a:gd name="connsiteY559" fmla="*/ 386048 h 1289304"/>
              <a:gd name="connsiteX560" fmla="*/ 3353276 w 5329047"/>
              <a:gd name="connsiteY560" fmla="*/ 317182 h 1289304"/>
              <a:gd name="connsiteX561" fmla="*/ 3414236 w 5329047"/>
              <a:gd name="connsiteY561" fmla="*/ 270224 h 1289304"/>
              <a:gd name="connsiteX562" fmla="*/ 3497484 w 5329047"/>
              <a:gd name="connsiteY562" fmla="*/ 252698 h 1289304"/>
              <a:gd name="connsiteX563" fmla="*/ 2720054 w 5329047"/>
              <a:gd name="connsiteY563" fmla="*/ 252698 h 1289304"/>
              <a:gd name="connsiteX564" fmla="*/ 2831973 w 5329047"/>
              <a:gd name="connsiteY564" fmla="*/ 287750 h 1289304"/>
              <a:gd name="connsiteX565" fmla="*/ 2886551 w 5329047"/>
              <a:gd name="connsiteY565" fmla="*/ 393668 h 1289304"/>
              <a:gd name="connsiteX566" fmla="*/ 2836354 w 5329047"/>
              <a:gd name="connsiteY566" fmla="*/ 393668 h 1289304"/>
              <a:gd name="connsiteX567" fmla="*/ 2798064 w 5329047"/>
              <a:gd name="connsiteY567" fmla="*/ 321183 h 1289304"/>
              <a:gd name="connsiteX568" fmla="*/ 2719959 w 5329047"/>
              <a:gd name="connsiteY568" fmla="*/ 294894 h 1289304"/>
              <a:gd name="connsiteX569" fmla="*/ 2656999 w 5329047"/>
              <a:gd name="connsiteY569" fmla="*/ 310038 h 1289304"/>
              <a:gd name="connsiteX570" fmla="*/ 2612041 w 5329047"/>
              <a:gd name="connsiteY570" fmla="*/ 349853 h 1289304"/>
              <a:gd name="connsiteX571" fmla="*/ 2584990 w 5329047"/>
              <a:gd name="connsiteY571" fmla="*/ 406051 h 1289304"/>
              <a:gd name="connsiteX572" fmla="*/ 2575846 w 5329047"/>
              <a:gd name="connsiteY572" fmla="*/ 470154 h 1289304"/>
              <a:gd name="connsiteX573" fmla="*/ 2584990 w 5329047"/>
              <a:gd name="connsiteY573" fmla="*/ 534257 h 1289304"/>
              <a:gd name="connsiteX574" fmla="*/ 2612041 w 5329047"/>
              <a:gd name="connsiteY574" fmla="*/ 590359 h 1289304"/>
              <a:gd name="connsiteX575" fmla="*/ 2656999 w 5329047"/>
              <a:gd name="connsiteY575" fmla="*/ 630174 h 1289304"/>
              <a:gd name="connsiteX576" fmla="*/ 2719959 w 5329047"/>
              <a:gd name="connsiteY576" fmla="*/ 645319 h 1289304"/>
              <a:gd name="connsiteX577" fmla="*/ 2763774 w 5329047"/>
              <a:gd name="connsiteY577" fmla="*/ 636556 h 1289304"/>
              <a:gd name="connsiteX578" fmla="*/ 2800445 w 5329047"/>
              <a:gd name="connsiteY578" fmla="*/ 612267 h 1289304"/>
              <a:gd name="connsiteX579" fmla="*/ 2826734 w 5329047"/>
              <a:gd name="connsiteY579" fmla="*/ 575215 h 1289304"/>
              <a:gd name="connsiteX580" fmla="*/ 2839498 w 5329047"/>
              <a:gd name="connsiteY580" fmla="*/ 528161 h 1289304"/>
              <a:gd name="connsiteX581" fmla="*/ 2889695 w 5329047"/>
              <a:gd name="connsiteY581" fmla="*/ 528161 h 1289304"/>
              <a:gd name="connsiteX582" fmla="*/ 2834735 w 5329047"/>
              <a:gd name="connsiteY582" fmla="*/ 644842 h 1289304"/>
              <a:gd name="connsiteX583" fmla="*/ 2720054 w 5329047"/>
              <a:gd name="connsiteY583" fmla="*/ 686657 h 1289304"/>
              <a:gd name="connsiteX584" fmla="*/ 2636806 w 5329047"/>
              <a:gd name="connsiteY584" fmla="*/ 669512 h 1289304"/>
              <a:gd name="connsiteX585" fmla="*/ 2575846 w 5329047"/>
              <a:gd name="connsiteY585" fmla="*/ 622935 h 1289304"/>
              <a:gd name="connsiteX586" fmla="*/ 2538412 w 5329047"/>
              <a:gd name="connsiteY586" fmla="*/ 554069 h 1289304"/>
              <a:gd name="connsiteX587" fmla="*/ 2525649 w 5329047"/>
              <a:gd name="connsiteY587" fmla="*/ 470058 h 1289304"/>
              <a:gd name="connsiteX588" fmla="*/ 2538412 w 5329047"/>
              <a:gd name="connsiteY588" fmla="*/ 386048 h 1289304"/>
              <a:gd name="connsiteX589" fmla="*/ 2575846 w 5329047"/>
              <a:gd name="connsiteY589" fmla="*/ 317182 h 1289304"/>
              <a:gd name="connsiteX590" fmla="*/ 2636806 w 5329047"/>
              <a:gd name="connsiteY590" fmla="*/ 270224 h 1289304"/>
              <a:gd name="connsiteX591" fmla="*/ 2720054 w 5329047"/>
              <a:gd name="connsiteY591" fmla="*/ 252698 h 1289304"/>
              <a:gd name="connsiteX592" fmla="*/ 934687 w 5329047"/>
              <a:gd name="connsiteY592" fmla="*/ 251269 h 1289304"/>
              <a:gd name="connsiteX593" fmla="*/ 1143285 w 5329047"/>
              <a:gd name="connsiteY593" fmla="*/ 468725 h 1289304"/>
              <a:gd name="connsiteX594" fmla="*/ 934687 w 5329047"/>
              <a:gd name="connsiteY594" fmla="*/ 686943 h 1289304"/>
              <a:gd name="connsiteX595" fmla="*/ 726090 w 5329047"/>
              <a:gd name="connsiteY595" fmla="*/ 468725 h 1289304"/>
              <a:gd name="connsiteX596" fmla="*/ 934687 w 5329047"/>
              <a:gd name="connsiteY596" fmla="*/ 251269 h 1289304"/>
              <a:gd name="connsiteX597" fmla="*/ 677894 w 5329047"/>
              <a:gd name="connsiteY597" fmla="*/ 251269 h 1289304"/>
              <a:gd name="connsiteX598" fmla="*/ 712279 w 5329047"/>
              <a:gd name="connsiteY598" fmla="*/ 253650 h 1289304"/>
              <a:gd name="connsiteX599" fmla="*/ 712279 w 5329047"/>
              <a:gd name="connsiteY599" fmla="*/ 341566 h 1289304"/>
              <a:gd name="connsiteX600" fmla="*/ 673131 w 5329047"/>
              <a:gd name="connsiteY600" fmla="*/ 337565 h 1289304"/>
              <a:gd name="connsiteX601" fmla="*/ 561212 w 5329047"/>
              <a:gd name="connsiteY601" fmla="*/ 479012 h 1289304"/>
              <a:gd name="connsiteX602" fmla="*/ 561212 w 5329047"/>
              <a:gd name="connsiteY602" fmla="*/ 675703 h 1289304"/>
              <a:gd name="connsiteX603" fmla="*/ 470058 w 5329047"/>
              <a:gd name="connsiteY603" fmla="*/ 675703 h 1289304"/>
              <a:gd name="connsiteX604" fmla="*/ 470058 w 5329047"/>
              <a:gd name="connsiteY604" fmla="*/ 262509 h 1289304"/>
              <a:gd name="connsiteX605" fmla="*/ 555593 w 5329047"/>
              <a:gd name="connsiteY605" fmla="*/ 262509 h 1289304"/>
              <a:gd name="connsiteX606" fmla="*/ 555593 w 5329047"/>
              <a:gd name="connsiteY606" fmla="*/ 342423 h 1289304"/>
              <a:gd name="connsiteX607" fmla="*/ 557212 w 5329047"/>
              <a:gd name="connsiteY607" fmla="*/ 342423 h 1289304"/>
              <a:gd name="connsiteX608" fmla="*/ 677894 w 5329047"/>
              <a:gd name="connsiteY608" fmla="*/ 251269 h 1289304"/>
              <a:gd name="connsiteX609" fmla="*/ 187071 w 5329047"/>
              <a:gd name="connsiteY609" fmla="*/ 251269 h 1289304"/>
              <a:gd name="connsiteX610" fmla="*/ 309372 w 5329047"/>
              <a:gd name="connsiteY610" fmla="*/ 319182 h 1289304"/>
              <a:gd name="connsiteX611" fmla="*/ 310991 w 5329047"/>
              <a:gd name="connsiteY611" fmla="*/ 319182 h 1289304"/>
              <a:gd name="connsiteX612" fmla="*/ 310991 w 5329047"/>
              <a:gd name="connsiteY612" fmla="*/ 262413 h 1289304"/>
              <a:gd name="connsiteX613" fmla="*/ 402146 w 5329047"/>
              <a:gd name="connsiteY613" fmla="*/ 262413 h 1289304"/>
              <a:gd name="connsiteX614" fmla="*/ 402146 w 5329047"/>
              <a:gd name="connsiteY614" fmla="*/ 654081 h 1289304"/>
              <a:gd name="connsiteX615" fmla="*/ 402146 w 5329047"/>
              <a:gd name="connsiteY615" fmla="*/ 654177 h 1289304"/>
              <a:gd name="connsiteX616" fmla="*/ 199073 w 5329047"/>
              <a:gd name="connsiteY616" fmla="*/ 839628 h 1289304"/>
              <a:gd name="connsiteX617" fmla="*/ 14383 w 5329047"/>
              <a:gd name="connsiteY617" fmla="*/ 710946 h 1289304"/>
              <a:gd name="connsiteX618" fmla="*/ 105537 w 5329047"/>
              <a:gd name="connsiteY618" fmla="*/ 710946 h 1289304"/>
              <a:gd name="connsiteX619" fmla="*/ 204692 w 5329047"/>
              <a:gd name="connsiteY619" fmla="*/ 771715 h 1289304"/>
              <a:gd name="connsiteX620" fmla="*/ 310991 w 5329047"/>
              <a:gd name="connsiteY620" fmla="*/ 666178 h 1289304"/>
              <a:gd name="connsiteX621" fmla="*/ 310991 w 5329047"/>
              <a:gd name="connsiteY621" fmla="*/ 603027 h 1289304"/>
              <a:gd name="connsiteX622" fmla="*/ 309372 w 5329047"/>
              <a:gd name="connsiteY622" fmla="*/ 603027 h 1289304"/>
              <a:gd name="connsiteX623" fmla="*/ 185452 w 5329047"/>
              <a:gd name="connsiteY623" fmla="*/ 675798 h 1289304"/>
              <a:gd name="connsiteX624" fmla="*/ 0 w 5329047"/>
              <a:gd name="connsiteY624" fmla="*/ 458343 h 1289304"/>
              <a:gd name="connsiteX625" fmla="*/ 187071 w 5329047"/>
              <a:gd name="connsiteY625" fmla="*/ 251269 h 1289304"/>
              <a:gd name="connsiteX626" fmla="*/ 1758219 w 5329047"/>
              <a:gd name="connsiteY626" fmla="*/ 251174 h 1289304"/>
              <a:gd name="connsiteX627" fmla="*/ 1953292 w 5329047"/>
              <a:gd name="connsiteY627" fmla="*/ 492633 h 1289304"/>
              <a:gd name="connsiteX628" fmla="*/ 1649539 w 5329047"/>
              <a:gd name="connsiteY628" fmla="*/ 492633 h 1289304"/>
              <a:gd name="connsiteX629" fmla="*/ 1760601 w 5329047"/>
              <a:gd name="connsiteY629" fmla="*/ 614934 h 1289304"/>
              <a:gd name="connsiteX630" fmla="*/ 1861375 w 5329047"/>
              <a:gd name="connsiteY630" fmla="*/ 546163 h 1289304"/>
              <a:gd name="connsiteX631" fmla="*/ 1947672 w 5329047"/>
              <a:gd name="connsiteY631" fmla="*/ 546163 h 1289304"/>
              <a:gd name="connsiteX632" fmla="*/ 1760601 w 5329047"/>
              <a:gd name="connsiteY632" fmla="*/ 686848 h 1289304"/>
              <a:gd name="connsiteX633" fmla="*/ 1558385 w 5329047"/>
              <a:gd name="connsiteY633" fmla="*/ 469392 h 1289304"/>
              <a:gd name="connsiteX634" fmla="*/ 1758219 w 5329047"/>
              <a:gd name="connsiteY634" fmla="*/ 251174 h 1289304"/>
              <a:gd name="connsiteX635" fmla="*/ 4803171 w 5329047"/>
              <a:gd name="connsiteY635" fmla="*/ 202121 h 1289304"/>
              <a:gd name="connsiteX636" fmla="*/ 4736687 w 5329047"/>
              <a:gd name="connsiteY636" fmla="*/ 218218 h 1289304"/>
              <a:gd name="connsiteX637" fmla="*/ 4687157 w 5329047"/>
              <a:gd name="connsiteY637" fmla="*/ 263747 h 1289304"/>
              <a:gd name="connsiteX638" fmla="*/ 4685728 w 5329047"/>
              <a:gd name="connsiteY638" fmla="*/ 263747 h 1289304"/>
              <a:gd name="connsiteX639" fmla="*/ 4685728 w 5329047"/>
              <a:gd name="connsiteY639" fmla="*/ 212312 h 1289304"/>
              <a:gd name="connsiteX640" fmla="*/ 4587335 w 5329047"/>
              <a:gd name="connsiteY640" fmla="*/ 212312 h 1289304"/>
              <a:gd name="connsiteX641" fmla="*/ 4587335 w 5329047"/>
              <a:gd name="connsiteY641" fmla="*/ 591788 h 1289304"/>
              <a:gd name="connsiteX642" fmla="*/ 4691634 w 5329047"/>
              <a:gd name="connsiteY642" fmla="*/ 591788 h 1289304"/>
              <a:gd name="connsiteX643" fmla="*/ 4691634 w 5329047"/>
              <a:gd name="connsiteY643" fmla="*/ 371570 h 1289304"/>
              <a:gd name="connsiteX644" fmla="*/ 4699730 w 5329047"/>
              <a:gd name="connsiteY644" fmla="*/ 326422 h 1289304"/>
              <a:gd name="connsiteX645" fmla="*/ 4719161 w 5329047"/>
              <a:gd name="connsiteY645" fmla="*/ 299942 h 1289304"/>
              <a:gd name="connsiteX646" fmla="*/ 4742688 w 5329047"/>
              <a:gd name="connsiteY646" fmla="*/ 287465 h 1289304"/>
              <a:gd name="connsiteX647" fmla="*/ 4762119 w 5329047"/>
              <a:gd name="connsiteY647" fmla="*/ 284131 h 1289304"/>
              <a:gd name="connsiteX648" fmla="*/ 4799933 w 5329047"/>
              <a:gd name="connsiteY648" fmla="*/ 292608 h 1289304"/>
              <a:gd name="connsiteX649" fmla="*/ 4818316 w 5329047"/>
              <a:gd name="connsiteY649" fmla="*/ 314992 h 1289304"/>
              <a:gd name="connsiteX650" fmla="*/ 4824508 w 5329047"/>
              <a:gd name="connsiteY650" fmla="*/ 345472 h 1289304"/>
              <a:gd name="connsiteX651" fmla="*/ 4825269 w 5329047"/>
              <a:gd name="connsiteY651" fmla="*/ 378905 h 1289304"/>
              <a:gd name="connsiteX652" fmla="*/ 4825269 w 5329047"/>
              <a:gd name="connsiteY652" fmla="*/ 591884 h 1289304"/>
              <a:gd name="connsiteX653" fmla="*/ 4929568 w 5329047"/>
              <a:gd name="connsiteY653" fmla="*/ 591884 h 1289304"/>
              <a:gd name="connsiteX654" fmla="*/ 4929568 w 5329047"/>
              <a:gd name="connsiteY654" fmla="*/ 380429 h 1289304"/>
              <a:gd name="connsiteX655" fmla="*/ 4932140 w 5329047"/>
              <a:gd name="connsiteY655" fmla="*/ 345567 h 1289304"/>
              <a:gd name="connsiteX656" fmla="*/ 4942427 w 5329047"/>
              <a:gd name="connsiteY656" fmla="*/ 314706 h 1289304"/>
              <a:gd name="connsiteX657" fmla="*/ 4963763 w 5329047"/>
              <a:gd name="connsiteY657" fmla="*/ 292703 h 1289304"/>
              <a:gd name="connsiteX658" fmla="*/ 4999386 w 5329047"/>
              <a:gd name="connsiteY658" fmla="*/ 284226 h 1289304"/>
              <a:gd name="connsiteX659" fmla="*/ 5034248 w 5329047"/>
              <a:gd name="connsiteY659" fmla="*/ 291560 h 1289304"/>
              <a:gd name="connsiteX660" fmla="*/ 5053679 w 5329047"/>
              <a:gd name="connsiteY660" fmla="*/ 311372 h 1289304"/>
              <a:gd name="connsiteX661" fmla="*/ 5061775 w 5329047"/>
              <a:gd name="connsiteY661" fmla="*/ 340709 h 1289304"/>
              <a:gd name="connsiteX662" fmla="*/ 5063204 w 5329047"/>
              <a:gd name="connsiteY662" fmla="*/ 376714 h 1289304"/>
              <a:gd name="connsiteX663" fmla="*/ 5063204 w 5329047"/>
              <a:gd name="connsiteY663" fmla="*/ 591884 h 1289304"/>
              <a:gd name="connsiteX664" fmla="*/ 5167503 w 5329047"/>
              <a:gd name="connsiteY664" fmla="*/ 591884 h 1289304"/>
              <a:gd name="connsiteX665" fmla="*/ 5167503 w 5329047"/>
              <a:gd name="connsiteY665" fmla="*/ 338042 h 1289304"/>
              <a:gd name="connsiteX666" fmla="*/ 5157216 w 5329047"/>
              <a:gd name="connsiteY666" fmla="*/ 275273 h 1289304"/>
              <a:gd name="connsiteX667" fmla="*/ 5128545 w 5329047"/>
              <a:gd name="connsiteY667" fmla="*/ 233077 h 1289304"/>
              <a:gd name="connsiteX668" fmla="*/ 5084445 w 5329047"/>
              <a:gd name="connsiteY668" fmla="*/ 209550 h 1289304"/>
              <a:gd name="connsiteX669" fmla="*/ 5028628 w 5329047"/>
              <a:gd name="connsiteY669" fmla="*/ 202216 h 1289304"/>
              <a:gd name="connsiteX670" fmla="*/ 4959953 w 5329047"/>
              <a:gd name="connsiteY670" fmla="*/ 221266 h 1289304"/>
              <a:gd name="connsiteX671" fmla="*/ 4914042 w 5329047"/>
              <a:gd name="connsiteY671" fmla="*/ 265271 h 1289304"/>
              <a:gd name="connsiteX672" fmla="*/ 4868894 w 5329047"/>
              <a:gd name="connsiteY672" fmla="*/ 216027 h 1289304"/>
              <a:gd name="connsiteX673" fmla="*/ 4803171 w 5329047"/>
              <a:gd name="connsiteY673" fmla="*/ 202121 h 1289304"/>
              <a:gd name="connsiteX674" fmla="*/ 4146613 w 5329047"/>
              <a:gd name="connsiteY674" fmla="*/ 106965 h 1289304"/>
              <a:gd name="connsiteX675" fmla="*/ 4196810 w 5329047"/>
              <a:gd name="connsiteY675" fmla="*/ 106965 h 1289304"/>
              <a:gd name="connsiteX676" fmla="*/ 4196810 w 5329047"/>
              <a:gd name="connsiteY676" fmla="*/ 675703 h 1289304"/>
              <a:gd name="connsiteX677" fmla="*/ 4146613 w 5329047"/>
              <a:gd name="connsiteY677" fmla="*/ 675703 h 1289304"/>
              <a:gd name="connsiteX678" fmla="*/ 2926937 w 5329047"/>
              <a:gd name="connsiteY678" fmla="*/ 106965 h 1289304"/>
              <a:gd name="connsiteX679" fmla="*/ 2977134 w 5329047"/>
              <a:gd name="connsiteY679" fmla="*/ 106965 h 1289304"/>
              <a:gd name="connsiteX680" fmla="*/ 2977229 w 5329047"/>
              <a:gd name="connsiteY680" fmla="*/ 106965 h 1289304"/>
              <a:gd name="connsiteX681" fmla="*/ 2977229 w 5329047"/>
              <a:gd name="connsiteY681" fmla="*/ 335565 h 1289304"/>
              <a:gd name="connsiteX682" fmla="*/ 2978848 w 5329047"/>
              <a:gd name="connsiteY682" fmla="*/ 335565 h 1289304"/>
              <a:gd name="connsiteX683" fmla="*/ 3029807 w 5329047"/>
              <a:gd name="connsiteY683" fmla="*/ 275462 h 1289304"/>
              <a:gd name="connsiteX684" fmla="*/ 3110293 w 5329047"/>
              <a:gd name="connsiteY684" fmla="*/ 252793 h 1289304"/>
              <a:gd name="connsiteX685" fmla="*/ 3182397 w 5329047"/>
              <a:gd name="connsiteY685" fmla="*/ 263937 h 1289304"/>
              <a:gd name="connsiteX686" fmla="*/ 3228975 w 5329047"/>
              <a:gd name="connsiteY686" fmla="*/ 295370 h 1289304"/>
              <a:gd name="connsiteX687" fmla="*/ 3253644 w 5329047"/>
              <a:gd name="connsiteY687" fmla="*/ 345185 h 1289304"/>
              <a:gd name="connsiteX688" fmla="*/ 3260788 w 5329047"/>
              <a:gd name="connsiteY688" fmla="*/ 411289 h 1289304"/>
              <a:gd name="connsiteX689" fmla="*/ 3260788 w 5329047"/>
              <a:gd name="connsiteY689" fmla="*/ 675703 h 1289304"/>
              <a:gd name="connsiteX690" fmla="*/ 3210592 w 5329047"/>
              <a:gd name="connsiteY690" fmla="*/ 675703 h 1289304"/>
              <a:gd name="connsiteX691" fmla="*/ 3210592 w 5329047"/>
              <a:gd name="connsiteY691" fmla="*/ 419195 h 1289304"/>
              <a:gd name="connsiteX692" fmla="*/ 3205829 w 5329047"/>
              <a:gd name="connsiteY692" fmla="*/ 370236 h 1289304"/>
              <a:gd name="connsiteX693" fmla="*/ 3189065 w 5329047"/>
              <a:gd name="connsiteY693" fmla="*/ 330803 h 1289304"/>
              <a:gd name="connsiteX694" fmla="*/ 3156775 w 5329047"/>
              <a:gd name="connsiteY694" fmla="*/ 304514 h 1289304"/>
              <a:gd name="connsiteX695" fmla="*/ 3106197 w 5329047"/>
              <a:gd name="connsiteY695" fmla="*/ 294893 h 1289304"/>
              <a:gd name="connsiteX696" fmla="*/ 3052381 w 5329047"/>
              <a:gd name="connsiteY696" fmla="*/ 305657 h 1289304"/>
              <a:gd name="connsiteX697" fmla="*/ 3012567 w 5329047"/>
              <a:gd name="connsiteY697" fmla="*/ 335089 h 1289304"/>
              <a:gd name="connsiteX698" fmla="*/ 2987040 w 5329047"/>
              <a:gd name="connsiteY698" fmla="*/ 379666 h 1289304"/>
              <a:gd name="connsiteX699" fmla="*/ 2977134 w 5329047"/>
              <a:gd name="connsiteY699" fmla="*/ 435863 h 1289304"/>
              <a:gd name="connsiteX700" fmla="*/ 2977134 w 5329047"/>
              <a:gd name="connsiteY700" fmla="*/ 675608 h 1289304"/>
              <a:gd name="connsiteX701" fmla="*/ 2926937 w 5329047"/>
              <a:gd name="connsiteY701" fmla="*/ 675608 h 1289304"/>
              <a:gd name="connsiteX702" fmla="*/ 4877562 w 5329047"/>
              <a:gd name="connsiteY702" fmla="*/ 0 h 1289304"/>
              <a:gd name="connsiteX703" fmla="*/ 5274468 w 5329047"/>
              <a:gd name="connsiteY703" fmla="*/ 397097 h 1289304"/>
              <a:gd name="connsiteX704" fmla="*/ 5274564 w 5329047"/>
              <a:gd name="connsiteY704" fmla="*/ 396907 h 1289304"/>
              <a:gd name="connsiteX705" fmla="*/ 4877562 w 5329047"/>
              <a:gd name="connsiteY705" fmla="*/ 793813 h 1289304"/>
              <a:gd name="connsiteX706" fmla="*/ 4480655 w 5329047"/>
              <a:gd name="connsiteY706" fmla="*/ 396907 h 1289304"/>
              <a:gd name="connsiteX707" fmla="*/ 4877562 w 5329047"/>
              <a:gd name="connsiteY707" fmla="*/ 0 h 12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Lst>
            <a:rect l="l" t="t" r="r" b="b"/>
            <a:pathLst>
              <a:path w="5329047" h="1289304">
                <a:moveTo>
                  <a:pt x="2072164" y="1128427"/>
                </a:moveTo>
                <a:cubicBezTo>
                  <a:pt x="2060543" y="1136904"/>
                  <a:pt x="2038064" y="1137190"/>
                  <a:pt x="2018062" y="1140714"/>
                </a:cubicBezTo>
                <a:cubicBezTo>
                  <a:pt x="1998440" y="1144238"/>
                  <a:pt x="1981581" y="1151287"/>
                  <a:pt x="1981581" y="1173385"/>
                </a:cubicBezTo>
                <a:cubicBezTo>
                  <a:pt x="1981581" y="1193006"/>
                  <a:pt x="1998440" y="1200055"/>
                  <a:pt x="2016728" y="1200055"/>
                </a:cubicBezTo>
                <a:cubicBezTo>
                  <a:pt x="2056066" y="1200055"/>
                  <a:pt x="2072164" y="1175480"/>
                  <a:pt x="2072164" y="1159002"/>
                </a:cubicBezTo>
                <a:close/>
                <a:moveTo>
                  <a:pt x="3622167" y="1123093"/>
                </a:moveTo>
                <a:cubicBezTo>
                  <a:pt x="3619309" y="1128331"/>
                  <a:pt x="3609498" y="1130141"/>
                  <a:pt x="3603593" y="1131189"/>
                </a:cubicBezTo>
                <a:cubicBezTo>
                  <a:pt x="3566065" y="1137856"/>
                  <a:pt x="3519297" y="1137475"/>
                  <a:pt x="3519297" y="1173003"/>
                </a:cubicBezTo>
                <a:cubicBezTo>
                  <a:pt x="3519297" y="1195101"/>
                  <a:pt x="3539013" y="1208818"/>
                  <a:pt x="3559683" y="1208818"/>
                </a:cubicBezTo>
                <a:cubicBezTo>
                  <a:pt x="3593401" y="1208818"/>
                  <a:pt x="3623215" y="1187386"/>
                  <a:pt x="3622928" y="1151953"/>
                </a:cubicBezTo>
                <a:lnTo>
                  <a:pt x="3622928" y="1123188"/>
                </a:lnTo>
                <a:lnTo>
                  <a:pt x="3622833" y="1123093"/>
                </a:lnTo>
                <a:close/>
                <a:moveTo>
                  <a:pt x="316803" y="1123093"/>
                </a:moveTo>
                <a:cubicBezTo>
                  <a:pt x="314041" y="1128331"/>
                  <a:pt x="304135" y="1130141"/>
                  <a:pt x="298229" y="1131189"/>
                </a:cubicBezTo>
                <a:cubicBezTo>
                  <a:pt x="260701" y="1137856"/>
                  <a:pt x="213933" y="1137475"/>
                  <a:pt x="213933" y="1173003"/>
                </a:cubicBezTo>
                <a:cubicBezTo>
                  <a:pt x="213933" y="1195101"/>
                  <a:pt x="233555" y="1208818"/>
                  <a:pt x="254319" y="1208818"/>
                </a:cubicBezTo>
                <a:cubicBezTo>
                  <a:pt x="288038" y="1208818"/>
                  <a:pt x="317851" y="1187386"/>
                  <a:pt x="317565" y="1151953"/>
                </a:cubicBezTo>
                <a:lnTo>
                  <a:pt x="317565" y="1123188"/>
                </a:lnTo>
                <a:lnTo>
                  <a:pt x="317470" y="1123093"/>
                </a:lnTo>
                <a:close/>
                <a:moveTo>
                  <a:pt x="2716720" y="1062799"/>
                </a:moveTo>
                <a:cubicBezTo>
                  <a:pt x="2685479" y="1062799"/>
                  <a:pt x="2666810" y="1086326"/>
                  <a:pt x="2664714" y="1114044"/>
                </a:cubicBezTo>
                <a:lnTo>
                  <a:pt x="2769013" y="1114044"/>
                </a:lnTo>
                <a:cubicBezTo>
                  <a:pt x="2767584" y="1085564"/>
                  <a:pt x="2746153" y="1062799"/>
                  <a:pt x="2716720" y="1062799"/>
                </a:cubicBezTo>
                <a:close/>
                <a:moveTo>
                  <a:pt x="3963447" y="1054322"/>
                </a:moveTo>
                <a:cubicBezTo>
                  <a:pt x="3927634" y="1054322"/>
                  <a:pt x="3907250" y="1085945"/>
                  <a:pt x="3903726" y="1118902"/>
                </a:cubicBezTo>
                <a:lnTo>
                  <a:pt x="4020978" y="1118902"/>
                </a:lnTo>
                <a:lnTo>
                  <a:pt x="4021074" y="1118902"/>
                </a:lnTo>
                <a:cubicBezTo>
                  <a:pt x="4020026" y="1085564"/>
                  <a:pt x="3999261" y="1054322"/>
                  <a:pt x="3963447" y="1054322"/>
                </a:cubicBezTo>
                <a:close/>
                <a:moveTo>
                  <a:pt x="3762946" y="1054322"/>
                </a:moveTo>
                <a:cubicBezTo>
                  <a:pt x="3720750" y="1054322"/>
                  <a:pt x="3703605" y="1094041"/>
                  <a:pt x="3703605" y="1131569"/>
                </a:cubicBezTo>
                <a:cubicBezTo>
                  <a:pt x="3703605" y="1169098"/>
                  <a:pt x="3720845" y="1208817"/>
                  <a:pt x="3762946" y="1208817"/>
                </a:cubicBezTo>
                <a:cubicBezTo>
                  <a:pt x="3809999" y="1208817"/>
                  <a:pt x="3826477" y="1169098"/>
                  <a:pt x="3826477" y="1131569"/>
                </a:cubicBezTo>
                <a:cubicBezTo>
                  <a:pt x="3826477" y="1094041"/>
                  <a:pt x="3809999" y="1054322"/>
                  <a:pt x="3762946" y="1054322"/>
                </a:cubicBezTo>
                <a:close/>
                <a:moveTo>
                  <a:pt x="1445228" y="1054322"/>
                </a:moveTo>
                <a:cubicBezTo>
                  <a:pt x="1409414" y="1054322"/>
                  <a:pt x="1389030" y="1085945"/>
                  <a:pt x="1385506" y="1118902"/>
                </a:cubicBezTo>
                <a:lnTo>
                  <a:pt x="1502759" y="1118902"/>
                </a:lnTo>
                <a:lnTo>
                  <a:pt x="1502854" y="1118902"/>
                </a:lnTo>
                <a:cubicBezTo>
                  <a:pt x="1501806" y="1085564"/>
                  <a:pt x="1481042" y="1054322"/>
                  <a:pt x="1445228" y="1054322"/>
                </a:cubicBezTo>
                <a:close/>
                <a:moveTo>
                  <a:pt x="772670" y="1054322"/>
                </a:moveTo>
                <a:cubicBezTo>
                  <a:pt x="730189" y="1054322"/>
                  <a:pt x="709138" y="1092993"/>
                  <a:pt x="709138" y="1131570"/>
                </a:cubicBezTo>
                <a:cubicBezTo>
                  <a:pt x="709138" y="1170241"/>
                  <a:pt x="730189" y="1208818"/>
                  <a:pt x="772670" y="1208818"/>
                </a:cubicBezTo>
                <a:cubicBezTo>
                  <a:pt x="815151" y="1208818"/>
                  <a:pt x="836202" y="1170146"/>
                  <a:pt x="836202" y="1131570"/>
                </a:cubicBezTo>
                <a:cubicBezTo>
                  <a:pt x="836202" y="1092993"/>
                  <a:pt x="815151" y="1054322"/>
                  <a:pt x="772670" y="1054322"/>
                </a:cubicBezTo>
                <a:close/>
                <a:moveTo>
                  <a:pt x="85727" y="1054322"/>
                </a:moveTo>
                <a:cubicBezTo>
                  <a:pt x="36958" y="1054322"/>
                  <a:pt x="22195" y="1090517"/>
                  <a:pt x="22195" y="1131570"/>
                </a:cubicBezTo>
                <a:cubicBezTo>
                  <a:pt x="22195" y="1169098"/>
                  <a:pt x="38673" y="1208818"/>
                  <a:pt x="85727" y="1208818"/>
                </a:cubicBezTo>
                <a:cubicBezTo>
                  <a:pt x="127828" y="1208818"/>
                  <a:pt x="145068" y="1169098"/>
                  <a:pt x="145068" y="1131570"/>
                </a:cubicBezTo>
                <a:cubicBezTo>
                  <a:pt x="145068" y="1094041"/>
                  <a:pt x="127828" y="1054322"/>
                  <a:pt x="85727" y="1054322"/>
                </a:cubicBezTo>
                <a:close/>
                <a:moveTo>
                  <a:pt x="4345305" y="1040987"/>
                </a:moveTo>
                <a:lnTo>
                  <a:pt x="4368832" y="1040987"/>
                </a:lnTo>
                <a:lnTo>
                  <a:pt x="4428553" y="1195483"/>
                </a:lnTo>
                <a:lnTo>
                  <a:pt x="4484370" y="1040987"/>
                </a:lnTo>
                <a:lnTo>
                  <a:pt x="4506468" y="1040987"/>
                </a:lnTo>
                <a:lnTo>
                  <a:pt x="4427791" y="1249965"/>
                </a:lnTo>
                <a:cubicBezTo>
                  <a:pt x="4415123" y="1280541"/>
                  <a:pt x="4407789" y="1289304"/>
                  <a:pt x="4380071" y="1289304"/>
                </a:cubicBezTo>
                <a:cubicBezTo>
                  <a:pt x="4371308" y="1288923"/>
                  <a:pt x="4366736" y="1288923"/>
                  <a:pt x="4363212" y="1287589"/>
                </a:cubicBezTo>
                <a:lnTo>
                  <a:pt x="4363212" y="1269015"/>
                </a:lnTo>
                <a:cubicBezTo>
                  <a:pt x="4368451" y="1270063"/>
                  <a:pt x="4373404" y="1270825"/>
                  <a:pt x="4378357" y="1270825"/>
                </a:cubicBezTo>
                <a:cubicBezTo>
                  <a:pt x="4397978" y="1270825"/>
                  <a:pt x="4402550" y="1259205"/>
                  <a:pt x="4409980" y="1242345"/>
                </a:cubicBezTo>
                <a:lnTo>
                  <a:pt x="4417695" y="1221581"/>
                </a:lnTo>
                <a:lnTo>
                  <a:pt x="4345400" y="1041082"/>
                </a:lnTo>
                <a:close/>
                <a:moveTo>
                  <a:pt x="4899183" y="1040891"/>
                </a:moveTo>
                <a:lnTo>
                  <a:pt x="4921281" y="1040891"/>
                </a:lnTo>
                <a:lnTo>
                  <a:pt x="4921281" y="1158906"/>
                </a:lnTo>
                <a:cubicBezTo>
                  <a:pt x="4922329" y="1191577"/>
                  <a:pt x="4934616" y="1208722"/>
                  <a:pt x="4969764" y="1208722"/>
                </a:cubicBezTo>
                <a:cubicBezTo>
                  <a:pt x="5007673" y="1208722"/>
                  <a:pt x="5024151" y="1172908"/>
                  <a:pt x="5024151" y="1136046"/>
                </a:cubicBezTo>
                <a:lnTo>
                  <a:pt x="5024151" y="1040891"/>
                </a:lnTo>
                <a:lnTo>
                  <a:pt x="5046249" y="1040891"/>
                </a:lnTo>
                <a:lnTo>
                  <a:pt x="5046249" y="1222057"/>
                </a:lnTo>
                <a:lnTo>
                  <a:pt x="5046344" y="1222152"/>
                </a:lnTo>
                <a:lnTo>
                  <a:pt x="5025961" y="1222152"/>
                </a:lnTo>
                <a:lnTo>
                  <a:pt x="5025961" y="1189481"/>
                </a:lnTo>
                <a:lnTo>
                  <a:pt x="5025199" y="1189481"/>
                </a:lnTo>
                <a:cubicBezTo>
                  <a:pt x="5013578" y="1213675"/>
                  <a:pt x="4989766" y="1227391"/>
                  <a:pt x="4962715" y="1227391"/>
                </a:cubicBezTo>
                <a:cubicBezTo>
                  <a:pt x="4917090" y="1227391"/>
                  <a:pt x="4899183" y="1200720"/>
                  <a:pt x="4899183" y="1158525"/>
                </a:cubicBezTo>
                <a:close/>
                <a:moveTo>
                  <a:pt x="4878419" y="1038510"/>
                </a:moveTo>
                <a:lnTo>
                  <a:pt x="4878419" y="1060608"/>
                </a:lnTo>
                <a:cubicBezTo>
                  <a:pt x="4838414" y="1058513"/>
                  <a:pt x="4810982" y="1088040"/>
                  <a:pt x="4810982" y="1125569"/>
                </a:cubicBezTo>
                <a:lnTo>
                  <a:pt x="4810982" y="1222152"/>
                </a:lnTo>
                <a:lnTo>
                  <a:pt x="4788884" y="1222152"/>
                </a:lnTo>
                <a:lnTo>
                  <a:pt x="4788884" y="1040987"/>
                </a:lnTo>
                <a:lnTo>
                  <a:pt x="4809268" y="1040987"/>
                </a:lnTo>
                <a:lnTo>
                  <a:pt x="4809268" y="1083468"/>
                </a:lnTo>
                <a:lnTo>
                  <a:pt x="4809934" y="1083468"/>
                </a:lnTo>
                <a:cubicBezTo>
                  <a:pt x="4821174" y="1054322"/>
                  <a:pt x="4845748" y="1037082"/>
                  <a:pt x="4878419" y="1038510"/>
                </a:cubicBezTo>
                <a:close/>
                <a:moveTo>
                  <a:pt x="473394" y="1038510"/>
                </a:moveTo>
                <a:lnTo>
                  <a:pt x="473394" y="1060608"/>
                </a:lnTo>
                <a:cubicBezTo>
                  <a:pt x="433389" y="1058513"/>
                  <a:pt x="405957" y="1088040"/>
                  <a:pt x="405957" y="1125569"/>
                </a:cubicBezTo>
                <a:lnTo>
                  <a:pt x="405957" y="1222152"/>
                </a:lnTo>
                <a:lnTo>
                  <a:pt x="383859" y="1222152"/>
                </a:lnTo>
                <a:lnTo>
                  <a:pt x="383859" y="1040987"/>
                </a:lnTo>
                <a:lnTo>
                  <a:pt x="404242" y="1040987"/>
                </a:lnTo>
                <a:lnTo>
                  <a:pt x="404242" y="1083468"/>
                </a:lnTo>
                <a:lnTo>
                  <a:pt x="404909" y="1083468"/>
                </a:lnTo>
                <a:cubicBezTo>
                  <a:pt x="416149" y="1054322"/>
                  <a:pt x="440722" y="1037082"/>
                  <a:pt x="473394" y="1038510"/>
                </a:cubicBezTo>
                <a:close/>
                <a:moveTo>
                  <a:pt x="2891694" y="1036415"/>
                </a:moveTo>
                <a:cubicBezTo>
                  <a:pt x="2931699" y="1036415"/>
                  <a:pt x="2963703" y="1049083"/>
                  <a:pt x="2966180" y="1093279"/>
                </a:cubicBezTo>
                <a:lnTo>
                  <a:pt x="2936367" y="1093279"/>
                </a:lnTo>
                <a:cubicBezTo>
                  <a:pt x="2934271" y="1070134"/>
                  <a:pt x="2913888" y="1062704"/>
                  <a:pt x="2894171" y="1062704"/>
                </a:cubicBezTo>
                <a:cubicBezTo>
                  <a:pt x="2876264" y="1062704"/>
                  <a:pt x="2855499" y="1067657"/>
                  <a:pt x="2855499" y="1085850"/>
                </a:cubicBezTo>
                <a:cubicBezTo>
                  <a:pt x="2855499" y="1107281"/>
                  <a:pt x="2887122" y="1110805"/>
                  <a:pt x="2914840" y="1117473"/>
                </a:cubicBezTo>
                <a:cubicBezTo>
                  <a:pt x="2944749" y="1124140"/>
                  <a:pt x="2974181" y="1133951"/>
                  <a:pt x="2974181" y="1169098"/>
                </a:cubicBezTo>
                <a:cubicBezTo>
                  <a:pt x="2974181" y="1212246"/>
                  <a:pt x="2933795" y="1226344"/>
                  <a:pt x="2896933" y="1226344"/>
                </a:cubicBezTo>
                <a:cubicBezTo>
                  <a:pt x="2856166" y="1226344"/>
                  <a:pt x="2821781" y="1209865"/>
                  <a:pt x="2819971" y="1164907"/>
                </a:cubicBezTo>
                <a:lnTo>
                  <a:pt x="2849784" y="1164907"/>
                </a:lnTo>
                <a:cubicBezTo>
                  <a:pt x="2850832" y="1191577"/>
                  <a:pt x="2873978" y="1200055"/>
                  <a:pt x="2898648" y="1200055"/>
                </a:cubicBezTo>
                <a:cubicBezTo>
                  <a:pt x="2917221" y="1200055"/>
                  <a:pt x="2942558" y="1195864"/>
                  <a:pt x="2942558" y="1173004"/>
                </a:cubicBezTo>
                <a:cubicBezTo>
                  <a:pt x="2942558" y="1150144"/>
                  <a:pt x="2913030" y="1145953"/>
                  <a:pt x="2883217" y="1139285"/>
                </a:cubicBezTo>
                <a:cubicBezTo>
                  <a:pt x="2853690" y="1132618"/>
                  <a:pt x="2823876" y="1122807"/>
                  <a:pt x="2823876" y="1088041"/>
                </a:cubicBezTo>
                <a:cubicBezTo>
                  <a:pt x="2823876" y="1051465"/>
                  <a:pt x="2860071" y="1036415"/>
                  <a:pt x="2891694" y="1036415"/>
                </a:cubicBezTo>
                <a:close/>
                <a:moveTo>
                  <a:pt x="2718435" y="1036415"/>
                </a:moveTo>
                <a:cubicBezTo>
                  <a:pt x="2782729" y="1036415"/>
                  <a:pt x="2802350" y="1096518"/>
                  <a:pt x="2800636" y="1140333"/>
                </a:cubicBezTo>
                <a:lnTo>
                  <a:pt x="2664714" y="1140333"/>
                </a:lnTo>
                <a:cubicBezTo>
                  <a:pt x="2663666" y="1171956"/>
                  <a:pt x="2681573" y="1200055"/>
                  <a:pt x="2721293" y="1200055"/>
                </a:cubicBezTo>
                <a:cubicBezTo>
                  <a:pt x="2745867" y="1200055"/>
                  <a:pt x="2763107" y="1188148"/>
                  <a:pt x="2768346" y="1164621"/>
                </a:cubicBezTo>
                <a:lnTo>
                  <a:pt x="2797778" y="1164621"/>
                </a:lnTo>
                <a:cubicBezTo>
                  <a:pt x="2789682" y="1204627"/>
                  <a:pt x="2760916" y="1226439"/>
                  <a:pt x="2720149" y="1226439"/>
                </a:cubicBezTo>
                <a:cubicBezTo>
                  <a:pt x="2662237" y="1226439"/>
                  <a:pt x="2634805" y="1186434"/>
                  <a:pt x="2633091" y="1130903"/>
                </a:cubicBezTo>
                <a:cubicBezTo>
                  <a:pt x="2633091" y="1076420"/>
                  <a:pt x="2668905" y="1036415"/>
                  <a:pt x="2718435" y="1036415"/>
                </a:cubicBezTo>
                <a:close/>
                <a:moveTo>
                  <a:pt x="2033873" y="1036415"/>
                </a:moveTo>
                <a:cubicBezTo>
                  <a:pt x="2066544" y="1036415"/>
                  <a:pt x="2101977" y="1043749"/>
                  <a:pt x="2101977" y="1086231"/>
                </a:cubicBezTo>
                <a:lnTo>
                  <a:pt x="2101977" y="1179671"/>
                </a:lnTo>
                <a:cubicBezTo>
                  <a:pt x="2101977" y="1193673"/>
                  <a:pt x="2101977" y="1200055"/>
                  <a:pt x="2111407" y="1200055"/>
                </a:cubicBezTo>
                <a:cubicBezTo>
                  <a:pt x="2113883" y="1200055"/>
                  <a:pt x="2116646" y="1199674"/>
                  <a:pt x="2120551" y="1198340"/>
                </a:cubicBezTo>
                <a:lnTo>
                  <a:pt x="2120551" y="1221486"/>
                </a:lnTo>
                <a:lnTo>
                  <a:pt x="2120646" y="1221486"/>
                </a:lnTo>
                <a:cubicBezTo>
                  <a:pt x="2115407" y="1224629"/>
                  <a:pt x="2108740" y="1226439"/>
                  <a:pt x="2099215" y="1226439"/>
                </a:cubicBezTo>
                <a:cubicBezTo>
                  <a:pt x="2083784" y="1226439"/>
                  <a:pt x="2073974" y="1217962"/>
                  <a:pt x="2073974" y="1198340"/>
                </a:cubicBezTo>
                <a:cubicBezTo>
                  <a:pt x="2057495" y="1217676"/>
                  <a:pt x="2035302" y="1226439"/>
                  <a:pt x="2010061" y="1226439"/>
                </a:cubicBezTo>
                <a:cubicBezTo>
                  <a:pt x="1977009" y="1226439"/>
                  <a:pt x="1949958" y="1211675"/>
                  <a:pt x="1949958" y="1175480"/>
                </a:cubicBezTo>
                <a:cubicBezTo>
                  <a:pt x="1949958" y="1134427"/>
                  <a:pt x="1980533" y="1125569"/>
                  <a:pt x="2011394" y="1119664"/>
                </a:cubicBezTo>
                <a:cubicBezTo>
                  <a:pt x="2044446" y="1113377"/>
                  <a:pt x="2072545" y="1115473"/>
                  <a:pt x="2072545" y="1092994"/>
                </a:cubicBezTo>
                <a:cubicBezTo>
                  <a:pt x="2072545" y="1066990"/>
                  <a:pt x="2051113" y="1062799"/>
                  <a:pt x="2032159" y="1062799"/>
                </a:cubicBezTo>
                <a:cubicBezTo>
                  <a:pt x="2006917" y="1062799"/>
                  <a:pt x="1988249" y="1070515"/>
                  <a:pt x="1986820" y="1097185"/>
                </a:cubicBezTo>
                <a:lnTo>
                  <a:pt x="1957007" y="1097185"/>
                </a:lnTo>
                <a:cubicBezTo>
                  <a:pt x="1958721" y="1052227"/>
                  <a:pt x="1993487" y="1036415"/>
                  <a:pt x="2033873" y="1036415"/>
                </a:cubicBezTo>
                <a:close/>
                <a:moveTo>
                  <a:pt x="2242852" y="1036414"/>
                </a:moveTo>
                <a:lnTo>
                  <a:pt x="2242852" y="1068037"/>
                </a:lnTo>
                <a:cubicBezTo>
                  <a:pt x="2194750" y="1068037"/>
                  <a:pt x="2177129" y="1095469"/>
                  <a:pt x="2177129" y="1141475"/>
                </a:cubicBezTo>
                <a:lnTo>
                  <a:pt x="2177129" y="1222247"/>
                </a:lnTo>
                <a:lnTo>
                  <a:pt x="2147316" y="1222247"/>
                </a:lnTo>
                <a:lnTo>
                  <a:pt x="2147316" y="1040701"/>
                </a:lnTo>
                <a:lnTo>
                  <a:pt x="2147316" y="1040605"/>
                </a:lnTo>
                <a:lnTo>
                  <a:pt x="2175415" y="1040605"/>
                </a:lnTo>
                <a:lnTo>
                  <a:pt x="2175415" y="1078896"/>
                </a:lnTo>
                <a:lnTo>
                  <a:pt x="2176082" y="1078896"/>
                </a:lnTo>
                <a:cubicBezTo>
                  <a:pt x="2190464" y="1049749"/>
                  <a:pt x="2210467" y="1035367"/>
                  <a:pt x="2242852" y="1036414"/>
                </a:cubicBezTo>
                <a:close/>
                <a:moveTo>
                  <a:pt x="2334958" y="1036320"/>
                </a:moveTo>
                <a:cubicBezTo>
                  <a:pt x="2376106" y="1036320"/>
                  <a:pt x="2409062" y="1055656"/>
                  <a:pt x="2413254" y="1098804"/>
                </a:cubicBezTo>
                <a:lnTo>
                  <a:pt x="2382392" y="1098804"/>
                </a:lnTo>
                <a:lnTo>
                  <a:pt x="2382297" y="1098899"/>
                </a:lnTo>
                <a:cubicBezTo>
                  <a:pt x="2377725" y="1076039"/>
                  <a:pt x="2361914" y="1062704"/>
                  <a:pt x="2337339" y="1062704"/>
                </a:cubicBezTo>
                <a:cubicBezTo>
                  <a:pt x="2294096" y="1062704"/>
                  <a:pt x="2280761" y="1096804"/>
                  <a:pt x="2280761" y="1133665"/>
                </a:cubicBezTo>
                <a:cubicBezTo>
                  <a:pt x="2280761" y="1167003"/>
                  <a:pt x="2295905" y="1200055"/>
                  <a:pt x="2333815" y="1200055"/>
                </a:cubicBezTo>
                <a:cubicBezTo>
                  <a:pt x="2362580" y="1200055"/>
                  <a:pt x="2379821" y="1183195"/>
                  <a:pt x="2383726" y="1155763"/>
                </a:cubicBezTo>
                <a:lnTo>
                  <a:pt x="2414301" y="1155763"/>
                </a:lnTo>
                <a:cubicBezTo>
                  <a:pt x="2407634" y="1200055"/>
                  <a:pt x="2379916" y="1226344"/>
                  <a:pt x="2334196" y="1226344"/>
                </a:cubicBezTo>
                <a:cubicBezTo>
                  <a:pt x="2278665" y="1226344"/>
                  <a:pt x="2249233" y="1187672"/>
                  <a:pt x="2249233" y="1133570"/>
                </a:cubicBezTo>
                <a:cubicBezTo>
                  <a:pt x="2249233" y="1079468"/>
                  <a:pt x="2277332" y="1036320"/>
                  <a:pt x="2334958" y="1036320"/>
                </a:cubicBezTo>
                <a:close/>
                <a:moveTo>
                  <a:pt x="4153852" y="1035748"/>
                </a:moveTo>
                <a:cubicBezTo>
                  <a:pt x="4177760" y="1035748"/>
                  <a:pt x="4199191" y="1047369"/>
                  <a:pt x="4205859" y="1071276"/>
                </a:cubicBezTo>
                <a:cubicBezTo>
                  <a:pt x="4216717" y="1047369"/>
                  <a:pt x="4239577" y="1035748"/>
                  <a:pt x="4263485" y="1035748"/>
                </a:cubicBezTo>
                <a:cubicBezTo>
                  <a:pt x="4303204" y="1035748"/>
                  <a:pt x="4323492" y="1056417"/>
                  <a:pt x="4323492" y="1099280"/>
                </a:cubicBezTo>
                <a:lnTo>
                  <a:pt x="4323492" y="1222152"/>
                </a:lnTo>
                <a:lnTo>
                  <a:pt x="4301394" y="1222152"/>
                </a:lnTo>
                <a:lnTo>
                  <a:pt x="4301394" y="1100327"/>
                </a:lnTo>
                <a:cubicBezTo>
                  <a:pt x="4301394" y="1070514"/>
                  <a:pt x="4290155" y="1054322"/>
                  <a:pt x="4258532" y="1054322"/>
                </a:cubicBezTo>
                <a:cubicBezTo>
                  <a:pt x="4220241" y="1054322"/>
                  <a:pt x="4209383" y="1085945"/>
                  <a:pt x="4209383" y="1119663"/>
                </a:cubicBezTo>
                <a:lnTo>
                  <a:pt x="4209383" y="1222248"/>
                </a:lnTo>
                <a:lnTo>
                  <a:pt x="4187285" y="1222248"/>
                </a:lnTo>
                <a:lnTo>
                  <a:pt x="4187285" y="1099375"/>
                </a:lnTo>
                <a:cubicBezTo>
                  <a:pt x="4187666" y="1074800"/>
                  <a:pt x="4177474" y="1054417"/>
                  <a:pt x="4149375" y="1054417"/>
                </a:cubicBezTo>
                <a:cubicBezTo>
                  <a:pt x="4111085" y="1054417"/>
                  <a:pt x="4095654" y="1083183"/>
                  <a:pt x="4095273" y="1121092"/>
                </a:cubicBezTo>
                <a:lnTo>
                  <a:pt x="4095273" y="1222248"/>
                </a:lnTo>
                <a:lnTo>
                  <a:pt x="4073175" y="1222248"/>
                </a:lnTo>
                <a:lnTo>
                  <a:pt x="4073175" y="1041082"/>
                </a:lnTo>
                <a:lnTo>
                  <a:pt x="4073080" y="1040987"/>
                </a:lnTo>
                <a:lnTo>
                  <a:pt x="4093464" y="1040987"/>
                </a:lnTo>
                <a:lnTo>
                  <a:pt x="4093464" y="1071562"/>
                </a:lnTo>
                <a:lnTo>
                  <a:pt x="4094511" y="1071562"/>
                </a:lnTo>
                <a:cubicBezTo>
                  <a:pt x="4106132" y="1049750"/>
                  <a:pt x="4125086" y="1035748"/>
                  <a:pt x="4153852" y="1035748"/>
                </a:cubicBezTo>
                <a:close/>
                <a:moveTo>
                  <a:pt x="5152262" y="1035653"/>
                </a:moveTo>
                <a:cubicBezTo>
                  <a:pt x="5188457" y="1035653"/>
                  <a:pt x="5217222" y="1054608"/>
                  <a:pt x="5218651" y="1093946"/>
                </a:cubicBezTo>
                <a:lnTo>
                  <a:pt x="5196649" y="1093946"/>
                </a:lnTo>
                <a:cubicBezTo>
                  <a:pt x="5195601" y="1066514"/>
                  <a:pt x="5174551" y="1054227"/>
                  <a:pt x="5149214" y="1054227"/>
                </a:cubicBezTo>
                <a:cubicBezTo>
                  <a:pt x="5129498" y="1054227"/>
                  <a:pt x="5106351" y="1061942"/>
                  <a:pt x="5106351" y="1085469"/>
                </a:cubicBezTo>
                <a:cubicBezTo>
                  <a:pt x="5106351" y="1105090"/>
                  <a:pt x="5128831" y="1112139"/>
                  <a:pt x="5143975" y="1116044"/>
                </a:cubicBezTo>
                <a:lnTo>
                  <a:pt x="5173503" y="1122711"/>
                </a:lnTo>
                <a:cubicBezTo>
                  <a:pt x="5198744" y="1126617"/>
                  <a:pt x="5225128" y="1141285"/>
                  <a:pt x="5225128" y="1172908"/>
                </a:cubicBezTo>
                <a:cubicBezTo>
                  <a:pt x="5225128" y="1212246"/>
                  <a:pt x="5186171" y="1227391"/>
                  <a:pt x="5152453" y="1227391"/>
                </a:cubicBezTo>
                <a:cubicBezTo>
                  <a:pt x="5110352" y="1227391"/>
                  <a:pt x="5081491" y="1207674"/>
                  <a:pt x="5077967" y="1163478"/>
                </a:cubicBezTo>
                <a:lnTo>
                  <a:pt x="5100065" y="1163478"/>
                </a:lnTo>
                <a:cubicBezTo>
                  <a:pt x="5101780" y="1193292"/>
                  <a:pt x="5123973" y="1208818"/>
                  <a:pt x="5153405" y="1208818"/>
                </a:cubicBezTo>
                <a:cubicBezTo>
                  <a:pt x="5174169" y="1208818"/>
                  <a:pt x="5202935" y="1199673"/>
                  <a:pt x="5202935" y="1174432"/>
                </a:cubicBezTo>
                <a:cubicBezTo>
                  <a:pt x="5202935" y="1153382"/>
                  <a:pt x="5183313" y="1146333"/>
                  <a:pt x="5163216" y="1141380"/>
                </a:cubicBezTo>
                <a:lnTo>
                  <a:pt x="5134736" y="1135094"/>
                </a:lnTo>
                <a:cubicBezTo>
                  <a:pt x="5105971" y="1127379"/>
                  <a:pt x="5084158" y="1117568"/>
                  <a:pt x="5084158" y="1086612"/>
                </a:cubicBezTo>
                <a:cubicBezTo>
                  <a:pt x="5084158" y="1049750"/>
                  <a:pt x="5120353" y="1035653"/>
                  <a:pt x="5152262" y="1035653"/>
                </a:cubicBezTo>
                <a:close/>
                <a:moveTo>
                  <a:pt x="3578257" y="1035653"/>
                </a:moveTo>
                <a:cubicBezTo>
                  <a:pt x="3610260" y="1035653"/>
                  <a:pt x="3645027" y="1045464"/>
                  <a:pt x="3645027" y="1093946"/>
                </a:cubicBezTo>
                <a:lnTo>
                  <a:pt x="3645027" y="1190148"/>
                </a:lnTo>
                <a:cubicBezTo>
                  <a:pt x="3645027" y="1198626"/>
                  <a:pt x="3649218" y="1203483"/>
                  <a:pt x="3658076" y="1203483"/>
                </a:cubicBezTo>
                <a:cubicBezTo>
                  <a:pt x="3660552" y="1203483"/>
                  <a:pt x="3663315" y="1202817"/>
                  <a:pt x="3665124" y="1202055"/>
                </a:cubicBezTo>
                <a:lnTo>
                  <a:pt x="3665124" y="1220724"/>
                </a:lnTo>
                <a:cubicBezTo>
                  <a:pt x="3660171" y="1221772"/>
                  <a:pt x="3656647" y="1222152"/>
                  <a:pt x="3650742" y="1222152"/>
                </a:cubicBezTo>
                <a:cubicBezTo>
                  <a:pt x="3628263" y="1222152"/>
                  <a:pt x="3624738" y="1209484"/>
                  <a:pt x="3624738" y="1190529"/>
                </a:cubicBezTo>
                <a:lnTo>
                  <a:pt x="3624072" y="1190529"/>
                </a:lnTo>
                <a:cubicBezTo>
                  <a:pt x="3608641" y="1214056"/>
                  <a:pt x="3592830" y="1227391"/>
                  <a:pt x="3558063" y="1227391"/>
                </a:cubicBezTo>
                <a:cubicBezTo>
                  <a:pt x="3523297" y="1227391"/>
                  <a:pt x="3497294" y="1210913"/>
                  <a:pt x="3497294" y="1174337"/>
                </a:cubicBezTo>
                <a:cubicBezTo>
                  <a:pt x="3497294" y="1123378"/>
                  <a:pt x="3546824" y="1121664"/>
                  <a:pt x="3594544" y="1116044"/>
                </a:cubicBezTo>
                <a:cubicBezTo>
                  <a:pt x="3612832" y="1113948"/>
                  <a:pt x="3623024" y="1111472"/>
                  <a:pt x="3623024" y="1091469"/>
                </a:cubicBezTo>
                <a:cubicBezTo>
                  <a:pt x="3623024" y="1061561"/>
                  <a:pt x="3601593" y="1054227"/>
                  <a:pt x="3575590" y="1054227"/>
                </a:cubicBezTo>
                <a:cubicBezTo>
                  <a:pt x="3548157" y="1054227"/>
                  <a:pt x="3527869" y="1066895"/>
                  <a:pt x="3527107" y="1096327"/>
                </a:cubicBezTo>
                <a:lnTo>
                  <a:pt x="3505009" y="1096327"/>
                </a:lnTo>
                <a:lnTo>
                  <a:pt x="3504819" y="1096422"/>
                </a:lnTo>
                <a:cubicBezTo>
                  <a:pt x="3506914" y="1053941"/>
                  <a:pt x="3536823" y="1035653"/>
                  <a:pt x="3578257" y="1035653"/>
                </a:cubicBezTo>
                <a:close/>
                <a:moveTo>
                  <a:pt x="772670" y="1035653"/>
                </a:moveTo>
                <a:cubicBezTo>
                  <a:pt x="828200" y="1035653"/>
                  <a:pt x="858394" y="1079563"/>
                  <a:pt x="858394" y="1131570"/>
                </a:cubicBezTo>
                <a:cubicBezTo>
                  <a:pt x="858394" y="1183576"/>
                  <a:pt x="828200" y="1227486"/>
                  <a:pt x="772670" y="1227486"/>
                </a:cubicBezTo>
                <a:cubicBezTo>
                  <a:pt x="717139" y="1227486"/>
                  <a:pt x="686945" y="1183576"/>
                  <a:pt x="686945" y="1131570"/>
                </a:cubicBezTo>
                <a:cubicBezTo>
                  <a:pt x="686945" y="1079563"/>
                  <a:pt x="717139" y="1035653"/>
                  <a:pt x="772670" y="1035653"/>
                </a:cubicBezTo>
                <a:close/>
                <a:moveTo>
                  <a:pt x="272894" y="1035653"/>
                </a:moveTo>
                <a:cubicBezTo>
                  <a:pt x="304802" y="1035653"/>
                  <a:pt x="339663" y="1045464"/>
                  <a:pt x="339663" y="1093946"/>
                </a:cubicBezTo>
                <a:lnTo>
                  <a:pt x="339663" y="1190148"/>
                </a:lnTo>
                <a:cubicBezTo>
                  <a:pt x="339663" y="1198626"/>
                  <a:pt x="343854" y="1203483"/>
                  <a:pt x="352617" y="1203483"/>
                </a:cubicBezTo>
                <a:cubicBezTo>
                  <a:pt x="355094" y="1203483"/>
                  <a:pt x="357856" y="1202817"/>
                  <a:pt x="359665" y="1202055"/>
                </a:cubicBezTo>
                <a:lnTo>
                  <a:pt x="359665" y="1220724"/>
                </a:lnTo>
                <a:cubicBezTo>
                  <a:pt x="354713" y="1221772"/>
                  <a:pt x="351284" y="1222152"/>
                  <a:pt x="345283" y="1222152"/>
                </a:cubicBezTo>
                <a:cubicBezTo>
                  <a:pt x="322804" y="1222152"/>
                  <a:pt x="319281" y="1209484"/>
                  <a:pt x="319281" y="1190529"/>
                </a:cubicBezTo>
                <a:lnTo>
                  <a:pt x="318613" y="1190529"/>
                </a:lnTo>
                <a:cubicBezTo>
                  <a:pt x="303182" y="1214056"/>
                  <a:pt x="287371" y="1227391"/>
                  <a:pt x="252605" y="1227391"/>
                </a:cubicBezTo>
                <a:cubicBezTo>
                  <a:pt x="217838" y="1227391"/>
                  <a:pt x="191835" y="1210913"/>
                  <a:pt x="191835" y="1174337"/>
                </a:cubicBezTo>
                <a:cubicBezTo>
                  <a:pt x="191835" y="1123378"/>
                  <a:pt x="241365" y="1121664"/>
                  <a:pt x="289085" y="1116044"/>
                </a:cubicBezTo>
                <a:cubicBezTo>
                  <a:pt x="307373" y="1113948"/>
                  <a:pt x="317565" y="1111472"/>
                  <a:pt x="317565" y="1091469"/>
                </a:cubicBezTo>
                <a:cubicBezTo>
                  <a:pt x="317565" y="1061561"/>
                  <a:pt x="296134" y="1054227"/>
                  <a:pt x="270131" y="1054227"/>
                </a:cubicBezTo>
                <a:cubicBezTo>
                  <a:pt x="242699" y="1054227"/>
                  <a:pt x="222410" y="1066895"/>
                  <a:pt x="221648" y="1096327"/>
                </a:cubicBezTo>
                <a:lnTo>
                  <a:pt x="199550" y="1096327"/>
                </a:lnTo>
                <a:lnTo>
                  <a:pt x="199455" y="1096422"/>
                </a:lnTo>
                <a:cubicBezTo>
                  <a:pt x="201551" y="1053941"/>
                  <a:pt x="231364" y="1035653"/>
                  <a:pt x="272894" y="1035653"/>
                </a:cubicBezTo>
                <a:close/>
                <a:moveTo>
                  <a:pt x="85632" y="1035653"/>
                </a:moveTo>
                <a:cubicBezTo>
                  <a:pt x="140782" y="1035653"/>
                  <a:pt x="167071" y="1080230"/>
                  <a:pt x="167071" y="1131570"/>
                </a:cubicBezTo>
                <a:cubicBezTo>
                  <a:pt x="167071" y="1182909"/>
                  <a:pt x="140686" y="1227486"/>
                  <a:pt x="85632" y="1227486"/>
                </a:cubicBezTo>
                <a:cubicBezTo>
                  <a:pt x="58580" y="1227486"/>
                  <a:pt x="32292" y="1213770"/>
                  <a:pt x="22766" y="1187767"/>
                </a:cubicBezTo>
                <a:lnTo>
                  <a:pt x="22100" y="1187767"/>
                </a:lnTo>
                <a:lnTo>
                  <a:pt x="22100" y="1289304"/>
                </a:lnTo>
                <a:lnTo>
                  <a:pt x="2" y="1289304"/>
                </a:lnTo>
                <a:lnTo>
                  <a:pt x="2" y="1040987"/>
                </a:lnTo>
                <a:lnTo>
                  <a:pt x="20386" y="1040987"/>
                </a:lnTo>
                <a:lnTo>
                  <a:pt x="20386" y="1075372"/>
                </a:lnTo>
                <a:lnTo>
                  <a:pt x="21052" y="1075372"/>
                </a:lnTo>
                <a:cubicBezTo>
                  <a:pt x="31244" y="1050798"/>
                  <a:pt x="56485" y="1035653"/>
                  <a:pt x="85632" y="1035653"/>
                </a:cubicBezTo>
                <a:close/>
                <a:moveTo>
                  <a:pt x="3963543" y="1035558"/>
                </a:moveTo>
                <a:cubicBezTo>
                  <a:pt x="4021169" y="1035558"/>
                  <a:pt x="4044982" y="1086517"/>
                  <a:pt x="4043267" y="1137380"/>
                </a:cubicBezTo>
                <a:lnTo>
                  <a:pt x="3903821" y="1137380"/>
                </a:lnTo>
                <a:lnTo>
                  <a:pt x="3903821" y="1137475"/>
                </a:lnTo>
                <a:cubicBezTo>
                  <a:pt x="3904202" y="1169765"/>
                  <a:pt x="3921061" y="1208818"/>
                  <a:pt x="3963543" y="1208818"/>
                </a:cubicBezTo>
                <a:cubicBezTo>
                  <a:pt x="3995833" y="1208818"/>
                  <a:pt x="4013454" y="1189863"/>
                  <a:pt x="4020407" y="1162431"/>
                </a:cubicBezTo>
                <a:lnTo>
                  <a:pt x="4042505" y="1162431"/>
                </a:lnTo>
                <a:cubicBezTo>
                  <a:pt x="4033075" y="1203579"/>
                  <a:pt x="4009168" y="1227392"/>
                  <a:pt x="3963543" y="1227392"/>
                </a:cubicBezTo>
                <a:cubicBezTo>
                  <a:pt x="3905917" y="1227392"/>
                  <a:pt x="3881723" y="1183196"/>
                  <a:pt x="3881723" y="1131475"/>
                </a:cubicBezTo>
                <a:cubicBezTo>
                  <a:pt x="3881723" y="1083659"/>
                  <a:pt x="3905917" y="1035558"/>
                  <a:pt x="3963543" y="1035558"/>
                </a:cubicBezTo>
                <a:close/>
                <a:moveTo>
                  <a:pt x="3401186" y="1035558"/>
                </a:moveTo>
                <a:cubicBezTo>
                  <a:pt x="3439858" y="1035558"/>
                  <a:pt x="3469671" y="1056227"/>
                  <a:pt x="3474624" y="1097756"/>
                </a:cubicBezTo>
                <a:lnTo>
                  <a:pt x="3452526" y="1097756"/>
                </a:lnTo>
                <a:lnTo>
                  <a:pt x="3452431" y="1097852"/>
                </a:lnTo>
                <a:cubicBezTo>
                  <a:pt x="3446430" y="1070800"/>
                  <a:pt x="3429952" y="1054322"/>
                  <a:pt x="3401186" y="1054322"/>
                </a:cubicBezTo>
                <a:cubicBezTo>
                  <a:pt x="3358705" y="1054322"/>
                  <a:pt x="3337654" y="1092994"/>
                  <a:pt x="3337654" y="1131570"/>
                </a:cubicBezTo>
                <a:cubicBezTo>
                  <a:pt x="3337654" y="1170146"/>
                  <a:pt x="3358705" y="1208818"/>
                  <a:pt x="3401186" y="1208818"/>
                </a:cubicBezTo>
                <a:cubicBezTo>
                  <a:pt x="3428618" y="1208818"/>
                  <a:pt x="3451097" y="1187387"/>
                  <a:pt x="3453859" y="1157192"/>
                </a:cubicBezTo>
                <a:lnTo>
                  <a:pt x="3475957" y="1157192"/>
                </a:lnTo>
                <a:cubicBezTo>
                  <a:pt x="3469957" y="1200721"/>
                  <a:pt x="3441572" y="1227392"/>
                  <a:pt x="3401186" y="1227392"/>
                </a:cubicBezTo>
                <a:cubicBezTo>
                  <a:pt x="3345655" y="1227392"/>
                  <a:pt x="3315461" y="1183481"/>
                  <a:pt x="3315461" y="1131475"/>
                </a:cubicBezTo>
                <a:cubicBezTo>
                  <a:pt x="3315461" y="1079468"/>
                  <a:pt x="3345655" y="1035558"/>
                  <a:pt x="3401186" y="1035558"/>
                </a:cubicBezTo>
                <a:close/>
                <a:moveTo>
                  <a:pt x="1445228" y="1035558"/>
                </a:moveTo>
                <a:cubicBezTo>
                  <a:pt x="1502854" y="1035558"/>
                  <a:pt x="1526667" y="1086517"/>
                  <a:pt x="1524952" y="1137380"/>
                </a:cubicBezTo>
                <a:lnTo>
                  <a:pt x="1385506" y="1137380"/>
                </a:lnTo>
                <a:lnTo>
                  <a:pt x="1385601" y="1137475"/>
                </a:lnTo>
                <a:cubicBezTo>
                  <a:pt x="1385982" y="1169765"/>
                  <a:pt x="1402841" y="1208818"/>
                  <a:pt x="1445323" y="1208818"/>
                </a:cubicBezTo>
                <a:cubicBezTo>
                  <a:pt x="1477613" y="1208818"/>
                  <a:pt x="1495234" y="1189863"/>
                  <a:pt x="1502187" y="1162431"/>
                </a:cubicBezTo>
                <a:lnTo>
                  <a:pt x="1524285" y="1162431"/>
                </a:lnTo>
                <a:cubicBezTo>
                  <a:pt x="1514855" y="1203579"/>
                  <a:pt x="1490948" y="1227392"/>
                  <a:pt x="1445228" y="1227392"/>
                </a:cubicBezTo>
                <a:cubicBezTo>
                  <a:pt x="1387601" y="1227392"/>
                  <a:pt x="1363408" y="1183196"/>
                  <a:pt x="1363408" y="1131475"/>
                </a:cubicBezTo>
                <a:cubicBezTo>
                  <a:pt x="1363408" y="1083659"/>
                  <a:pt x="1387601" y="1035558"/>
                  <a:pt x="1445228" y="1035558"/>
                </a:cubicBezTo>
                <a:close/>
                <a:moveTo>
                  <a:pt x="3193256" y="995362"/>
                </a:moveTo>
                <a:lnTo>
                  <a:pt x="3143059" y="1123854"/>
                </a:lnTo>
                <a:lnTo>
                  <a:pt x="3241738" y="1123854"/>
                </a:lnTo>
                <a:close/>
                <a:moveTo>
                  <a:pt x="5269992" y="986504"/>
                </a:moveTo>
                <a:lnTo>
                  <a:pt x="5292090" y="986504"/>
                </a:lnTo>
                <a:lnTo>
                  <a:pt x="5292090" y="1040987"/>
                </a:lnTo>
                <a:lnTo>
                  <a:pt x="5292185" y="1040987"/>
                </a:lnTo>
                <a:lnTo>
                  <a:pt x="5329047" y="1040987"/>
                </a:lnTo>
                <a:lnTo>
                  <a:pt x="5329047" y="1059561"/>
                </a:lnTo>
                <a:lnTo>
                  <a:pt x="5292185" y="1059561"/>
                </a:lnTo>
                <a:lnTo>
                  <a:pt x="5292185" y="1181767"/>
                </a:lnTo>
                <a:cubicBezTo>
                  <a:pt x="5292185" y="1196149"/>
                  <a:pt x="5294281" y="1204627"/>
                  <a:pt x="5310092" y="1205674"/>
                </a:cubicBezTo>
                <a:cubicBezTo>
                  <a:pt x="5316379" y="1205674"/>
                  <a:pt x="5322760" y="1205293"/>
                  <a:pt x="5329047" y="1204627"/>
                </a:cubicBezTo>
                <a:lnTo>
                  <a:pt x="5329047" y="1223581"/>
                </a:lnTo>
                <a:cubicBezTo>
                  <a:pt x="5322380" y="1223581"/>
                  <a:pt x="5315997" y="1224248"/>
                  <a:pt x="5309330" y="1224248"/>
                </a:cubicBezTo>
                <a:cubicBezTo>
                  <a:pt x="5279803" y="1224248"/>
                  <a:pt x="5269611" y="1214437"/>
                  <a:pt x="5269992" y="1183481"/>
                </a:cubicBezTo>
                <a:lnTo>
                  <a:pt x="5269992" y="1059561"/>
                </a:lnTo>
                <a:lnTo>
                  <a:pt x="5238369" y="1059561"/>
                </a:lnTo>
                <a:lnTo>
                  <a:pt x="5238369" y="1040987"/>
                </a:lnTo>
                <a:lnTo>
                  <a:pt x="5269992" y="1040987"/>
                </a:lnTo>
                <a:close/>
                <a:moveTo>
                  <a:pt x="1092993" y="986504"/>
                </a:moveTo>
                <a:lnTo>
                  <a:pt x="1115091" y="986504"/>
                </a:lnTo>
                <a:lnTo>
                  <a:pt x="1115091" y="1040987"/>
                </a:lnTo>
                <a:lnTo>
                  <a:pt x="1151953" y="1040987"/>
                </a:lnTo>
                <a:lnTo>
                  <a:pt x="1151953" y="1059561"/>
                </a:lnTo>
                <a:lnTo>
                  <a:pt x="1115091" y="1059561"/>
                </a:lnTo>
                <a:lnTo>
                  <a:pt x="1115091" y="1181767"/>
                </a:lnTo>
                <a:cubicBezTo>
                  <a:pt x="1115091" y="1196149"/>
                  <a:pt x="1117187" y="1204627"/>
                  <a:pt x="1132998" y="1205674"/>
                </a:cubicBezTo>
                <a:cubicBezTo>
                  <a:pt x="1139285" y="1205674"/>
                  <a:pt x="1145666" y="1205293"/>
                  <a:pt x="1151953" y="1204627"/>
                </a:cubicBezTo>
                <a:lnTo>
                  <a:pt x="1151953" y="1223581"/>
                </a:lnTo>
                <a:cubicBezTo>
                  <a:pt x="1145285" y="1223581"/>
                  <a:pt x="1138999" y="1224248"/>
                  <a:pt x="1132331" y="1224248"/>
                </a:cubicBezTo>
                <a:cubicBezTo>
                  <a:pt x="1102804" y="1224248"/>
                  <a:pt x="1092612" y="1214437"/>
                  <a:pt x="1092993" y="1183481"/>
                </a:cubicBezTo>
                <a:lnTo>
                  <a:pt x="1092993" y="1059561"/>
                </a:lnTo>
                <a:lnTo>
                  <a:pt x="1061370" y="1059561"/>
                </a:lnTo>
                <a:lnTo>
                  <a:pt x="1061370" y="1040987"/>
                </a:lnTo>
                <a:lnTo>
                  <a:pt x="1092993" y="1040987"/>
                </a:lnTo>
                <a:close/>
                <a:moveTo>
                  <a:pt x="507493" y="986504"/>
                </a:moveTo>
                <a:lnTo>
                  <a:pt x="529591" y="986504"/>
                </a:lnTo>
                <a:lnTo>
                  <a:pt x="529591" y="1040987"/>
                </a:lnTo>
                <a:lnTo>
                  <a:pt x="566453" y="1040987"/>
                </a:lnTo>
                <a:lnTo>
                  <a:pt x="566453" y="1059561"/>
                </a:lnTo>
                <a:lnTo>
                  <a:pt x="529591" y="1059561"/>
                </a:lnTo>
                <a:lnTo>
                  <a:pt x="529591" y="1181767"/>
                </a:lnTo>
                <a:cubicBezTo>
                  <a:pt x="529591" y="1196149"/>
                  <a:pt x="531687" y="1204627"/>
                  <a:pt x="547497" y="1205674"/>
                </a:cubicBezTo>
                <a:cubicBezTo>
                  <a:pt x="553784" y="1205674"/>
                  <a:pt x="560165" y="1205293"/>
                  <a:pt x="566453" y="1204627"/>
                </a:cubicBezTo>
                <a:lnTo>
                  <a:pt x="566453" y="1223581"/>
                </a:lnTo>
                <a:cubicBezTo>
                  <a:pt x="559785" y="1223581"/>
                  <a:pt x="553499" y="1224248"/>
                  <a:pt x="546830" y="1224248"/>
                </a:cubicBezTo>
                <a:cubicBezTo>
                  <a:pt x="517304" y="1224248"/>
                  <a:pt x="507112" y="1214437"/>
                  <a:pt x="507493" y="1183481"/>
                </a:cubicBezTo>
                <a:lnTo>
                  <a:pt x="507493" y="1059561"/>
                </a:lnTo>
                <a:lnTo>
                  <a:pt x="475869" y="1059561"/>
                </a:lnTo>
                <a:lnTo>
                  <a:pt x="475869" y="1040987"/>
                </a:lnTo>
                <a:lnTo>
                  <a:pt x="507493" y="1040987"/>
                </a:lnTo>
                <a:close/>
                <a:moveTo>
                  <a:pt x="4603051" y="971454"/>
                </a:moveTo>
                <a:lnTo>
                  <a:pt x="4801838" y="971454"/>
                </a:lnTo>
                <a:lnTo>
                  <a:pt x="4801838" y="991742"/>
                </a:lnTo>
                <a:lnTo>
                  <a:pt x="4714398" y="991742"/>
                </a:lnTo>
                <a:lnTo>
                  <a:pt x="4714398" y="1222152"/>
                </a:lnTo>
                <a:lnTo>
                  <a:pt x="4690490" y="1222152"/>
                </a:lnTo>
                <a:lnTo>
                  <a:pt x="4690490" y="991742"/>
                </a:lnTo>
                <a:lnTo>
                  <a:pt x="4603051" y="991742"/>
                </a:lnTo>
                <a:close/>
                <a:moveTo>
                  <a:pt x="3826573" y="971454"/>
                </a:moveTo>
                <a:lnTo>
                  <a:pt x="3848671" y="971454"/>
                </a:lnTo>
                <a:lnTo>
                  <a:pt x="3848671" y="1222152"/>
                </a:lnTo>
                <a:lnTo>
                  <a:pt x="3828287" y="1222152"/>
                </a:lnTo>
                <a:lnTo>
                  <a:pt x="3828287" y="1187767"/>
                </a:lnTo>
                <a:lnTo>
                  <a:pt x="3827620" y="1187767"/>
                </a:lnTo>
                <a:cubicBezTo>
                  <a:pt x="3818190" y="1211294"/>
                  <a:pt x="3789330" y="1227486"/>
                  <a:pt x="3763041" y="1227486"/>
                </a:cubicBezTo>
                <a:cubicBezTo>
                  <a:pt x="3707891" y="1227486"/>
                  <a:pt x="3681602" y="1182909"/>
                  <a:pt x="3681602" y="1131569"/>
                </a:cubicBezTo>
                <a:cubicBezTo>
                  <a:pt x="3681602" y="1080230"/>
                  <a:pt x="3707986" y="1035653"/>
                  <a:pt x="3763041" y="1035653"/>
                </a:cubicBezTo>
                <a:cubicBezTo>
                  <a:pt x="3790092" y="1035653"/>
                  <a:pt x="3816381" y="1049369"/>
                  <a:pt x="3825906" y="1075372"/>
                </a:cubicBezTo>
                <a:lnTo>
                  <a:pt x="3826573" y="1075372"/>
                </a:lnTo>
                <a:close/>
                <a:moveTo>
                  <a:pt x="3180968" y="971454"/>
                </a:moveTo>
                <a:lnTo>
                  <a:pt x="3207639" y="971454"/>
                </a:lnTo>
                <a:lnTo>
                  <a:pt x="3305936" y="1222247"/>
                </a:lnTo>
                <a:lnTo>
                  <a:pt x="3280314" y="1222247"/>
                </a:lnTo>
                <a:lnTo>
                  <a:pt x="3249739" y="1144238"/>
                </a:lnTo>
                <a:lnTo>
                  <a:pt x="3135630" y="1144238"/>
                </a:lnTo>
                <a:lnTo>
                  <a:pt x="3105435" y="1222247"/>
                </a:lnTo>
                <a:lnTo>
                  <a:pt x="3079813" y="1222247"/>
                </a:lnTo>
                <a:close/>
                <a:moveTo>
                  <a:pt x="2447639" y="971454"/>
                </a:moveTo>
                <a:lnTo>
                  <a:pt x="2477452" y="971454"/>
                </a:lnTo>
                <a:lnTo>
                  <a:pt x="2477452" y="1067371"/>
                </a:lnTo>
                <a:lnTo>
                  <a:pt x="2478119" y="1067371"/>
                </a:lnTo>
                <a:cubicBezTo>
                  <a:pt x="2487930" y="1045654"/>
                  <a:pt x="2513552" y="1036510"/>
                  <a:pt x="2535364" y="1036510"/>
                </a:cubicBezTo>
                <a:cubicBezTo>
                  <a:pt x="2583085" y="1036510"/>
                  <a:pt x="2597848" y="1063942"/>
                  <a:pt x="2597848" y="1102899"/>
                </a:cubicBezTo>
                <a:lnTo>
                  <a:pt x="2597848" y="1222343"/>
                </a:lnTo>
                <a:lnTo>
                  <a:pt x="2568035" y="1222343"/>
                </a:lnTo>
                <a:lnTo>
                  <a:pt x="2568035" y="1099470"/>
                </a:lnTo>
                <a:cubicBezTo>
                  <a:pt x="2568035" y="1077372"/>
                  <a:pt x="2554033" y="1062894"/>
                  <a:pt x="2531173" y="1062894"/>
                </a:cubicBezTo>
                <a:cubicBezTo>
                  <a:pt x="2494978" y="1062894"/>
                  <a:pt x="2477452" y="1087087"/>
                  <a:pt x="2477452" y="1119758"/>
                </a:cubicBezTo>
                <a:lnTo>
                  <a:pt x="2477452" y="1222343"/>
                </a:lnTo>
                <a:lnTo>
                  <a:pt x="2447639" y="1222343"/>
                </a:lnTo>
                <a:lnTo>
                  <a:pt x="2447639" y="971549"/>
                </a:lnTo>
                <a:close/>
                <a:moveTo>
                  <a:pt x="1659445" y="971454"/>
                </a:moveTo>
                <a:lnTo>
                  <a:pt x="1705070" y="971454"/>
                </a:lnTo>
                <a:lnTo>
                  <a:pt x="1784127" y="1182147"/>
                </a:lnTo>
                <a:lnTo>
                  <a:pt x="1863470" y="971454"/>
                </a:lnTo>
                <a:lnTo>
                  <a:pt x="1909191" y="971454"/>
                </a:lnTo>
                <a:lnTo>
                  <a:pt x="1909191" y="1222152"/>
                </a:lnTo>
                <a:lnTo>
                  <a:pt x="1877567" y="1222152"/>
                </a:lnTo>
                <a:lnTo>
                  <a:pt x="1877567" y="1013555"/>
                </a:lnTo>
                <a:lnTo>
                  <a:pt x="1876805" y="1013555"/>
                </a:lnTo>
                <a:lnTo>
                  <a:pt x="1798510" y="1222152"/>
                </a:lnTo>
                <a:lnTo>
                  <a:pt x="1770030" y="1222152"/>
                </a:lnTo>
                <a:lnTo>
                  <a:pt x="1691735" y="1013555"/>
                </a:lnTo>
                <a:lnTo>
                  <a:pt x="1691068" y="1013555"/>
                </a:lnTo>
                <a:lnTo>
                  <a:pt x="1691068" y="1222152"/>
                </a:lnTo>
                <a:lnTo>
                  <a:pt x="1659445" y="1222152"/>
                </a:lnTo>
                <a:close/>
                <a:moveTo>
                  <a:pt x="1183576" y="971454"/>
                </a:moveTo>
                <a:lnTo>
                  <a:pt x="1205674" y="971454"/>
                </a:lnTo>
                <a:lnTo>
                  <a:pt x="1205674" y="1072229"/>
                </a:lnTo>
                <a:lnTo>
                  <a:pt x="1206341" y="1072229"/>
                </a:lnTo>
                <a:cubicBezTo>
                  <a:pt x="1214437" y="1050416"/>
                  <a:pt x="1238630" y="1035748"/>
                  <a:pt x="1264253" y="1035748"/>
                </a:cubicBezTo>
                <a:cubicBezTo>
                  <a:pt x="1315212" y="1035748"/>
                  <a:pt x="1330642" y="1062418"/>
                  <a:pt x="1330642" y="1105661"/>
                </a:cubicBezTo>
                <a:lnTo>
                  <a:pt x="1330642" y="1222247"/>
                </a:lnTo>
                <a:lnTo>
                  <a:pt x="1308544" y="1222247"/>
                </a:lnTo>
                <a:lnTo>
                  <a:pt x="1308544" y="1109185"/>
                </a:lnTo>
                <a:cubicBezTo>
                  <a:pt x="1308544" y="1077944"/>
                  <a:pt x="1298352" y="1054417"/>
                  <a:pt x="1262538" y="1054417"/>
                </a:cubicBezTo>
                <a:cubicBezTo>
                  <a:pt x="1226724" y="1054417"/>
                  <a:pt x="1206341" y="1081087"/>
                  <a:pt x="1205674" y="1116615"/>
                </a:cubicBezTo>
                <a:lnTo>
                  <a:pt x="1205674" y="1222343"/>
                </a:lnTo>
                <a:lnTo>
                  <a:pt x="1183576" y="1222343"/>
                </a:lnTo>
                <a:lnTo>
                  <a:pt x="1183576" y="971549"/>
                </a:lnTo>
                <a:close/>
                <a:moveTo>
                  <a:pt x="947262" y="971454"/>
                </a:moveTo>
                <a:cubicBezTo>
                  <a:pt x="953549" y="971454"/>
                  <a:pt x="958883" y="971835"/>
                  <a:pt x="965931" y="972883"/>
                </a:cubicBezTo>
                <a:lnTo>
                  <a:pt x="965931" y="991837"/>
                </a:lnTo>
                <a:cubicBezTo>
                  <a:pt x="959930" y="990790"/>
                  <a:pt x="955073" y="990123"/>
                  <a:pt x="949738" y="990123"/>
                </a:cubicBezTo>
                <a:cubicBezTo>
                  <a:pt x="925163" y="990123"/>
                  <a:pt x="925831" y="1005554"/>
                  <a:pt x="925544" y="1025270"/>
                </a:cubicBezTo>
                <a:lnTo>
                  <a:pt x="925544" y="1041082"/>
                </a:lnTo>
                <a:lnTo>
                  <a:pt x="961358" y="1041082"/>
                </a:lnTo>
                <a:lnTo>
                  <a:pt x="961358" y="1059656"/>
                </a:lnTo>
                <a:lnTo>
                  <a:pt x="961264" y="1059560"/>
                </a:lnTo>
                <a:lnTo>
                  <a:pt x="925450" y="1059560"/>
                </a:lnTo>
                <a:lnTo>
                  <a:pt x="925450" y="1222152"/>
                </a:lnTo>
                <a:lnTo>
                  <a:pt x="903352" y="1222152"/>
                </a:lnTo>
                <a:lnTo>
                  <a:pt x="903352" y="1059560"/>
                </a:lnTo>
                <a:lnTo>
                  <a:pt x="872490" y="1059560"/>
                </a:lnTo>
                <a:lnTo>
                  <a:pt x="872490" y="1040987"/>
                </a:lnTo>
                <a:lnTo>
                  <a:pt x="903352" y="1040987"/>
                </a:lnTo>
                <a:lnTo>
                  <a:pt x="903352" y="1024508"/>
                </a:lnTo>
                <a:cubicBezTo>
                  <a:pt x="902970" y="993266"/>
                  <a:pt x="911828" y="971454"/>
                  <a:pt x="947262" y="971454"/>
                </a:cubicBezTo>
                <a:close/>
                <a:moveTo>
                  <a:pt x="934687" y="323278"/>
                </a:moveTo>
                <a:cubicBezTo>
                  <a:pt x="853153" y="323278"/>
                  <a:pt x="817149" y="397668"/>
                  <a:pt x="817149" y="468725"/>
                </a:cubicBezTo>
                <a:cubicBezTo>
                  <a:pt x="817149" y="539781"/>
                  <a:pt x="853153" y="615029"/>
                  <a:pt x="934687" y="615029"/>
                </a:cubicBezTo>
                <a:cubicBezTo>
                  <a:pt x="1016222" y="615029"/>
                  <a:pt x="1052226" y="540734"/>
                  <a:pt x="1052226" y="468725"/>
                </a:cubicBezTo>
                <a:cubicBezTo>
                  <a:pt x="1052226" y="397573"/>
                  <a:pt x="1016222" y="323278"/>
                  <a:pt x="934687" y="323278"/>
                </a:cubicBezTo>
                <a:close/>
                <a:moveTo>
                  <a:pt x="199930" y="323278"/>
                </a:moveTo>
                <a:cubicBezTo>
                  <a:pt x="120872" y="323278"/>
                  <a:pt x="91250" y="398430"/>
                  <a:pt x="91250" y="467201"/>
                </a:cubicBezTo>
                <a:cubicBezTo>
                  <a:pt x="91250" y="535971"/>
                  <a:pt x="124016" y="603885"/>
                  <a:pt x="199930" y="603885"/>
                </a:cubicBezTo>
                <a:cubicBezTo>
                  <a:pt x="280702" y="603885"/>
                  <a:pt x="310991" y="530352"/>
                  <a:pt x="310991" y="459962"/>
                </a:cubicBezTo>
                <a:cubicBezTo>
                  <a:pt x="310991" y="388810"/>
                  <a:pt x="278987" y="323278"/>
                  <a:pt x="199930" y="323278"/>
                </a:cubicBezTo>
                <a:close/>
                <a:moveTo>
                  <a:pt x="1758219" y="323183"/>
                </a:moveTo>
                <a:cubicBezTo>
                  <a:pt x="1696688" y="323183"/>
                  <a:pt x="1651920" y="371189"/>
                  <a:pt x="1649539" y="432721"/>
                </a:cubicBezTo>
                <a:lnTo>
                  <a:pt x="1862137" y="432721"/>
                </a:lnTo>
                <a:cubicBezTo>
                  <a:pt x="1858899" y="375189"/>
                  <a:pt x="1819751" y="323183"/>
                  <a:pt x="1758219" y="323183"/>
                </a:cubicBezTo>
                <a:close/>
                <a:moveTo>
                  <a:pt x="3908488" y="294894"/>
                </a:moveTo>
                <a:cubicBezTo>
                  <a:pt x="3884580" y="294894"/>
                  <a:pt x="3863626" y="299942"/>
                  <a:pt x="3845528" y="310038"/>
                </a:cubicBezTo>
                <a:cubicBezTo>
                  <a:pt x="3827430" y="320135"/>
                  <a:pt x="3812476" y="333375"/>
                  <a:pt x="3800570" y="349853"/>
                </a:cubicBezTo>
                <a:cubicBezTo>
                  <a:pt x="3788569" y="366331"/>
                  <a:pt x="3779615" y="385000"/>
                  <a:pt x="3773519" y="405955"/>
                </a:cubicBezTo>
                <a:cubicBezTo>
                  <a:pt x="3767423" y="426910"/>
                  <a:pt x="3764375" y="448341"/>
                  <a:pt x="3764375" y="470058"/>
                </a:cubicBezTo>
                <a:cubicBezTo>
                  <a:pt x="3764375" y="491776"/>
                  <a:pt x="3767423" y="513207"/>
                  <a:pt x="3773519" y="534162"/>
                </a:cubicBezTo>
                <a:cubicBezTo>
                  <a:pt x="3779615" y="555117"/>
                  <a:pt x="3788664" y="573881"/>
                  <a:pt x="3800570" y="590359"/>
                </a:cubicBezTo>
                <a:cubicBezTo>
                  <a:pt x="3812571" y="606838"/>
                  <a:pt x="3827526" y="620077"/>
                  <a:pt x="3845528" y="630174"/>
                </a:cubicBezTo>
                <a:cubicBezTo>
                  <a:pt x="3863530" y="640270"/>
                  <a:pt x="3884580" y="645319"/>
                  <a:pt x="3908488" y="645319"/>
                </a:cubicBezTo>
                <a:cubicBezTo>
                  <a:pt x="3932396" y="645319"/>
                  <a:pt x="3953351" y="640270"/>
                  <a:pt x="3971449" y="630174"/>
                </a:cubicBezTo>
                <a:cubicBezTo>
                  <a:pt x="3989451" y="620077"/>
                  <a:pt x="4004500" y="606838"/>
                  <a:pt x="4016407" y="590359"/>
                </a:cubicBezTo>
                <a:cubicBezTo>
                  <a:pt x="4028408" y="573881"/>
                  <a:pt x="4037362" y="555212"/>
                  <a:pt x="4043553" y="534162"/>
                </a:cubicBezTo>
                <a:cubicBezTo>
                  <a:pt x="4049649" y="513207"/>
                  <a:pt x="4052697" y="491871"/>
                  <a:pt x="4052697" y="470058"/>
                </a:cubicBezTo>
                <a:cubicBezTo>
                  <a:pt x="4052697" y="448246"/>
                  <a:pt x="4049649" y="426910"/>
                  <a:pt x="4043553" y="405955"/>
                </a:cubicBezTo>
                <a:cubicBezTo>
                  <a:pt x="4037457" y="385000"/>
                  <a:pt x="4028408" y="366236"/>
                  <a:pt x="4016407" y="349853"/>
                </a:cubicBezTo>
                <a:cubicBezTo>
                  <a:pt x="4004500" y="333375"/>
                  <a:pt x="3989451" y="320135"/>
                  <a:pt x="3971449" y="310038"/>
                </a:cubicBezTo>
                <a:cubicBezTo>
                  <a:pt x="3953351" y="299942"/>
                  <a:pt x="3932396" y="294894"/>
                  <a:pt x="3908488" y="294894"/>
                </a:cubicBezTo>
                <a:close/>
                <a:moveTo>
                  <a:pt x="3497484" y="294894"/>
                </a:moveTo>
                <a:cubicBezTo>
                  <a:pt x="3473576" y="294894"/>
                  <a:pt x="3452622" y="299942"/>
                  <a:pt x="3434524" y="310038"/>
                </a:cubicBezTo>
                <a:cubicBezTo>
                  <a:pt x="3416426" y="320135"/>
                  <a:pt x="3401472" y="333375"/>
                  <a:pt x="3389471" y="349853"/>
                </a:cubicBezTo>
                <a:cubicBezTo>
                  <a:pt x="3377565" y="366331"/>
                  <a:pt x="3368516" y="385000"/>
                  <a:pt x="3362420" y="405955"/>
                </a:cubicBezTo>
                <a:cubicBezTo>
                  <a:pt x="3356324" y="426910"/>
                  <a:pt x="3353276" y="448341"/>
                  <a:pt x="3353276" y="470058"/>
                </a:cubicBezTo>
                <a:cubicBezTo>
                  <a:pt x="3353276" y="491776"/>
                  <a:pt x="3356324" y="513207"/>
                  <a:pt x="3362420" y="534162"/>
                </a:cubicBezTo>
                <a:cubicBezTo>
                  <a:pt x="3368516" y="555117"/>
                  <a:pt x="3377565" y="573881"/>
                  <a:pt x="3389471" y="590359"/>
                </a:cubicBezTo>
                <a:cubicBezTo>
                  <a:pt x="3401472" y="606838"/>
                  <a:pt x="3416426" y="620077"/>
                  <a:pt x="3434524" y="630174"/>
                </a:cubicBezTo>
                <a:cubicBezTo>
                  <a:pt x="3452526" y="640270"/>
                  <a:pt x="3473576" y="645319"/>
                  <a:pt x="3497484" y="645319"/>
                </a:cubicBezTo>
                <a:cubicBezTo>
                  <a:pt x="3521392" y="645319"/>
                  <a:pt x="3542347" y="640270"/>
                  <a:pt x="3560444" y="630174"/>
                </a:cubicBezTo>
                <a:cubicBezTo>
                  <a:pt x="3578447" y="620077"/>
                  <a:pt x="3593496" y="606838"/>
                  <a:pt x="3605402" y="590359"/>
                </a:cubicBezTo>
                <a:cubicBezTo>
                  <a:pt x="3617309" y="573881"/>
                  <a:pt x="3626358" y="555212"/>
                  <a:pt x="3632453" y="534162"/>
                </a:cubicBezTo>
                <a:cubicBezTo>
                  <a:pt x="3638550" y="513207"/>
                  <a:pt x="3641598" y="491871"/>
                  <a:pt x="3641598" y="470058"/>
                </a:cubicBezTo>
                <a:cubicBezTo>
                  <a:pt x="3641598" y="448246"/>
                  <a:pt x="3638550" y="426910"/>
                  <a:pt x="3632453" y="405955"/>
                </a:cubicBezTo>
                <a:cubicBezTo>
                  <a:pt x="3626358" y="385000"/>
                  <a:pt x="3617309" y="366236"/>
                  <a:pt x="3605402" y="349853"/>
                </a:cubicBezTo>
                <a:cubicBezTo>
                  <a:pt x="3593401" y="333375"/>
                  <a:pt x="3578447" y="320135"/>
                  <a:pt x="3560444" y="310038"/>
                </a:cubicBezTo>
                <a:cubicBezTo>
                  <a:pt x="3542347" y="299942"/>
                  <a:pt x="3521392" y="294894"/>
                  <a:pt x="3497484" y="294894"/>
                </a:cubicBezTo>
                <a:close/>
                <a:moveTo>
                  <a:pt x="1150620" y="262508"/>
                </a:moveTo>
                <a:lnTo>
                  <a:pt x="1249775" y="262508"/>
                </a:lnTo>
                <a:lnTo>
                  <a:pt x="1354455" y="579881"/>
                </a:lnTo>
                <a:lnTo>
                  <a:pt x="1356074" y="579881"/>
                </a:lnTo>
                <a:lnTo>
                  <a:pt x="1456849" y="262508"/>
                </a:lnTo>
                <a:lnTo>
                  <a:pt x="1551146" y="262508"/>
                </a:lnTo>
                <a:lnTo>
                  <a:pt x="1403223" y="675798"/>
                </a:lnTo>
                <a:lnTo>
                  <a:pt x="1300924" y="675798"/>
                </a:lnTo>
                <a:close/>
                <a:moveTo>
                  <a:pt x="2341054" y="252983"/>
                </a:moveTo>
                <a:cubicBezTo>
                  <a:pt x="2361818" y="252983"/>
                  <a:pt x="2380963" y="255650"/>
                  <a:pt x="2398775" y="260984"/>
                </a:cubicBezTo>
                <a:cubicBezTo>
                  <a:pt x="2416587" y="266318"/>
                  <a:pt x="2432208" y="274510"/>
                  <a:pt x="2445733" y="285654"/>
                </a:cubicBezTo>
                <a:cubicBezTo>
                  <a:pt x="2459259" y="296798"/>
                  <a:pt x="2470022" y="310609"/>
                  <a:pt x="2478023" y="327088"/>
                </a:cubicBezTo>
                <a:cubicBezTo>
                  <a:pt x="2485929" y="343566"/>
                  <a:pt x="2490501" y="362901"/>
                  <a:pt x="2491548" y="385285"/>
                </a:cubicBezTo>
                <a:lnTo>
                  <a:pt x="2441352" y="385285"/>
                </a:lnTo>
                <a:cubicBezTo>
                  <a:pt x="2440780" y="369855"/>
                  <a:pt x="2437637" y="356424"/>
                  <a:pt x="2431827" y="345090"/>
                </a:cubicBezTo>
                <a:lnTo>
                  <a:pt x="2431636" y="344709"/>
                </a:lnTo>
                <a:cubicBezTo>
                  <a:pt x="2425731" y="333279"/>
                  <a:pt x="2417920" y="323849"/>
                  <a:pt x="2408110" y="316420"/>
                </a:cubicBezTo>
                <a:cubicBezTo>
                  <a:pt x="2398299" y="308990"/>
                  <a:pt x="2386964" y="303561"/>
                  <a:pt x="2374296" y="300132"/>
                </a:cubicBezTo>
                <a:cubicBezTo>
                  <a:pt x="2361532" y="296703"/>
                  <a:pt x="2348007" y="294988"/>
                  <a:pt x="2333719" y="294988"/>
                </a:cubicBezTo>
                <a:cubicBezTo>
                  <a:pt x="2322575" y="294988"/>
                  <a:pt x="2311240" y="296131"/>
                  <a:pt x="2299810" y="298608"/>
                </a:cubicBezTo>
                <a:cubicBezTo>
                  <a:pt x="2288380" y="300989"/>
                  <a:pt x="2277903" y="304990"/>
                  <a:pt x="2268378" y="310609"/>
                </a:cubicBezTo>
                <a:cubicBezTo>
                  <a:pt x="2258853" y="316134"/>
                  <a:pt x="2251138" y="323468"/>
                  <a:pt x="2245327" y="332517"/>
                </a:cubicBezTo>
                <a:cubicBezTo>
                  <a:pt x="2239422" y="341566"/>
                  <a:pt x="2236564" y="352710"/>
                  <a:pt x="2236564" y="365949"/>
                </a:cubicBezTo>
                <a:cubicBezTo>
                  <a:pt x="2236564" y="377094"/>
                  <a:pt x="2239327" y="386524"/>
                  <a:pt x="2244946" y="394239"/>
                </a:cubicBezTo>
                <a:cubicBezTo>
                  <a:pt x="2250471" y="401954"/>
                  <a:pt x="2257519" y="408431"/>
                  <a:pt x="2266092" y="413765"/>
                </a:cubicBezTo>
                <a:cubicBezTo>
                  <a:pt x="2274569" y="419099"/>
                  <a:pt x="2283904" y="423481"/>
                  <a:pt x="2294000" y="426910"/>
                </a:cubicBezTo>
                <a:cubicBezTo>
                  <a:pt x="2304097" y="430339"/>
                  <a:pt x="2313431" y="433196"/>
                  <a:pt x="2321908" y="435292"/>
                </a:cubicBezTo>
                <a:lnTo>
                  <a:pt x="2388869" y="450436"/>
                </a:lnTo>
                <a:cubicBezTo>
                  <a:pt x="2403157" y="452532"/>
                  <a:pt x="2417444" y="456437"/>
                  <a:pt x="2431446" y="461962"/>
                </a:cubicBezTo>
                <a:cubicBezTo>
                  <a:pt x="2445543" y="467581"/>
                  <a:pt x="2458021" y="474820"/>
                  <a:pt x="2468879" y="483869"/>
                </a:cubicBezTo>
                <a:cubicBezTo>
                  <a:pt x="2479738" y="492918"/>
                  <a:pt x="2488691" y="504062"/>
                  <a:pt x="2495549" y="517302"/>
                </a:cubicBezTo>
                <a:cubicBezTo>
                  <a:pt x="2502407" y="530542"/>
                  <a:pt x="2505931" y="546258"/>
                  <a:pt x="2505931" y="564260"/>
                </a:cubicBezTo>
                <a:cubicBezTo>
                  <a:pt x="2505931" y="586549"/>
                  <a:pt x="2500883" y="605599"/>
                  <a:pt x="2490787" y="621220"/>
                </a:cubicBezTo>
                <a:cubicBezTo>
                  <a:pt x="2480690" y="636841"/>
                  <a:pt x="2467831" y="649604"/>
                  <a:pt x="2452115" y="659415"/>
                </a:cubicBezTo>
                <a:cubicBezTo>
                  <a:pt x="2436494" y="669226"/>
                  <a:pt x="2418778" y="676274"/>
                  <a:pt x="2399156" y="680560"/>
                </a:cubicBezTo>
                <a:cubicBezTo>
                  <a:pt x="2379439" y="684751"/>
                  <a:pt x="2360104" y="686942"/>
                  <a:pt x="2340958" y="686942"/>
                </a:cubicBezTo>
                <a:cubicBezTo>
                  <a:pt x="2292667" y="686942"/>
                  <a:pt x="2253519" y="675512"/>
                  <a:pt x="2223515" y="652652"/>
                </a:cubicBezTo>
                <a:cubicBezTo>
                  <a:pt x="2193511" y="629792"/>
                  <a:pt x="2176366" y="593216"/>
                  <a:pt x="2172080" y="542734"/>
                </a:cubicBezTo>
                <a:lnTo>
                  <a:pt x="2222277" y="542734"/>
                </a:lnTo>
                <a:cubicBezTo>
                  <a:pt x="2224372" y="576738"/>
                  <a:pt x="2236755" y="602360"/>
                  <a:pt x="2259329" y="619600"/>
                </a:cubicBezTo>
                <a:cubicBezTo>
                  <a:pt x="2281903" y="636841"/>
                  <a:pt x="2309907" y="645508"/>
                  <a:pt x="2343340" y="645508"/>
                </a:cubicBezTo>
                <a:cubicBezTo>
                  <a:pt x="2355532" y="645508"/>
                  <a:pt x="2368200" y="644175"/>
                  <a:pt x="2381154" y="641508"/>
                </a:cubicBezTo>
                <a:cubicBezTo>
                  <a:pt x="2394203" y="638841"/>
                  <a:pt x="2406300" y="634364"/>
                  <a:pt x="2417444" y="627982"/>
                </a:cubicBezTo>
                <a:cubicBezTo>
                  <a:pt x="2428588" y="621601"/>
                  <a:pt x="2437732" y="613504"/>
                  <a:pt x="2444876" y="603694"/>
                </a:cubicBezTo>
                <a:cubicBezTo>
                  <a:pt x="2452020" y="593883"/>
                  <a:pt x="2455639" y="581786"/>
                  <a:pt x="2455639" y="567403"/>
                </a:cubicBezTo>
                <a:cubicBezTo>
                  <a:pt x="2455639" y="555211"/>
                  <a:pt x="2453163" y="545020"/>
                  <a:pt x="2448114" y="536733"/>
                </a:cubicBezTo>
                <a:cubicBezTo>
                  <a:pt x="2443066" y="528541"/>
                  <a:pt x="2436304" y="521588"/>
                  <a:pt x="2427826" y="516064"/>
                </a:cubicBezTo>
                <a:cubicBezTo>
                  <a:pt x="2419349" y="510539"/>
                  <a:pt x="2409634" y="505872"/>
                  <a:pt x="2398775" y="502157"/>
                </a:cubicBezTo>
                <a:cubicBezTo>
                  <a:pt x="2387917" y="498442"/>
                  <a:pt x="2376868" y="495299"/>
                  <a:pt x="2365723" y="492632"/>
                </a:cubicBezTo>
                <a:lnTo>
                  <a:pt x="2301239" y="478345"/>
                </a:lnTo>
                <a:cubicBezTo>
                  <a:pt x="2284761" y="474058"/>
                  <a:pt x="2269616" y="469200"/>
                  <a:pt x="2255805" y="463581"/>
                </a:cubicBezTo>
                <a:cubicBezTo>
                  <a:pt x="2241994" y="458056"/>
                  <a:pt x="2229897" y="451103"/>
                  <a:pt x="2219515" y="442912"/>
                </a:cubicBezTo>
                <a:cubicBezTo>
                  <a:pt x="2209132" y="434720"/>
                  <a:pt x="2201036" y="424624"/>
                  <a:pt x="2195226" y="412622"/>
                </a:cubicBezTo>
                <a:cubicBezTo>
                  <a:pt x="2189416" y="400716"/>
                  <a:pt x="2186463" y="385952"/>
                  <a:pt x="2186463" y="368426"/>
                </a:cubicBezTo>
                <a:cubicBezTo>
                  <a:pt x="2186463" y="347757"/>
                  <a:pt x="2191130" y="329945"/>
                  <a:pt x="2200369" y="315086"/>
                </a:cubicBezTo>
                <a:cubicBezTo>
                  <a:pt x="2209704" y="300227"/>
                  <a:pt x="2221801" y="288226"/>
                  <a:pt x="2236660" y="279272"/>
                </a:cubicBezTo>
                <a:cubicBezTo>
                  <a:pt x="2251519" y="270223"/>
                  <a:pt x="2268092" y="263651"/>
                  <a:pt x="2286475" y="259365"/>
                </a:cubicBezTo>
                <a:cubicBezTo>
                  <a:pt x="2304763" y="255079"/>
                  <a:pt x="2322956" y="252983"/>
                  <a:pt x="2341054" y="252983"/>
                </a:cubicBezTo>
                <a:close/>
                <a:moveTo>
                  <a:pt x="3908488" y="252698"/>
                </a:moveTo>
                <a:cubicBezTo>
                  <a:pt x="3939826" y="252698"/>
                  <a:pt x="3967543" y="258508"/>
                  <a:pt x="3991737" y="270224"/>
                </a:cubicBezTo>
                <a:cubicBezTo>
                  <a:pt x="4015930" y="281940"/>
                  <a:pt x="4036219" y="297561"/>
                  <a:pt x="4052697" y="317182"/>
                </a:cubicBezTo>
                <a:cubicBezTo>
                  <a:pt x="4069175" y="336804"/>
                  <a:pt x="4081653" y="359759"/>
                  <a:pt x="4090130" y="386048"/>
                </a:cubicBezTo>
                <a:cubicBezTo>
                  <a:pt x="4098607" y="412337"/>
                  <a:pt x="4102894" y="440340"/>
                  <a:pt x="4102894" y="470058"/>
                </a:cubicBezTo>
                <a:cubicBezTo>
                  <a:pt x="4102894" y="499777"/>
                  <a:pt x="4098607" y="527780"/>
                  <a:pt x="4090130" y="554069"/>
                </a:cubicBezTo>
                <a:cubicBezTo>
                  <a:pt x="4081653" y="580358"/>
                  <a:pt x="4069175" y="603313"/>
                  <a:pt x="4052697" y="622935"/>
                </a:cubicBezTo>
                <a:cubicBezTo>
                  <a:pt x="4036219" y="642556"/>
                  <a:pt x="4015930" y="658082"/>
                  <a:pt x="3991737" y="669512"/>
                </a:cubicBezTo>
                <a:cubicBezTo>
                  <a:pt x="3967543" y="680942"/>
                  <a:pt x="3939826" y="686657"/>
                  <a:pt x="3908488" y="686657"/>
                </a:cubicBezTo>
                <a:cubicBezTo>
                  <a:pt x="3877151" y="686657"/>
                  <a:pt x="3849433" y="680942"/>
                  <a:pt x="3825240" y="669512"/>
                </a:cubicBezTo>
                <a:cubicBezTo>
                  <a:pt x="3801046" y="658082"/>
                  <a:pt x="3780758" y="642556"/>
                  <a:pt x="3764280" y="622935"/>
                </a:cubicBezTo>
                <a:cubicBezTo>
                  <a:pt x="3747802" y="603313"/>
                  <a:pt x="3735324" y="580358"/>
                  <a:pt x="3726846" y="554069"/>
                </a:cubicBezTo>
                <a:cubicBezTo>
                  <a:pt x="3718369" y="527780"/>
                  <a:pt x="3714083" y="499777"/>
                  <a:pt x="3714083" y="470058"/>
                </a:cubicBezTo>
                <a:cubicBezTo>
                  <a:pt x="3714083" y="440340"/>
                  <a:pt x="3718369" y="412242"/>
                  <a:pt x="3726846" y="386048"/>
                </a:cubicBezTo>
                <a:cubicBezTo>
                  <a:pt x="3735324" y="359759"/>
                  <a:pt x="3747802" y="336804"/>
                  <a:pt x="3764280" y="317182"/>
                </a:cubicBezTo>
                <a:cubicBezTo>
                  <a:pt x="3780758" y="297561"/>
                  <a:pt x="3801046" y="281844"/>
                  <a:pt x="3825240" y="270224"/>
                </a:cubicBezTo>
                <a:cubicBezTo>
                  <a:pt x="3849433" y="258603"/>
                  <a:pt x="3877151" y="252698"/>
                  <a:pt x="3908488" y="252698"/>
                </a:cubicBezTo>
                <a:close/>
                <a:moveTo>
                  <a:pt x="3497484" y="252698"/>
                </a:moveTo>
                <a:cubicBezTo>
                  <a:pt x="3528822" y="252698"/>
                  <a:pt x="3556539" y="258508"/>
                  <a:pt x="3580733" y="270224"/>
                </a:cubicBezTo>
                <a:cubicBezTo>
                  <a:pt x="3604926" y="281940"/>
                  <a:pt x="3625215" y="297561"/>
                  <a:pt x="3641693" y="317182"/>
                </a:cubicBezTo>
                <a:cubicBezTo>
                  <a:pt x="3658171" y="336804"/>
                  <a:pt x="3670649" y="359759"/>
                  <a:pt x="3679126" y="386048"/>
                </a:cubicBezTo>
                <a:cubicBezTo>
                  <a:pt x="3687603" y="412337"/>
                  <a:pt x="3691890" y="440340"/>
                  <a:pt x="3691890" y="470058"/>
                </a:cubicBezTo>
                <a:cubicBezTo>
                  <a:pt x="3691890" y="499777"/>
                  <a:pt x="3687603" y="527780"/>
                  <a:pt x="3679126" y="554069"/>
                </a:cubicBezTo>
                <a:cubicBezTo>
                  <a:pt x="3670649" y="580358"/>
                  <a:pt x="3658171" y="603313"/>
                  <a:pt x="3641693" y="622935"/>
                </a:cubicBezTo>
                <a:cubicBezTo>
                  <a:pt x="3625215" y="642556"/>
                  <a:pt x="3604926" y="658082"/>
                  <a:pt x="3580733" y="669512"/>
                </a:cubicBezTo>
                <a:cubicBezTo>
                  <a:pt x="3556539" y="680942"/>
                  <a:pt x="3528822" y="686657"/>
                  <a:pt x="3497484" y="686657"/>
                </a:cubicBezTo>
                <a:cubicBezTo>
                  <a:pt x="3466147" y="686657"/>
                  <a:pt x="3438429" y="680942"/>
                  <a:pt x="3414236" y="669512"/>
                </a:cubicBezTo>
                <a:cubicBezTo>
                  <a:pt x="3390042" y="658082"/>
                  <a:pt x="3369754" y="642556"/>
                  <a:pt x="3353276" y="622935"/>
                </a:cubicBezTo>
                <a:cubicBezTo>
                  <a:pt x="3336798" y="603313"/>
                  <a:pt x="3324320" y="580358"/>
                  <a:pt x="3315842" y="554069"/>
                </a:cubicBezTo>
                <a:cubicBezTo>
                  <a:pt x="3307365" y="527780"/>
                  <a:pt x="3303079" y="499777"/>
                  <a:pt x="3303079" y="470058"/>
                </a:cubicBezTo>
                <a:cubicBezTo>
                  <a:pt x="3303079" y="440340"/>
                  <a:pt x="3307365" y="412242"/>
                  <a:pt x="3315842" y="386048"/>
                </a:cubicBezTo>
                <a:cubicBezTo>
                  <a:pt x="3324320" y="359759"/>
                  <a:pt x="3336798" y="336804"/>
                  <a:pt x="3353276" y="317182"/>
                </a:cubicBezTo>
                <a:cubicBezTo>
                  <a:pt x="3369754" y="297561"/>
                  <a:pt x="3390042" y="281844"/>
                  <a:pt x="3414236" y="270224"/>
                </a:cubicBezTo>
                <a:cubicBezTo>
                  <a:pt x="3438429" y="258603"/>
                  <a:pt x="3466147" y="252698"/>
                  <a:pt x="3497484" y="252698"/>
                </a:cubicBezTo>
                <a:close/>
                <a:moveTo>
                  <a:pt x="2720054" y="252698"/>
                </a:moveTo>
                <a:cubicBezTo>
                  <a:pt x="2764155" y="252698"/>
                  <a:pt x="2801398" y="264414"/>
                  <a:pt x="2831973" y="287750"/>
                </a:cubicBezTo>
                <a:cubicBezTo>
                  <a:pt x="2862453" y="311086"/>
                  <a:pt x="2880646" y="346424"/>
                  <a:pt x="2886551" y="393668"/>
                </a:cubicBezTo>
                <a:lnTo>
                  <a:pt x="2836354" y="393668"/>
                </a:lnTo>
                <a:cubicBezTo>
                  <a:pt x="2829401" y="362902"/>
                  <a:pt x="2816733" y="338709"/>
                  <a:pt x="2798064" y="321183"/>
                </a:cubicBezTo>
                <a:cubicBezTo>
                  <a:pt x="2779490" y="303657"/>
                  <a:pt x="2753487" y="294894"/>
                  <a:pt x="2719959" y="294894"/>
                </a:cubicBezTo>
                <a:cubicBezTo>
                  <a:pt x="2696051" y="294894"/>
                  <a:pt x="2675096" y="299942"/>
                  <a:pt x="2656999" y="310038"/>
                </a:cubicBezTo>
                <a:cubicBezTo>
                  <a:pt x="2638996" y="320135"/>
                  <a:pt x="2623947" y="333375"/>
                  <a:pt x="2612041" y="349853"/>
                </a:cubicBezTo>
                <a:cubicBezTo>
                  <a:pt x="2600135" y="366331"/>
                  <a:pt x="2591086" y="385000"/>
                  <a:pt x="2584990" y="406051"/>
                </a:cubicBezTo>
                <a:cubicBezTo>
                  <a:pt x="2578894" y="427006"/>
                  <a:pt x="2575846" y="448437"/>
                  <a:pt x="2575846" y="470154"/>
                </a:cubicBezTo>
                <a:cubicBezTo>
                  <a:pt x="2575846" y="491871"/>
                  <a:pt x="2578894" y="513302"/>
                  <a:pt x="2584990" y="534257"/>
                </a:cubicBezTo>
                <a:cubicBezTo>
                  <a:pt x="2591086" y="555212"/>
                  <a:pt x="2600135" y="573976"/>
                  <a:pt x="2612041" y="590359"/>
                </a:cubicBezTo>
                <a:cubicBezTo>
                  <a:pt x="2623947" y="606838"/>
                  <a:pt x="2638996" y="620077"/>
                  <a:pt x="2656999" y="630174"/>
                </a:cubicBezTo>
                <a:cubicBezTo>
                  <a:pt x="2675001" y="640270"/>
                  <a:pt x="2696051" y="645319"/>
                  <a:pt x="2719959" y="645319"/>
                </a:cubicBezTo>
                <a:cubicBezTo>
                  <a:pt x="2735389" y="645319"/>
                  <a:pt x="2749963" y="642366"/>
                  <a:pt x="2763774" y="636556"/>
                </a:cubicBezTo>
                <a:cubicBezTo>
                  <a:pt x="2777585" y="630745"/>
                  <a:pt x="2789777" y="622649"/>
                  <a:pt x="2800445" y="612267"/>
                </a:cubicBezTo>
                <a:cubicBezTo>
                  <a:pt x="2811113" y="601884"/>
                  <a:pt x="2819781" y="589597"/>
                  <a:pt x="2826734" y="575215"/>
                </a:cubicBezTo>
                <a:cubicBezTo>
                  <a:pt x="2833592" y="560832"/>
                  <a:pt x="2837879" y="545211"/>
                  <a:pt x="2839498" y="528161"/>
                </a:cubicBezTo>
                <a:lnTo>
                  <a:pt x="2889695" y="528161"/>
                </a:lnTo>
                <a:cubicBezTo>
                  <a:pt x="2882741" y="578072"/>
                  <a:pt x="2864453" y="617029"/>
                  <a:pt x="2834735" y="644842"/>
                </a:cubicBezTo>
                <a:cubicBezTo>
                  <a:pt x="2805017" y="672750"/>
                  <a:pt x="2766727" y="686657"/>
                  <a:pt x="2720054" y="686657"/>
                </a:cubicBezTo>
                <a:cubicBezTo>
                  <a:pt x="2688717" y="686657"/>
                  <a:pt x="2660999" y="680942"/>
                  <a:pt x="2636806" y="669512"/>
                </a:cubicBezTo>
                <a:cubicBezTo>
                  <a:pt x="2612612" y="658082"/>
                  <a:pt x="2592324" y="642556"/>
                  <a:pt x="2575846" y="622935"/>
                </a:cubicBezTo>
                <a:cubicBezTo>
                  <a:pt x="2559368" y="603313"/>
                  <a:pt x="2546890" y="580358"/>
                  <a:pt x="2538412" y="554069"/>
                </a:cubicBezTo>
                <a:cubicBezTo>
                  <a:pt x="2529935" y="527780"/>
                  <a:pt x="2525649" y="499777"/>
                  <a:pt x="2525649" y="470058"/>
                </a:cubicBezTo>
                <a:cubicBezTo>
                  <a:pt x="2525649" y="440340"/>
                  <a:pt x="2529935" y="412337"/>
                  <a:pt x="2538412" y="386048"/>
                </a:cubicBezTo>
                <a:cubicBezTo>
                  <a:pt x="2546890" y="359759"/>
                  <a:pt x="2559368" y="336804"/>
                  <a:pt x="2575846" y="317182"/>
                </a:cubicBezTo>
                <a:cubicBezTo>
                  <a:pt x="2592324" y="297561"/>
                  <a:pt x="2612612" y="281844"/>
                  <a:pt x="2636806" y="270224"/>
                </a:cubicBezTo>
                <a:cubicBezTo>
                  <a:pt x="2660999" y="258603"/>
                  <a:pt x="2688717" y="252698"/>
                  <a:pt x="2720054" y="252698"/>
                </a:cubicBezTo>
                <a:close/>
                <a:moveTo>
                  <a:pt x="934687" y="251269"/>
                </a:moveTo>
                <a:cubicBezTo>
                  <a:pt x="1067371" y="251269"/>
                  <a:pt x="1143285" y="342423"/>
                  <a:pt x="1143285" y="468725"/>
                </a:cubicBezTo>
                <a:cubicBezTo>
                  <a:pt x="1143285" y="595026"/>
                  <a:pt x="1067371" y="686943"/>
                  <a:pt x="934687" y="686943"/>
                </a:cubicBezTo>
                <a:cubicBezTo>
                  <a:pt x="802004" y="686943"/>
                  <a:pt x="726090" y="595788"/>
                  <a:pt x="726090" y="468725"/>
                </a:cubicBezTo>
                <a:cubicBezTo>
                  <a:pt x="726090" y="342423"/>
                  <a:pt x="802004" y="251269"/>
                  <a:pt x="934687" y="251269"/>
                </a:cubicBezTo>
                <a:close/>
                <a:moveTo>
                  <a:pt x="677894" y="251269"/>
                </a:moveTo>
                <a:cubicBezTo>
                  <a:pt x="698658" y="251269"/>
                  <a:pt x="704278" y="252888"/>
                  <a:pt x="712279" y="253650"/>
                </a:cubicBezTo>
                <a:lnTo>
                  <a:pt x="712279" y="341566"/>
                </a:lnTo>
                <a:cubicBezTo>
                  <a:pt x="699515" y="339947"/>
                  <a:pt x="685895" y="337565"/>
                  <a:pt x="673131" y="337565"/>
                </a:cubicBezTo>
                <a:cubicBezTo>
                  <a:pt x="610742" y="337565"/>
                  <a:pt x="561212" y="387953"/>
                  <a:pt x="561212" y="479012"/>
                </a:cubicBezTo>
                <a:lnTo>
                  <a:pt x="561212" y="675703"/>
                </a:lnTo>
                <a:lnTo>
                  <a:pt x="470058" y="675703"/>
                </a:lnTo>
                <a:lnTo>
                  <a:pt x="470058" y="262509"/>
                </a:lnTo>
                <a:lnTo>
                  <a:pt x="555593" y="262509"/>
                </a:lnTo>
                <a:lnTo>
                  <a:pt x="555593" y="342423"/>
                </a:lnTo>
                <a:lnTo>
                  <a:pt x="557212" y="342423"/>
                </a:lnTo>
                <a:cubicBezTo>
                  <a:pt x="567594" y="298418"/>
                  <a:pt x="621982" y="251269"/>
                  <a:pt x="677894" y="251269"/>
                </a:cubicBezTo>
                <a:close/>
                <a:moveTo>
                  <a:pt x="187071" y="251269"/>
                </a:moveTo>
                <a:cubicBezTo>
                  <a:pt x="239078" y="251269"/>
                  <a:pt x="286226" y="272891"/>
                  <a:pt x="309372" y="319182"/>
                </a:cubicBezTo>
                <a:lnTo>
                  <a:pt x="310991" y="319182"/>
                </a:lnTo>
                <a:lnTo>
                  <a:pt x="310991" y="262413"/>
                </a:lnTo>
                <a:lnTo>
                  <a:pt x="402146" y="262413"/>
                </a:lnTo>
                <a:lnTo>
                  <a:pt x="402146" y="654081"/>
                </a:lnTo>
                <a:lnTo>
                  <a:pt x="402146" y="654177"/>
                </a:lnTo>
                <a:cubicBezTo>
                  <a:pt x="402146" y="778097"/>
                  <a:pt x="329375" y="839628"/>
                  <a:pt x="199073" y="839628"/>
                </a:cubicBezTo>
                <a:cubicBezTo>
                  <a:pt x="115919" y="839628"/>
                  <a:pt x="22384" y="807624"/>
                  <a:pt x="14383" y="710946"/>
                </a:cubicBezTo>
                <a:lnTo>
                  <a:pt x="105537" y="710946"/>
                </a:lnTo>
                <a:cubicBezTo>
                  <a:pt x="116777" y="762857"/>
                  <a:pt x="158306" y="771715"/>
                  <a:pt x="204692" y="771715"/>
                </a:cubicBezTo>
                <a:cubicBezTo>
                  <a:pt x="278225" y="771715"/>
                  <a:pt x="310991" y="734187"/>
                  <a:pt x="310991" y="666178"/>
                </a:cubicBezTo>
                <a:lnTo>
                  <a:pt x="310991" y="603027"/>
                </a:lnTo>
                <a:lnTo>
                  <a:pt x="309372" y="603027"/>
                </a:lnTo>
                <a:cubicBezTo>
                  <a:pt x="283750" y="648557"/>
                  <a:pt x="236601" y="675798"/>
                  <a:pt x="185452" y="675798"/>
                </a:cubicBezTo>
                <a:cubicBezTo>
                  <a:pt x="54388" y="675798"/>
                  <a:pt x="0" y="576643"/>
                  <a:pt x="0" y="458343"/>
                </a:cubicBezTo>
                <a:cubicBezTo>
                  <a:pt x="0" y="347186"/>
                  <a:pt x="69533" y="251269"/>
                  <a:pt x="187071" y="251269"/>
                </a:cubicBezTo>
                <a:close/>
                <a:moveTo>
                  <a:pt x="1758219" y="251174"/>
                </a:moveTo>
                <a:cubicBezTo>
                  <a:pt x="1888522" y="251174"/>
                  <a:pt x="1968436" y="368712"/>
                  <a:pt x="1953292" y="492633"/>
                </a:cubicBezTo>
                <a:lnTo>
                  <a:pt x="1649539" y="492633"/>
                </a:lnTo>
                <a:cubicBezTo>
                  <a:pt x="1649539" y="557403"/>
                  <a:pt x="1684686" y="614934"/>
                  <a:pt x="1760601" y="614934"/>
                </a:cubicBezTo>
                <a:cubicBezTo>
                  <a:pt x="1813369" y="614934"/>
                  <a:pt x="1845373" y="591788"/>
                  <a:pt x="1861375" y="546163"/>
                </a:cubicBezTo>
                <a:lnTo>
                  <a:pt x="1947672" y="546163"/>
                </a:lnTo>
                <a:cubicBezTo>
                  <a:pt x="1927669" y="636460"/>
                  <a:pt x="1850993" y="686848"/>
                  <a:pt x="1760601" y="686848"/>
                </a:cubicBezTo>
                <a:cubicBezTo>
                  <a:pt x="1631061" y="686848"/>
                  <a:pt x="1558385" y="596551"/>
                  <a:pt x="1558385" y="469392"/>
                </a:cubicBezTo>
                <a:cubicBezTo>
                  <a:pt x="1558385" y="351853"/>
                  <a:pt x="1635156" y="251174"/>
                  <a:pt x="1758219" y="251174"/>
                </a:cubicBezTo>
                <a:close/>
                <a:moveTo>
                  <a:pt x="4803171" y="202121"/>
                </a:moveTo>
                <a:cubicBezTo>
                  <a:pt x="4778216" y="202121"/>
                  <a:pt x="4756023" y="207455"/>
                  <a:pt x="4736687" y="218218"/>
                </a:cubicBezTo>
                <a:cubicBezTo>
                  <a:pt x="4717351" y="228981"/>
                  <a:pt x="4700873" y="244126"/>
                  <a:pt x="4687157" y="263747"/>
                </a:cubicBezTo>
                <a:lnTo>
                  <a:pt x="4685728" y="263747"/>
                </a:lnTo>
                <a:lnTo>
                  <a:pt x="4685728" y="212312"/>
                </a:lnTo>
                <a:lnTo>
                  <a:pt x="4587335" y="212312"/>
                </a:lnTo>
                <a:lnTo>
                  <a:pt x="4587335" y="591788"/>
                </a:lnTo>
                <a:lnTo>
                  <a:pt x="4691634" y="591788"/>
                </a:lnTo>
                <a:lnTo>
                  <a:pt x="4691634" y="371570"/>
                </a:lnTo>
                <a:cubicBezTo>
                  <a:pt x="4691634" y="352997"/>
                  <a:pt x="4694301" y="337947"/>
                  <a:pt x="4699730" y="326422"/>
                </a:cubicBezTo>
                <a:cubicBezTo>
                  <a:pt x="4705064" y="314897"/>
                  <a:pt x="4711541" y="306038"/>
                  <a:pt x="4719161" y="299942"/>
                </a:cubicBezTo>
                <a:cubicBezTo>
                  <a:pt x="4726781" y="293846"/>
                  <a:pt x="4734592" y="289655"/>
                  <a:pt x="4742688" y="287465"/>
                </a:cubicBezTo>
                <a:cubicBezTo>
                  <a:pt x="4750689" y="285274"/>
                  <a:pt x="4757261" y="284131"/>
                  <a:pt x="4762119" y="284131"/>
                </a:cubicBezTo>
                <a:cubicBezTo>
                  <a:pt x="4778787" y="284131"/>
                  <a:pt x="4791360" y="286988"/>
                  <a:pt x="4799933" y="292608"/>
                </a:cubicBezTo>
                <a:cubicBezTo>
                  <a:pt x="4808505" y="298228"/>
                  <a:pt x="4814601" y="305657"/>
                  <a:pt x="4818316" y="314992"/>
                </a:cubicBezTo>
                <a:cubicBezTo>
                  <a:pt x="4821936" y="324326"/>
                  <a:pt x="4824031" y="334423"/>
                  <a:pt x="4824508" y="345472"/>
                </a:cubicBezTo>
                <a:cubicBezTo>
                  <a:pt x="4824984" y="356521"/>
                  <a:pt x="4825269" y="367665"/>
                  <a:pt x="4825269" y="378905"/>
                </a:cubicBezTo>
                <a:lnTo>
                  <a:pt x="4825269" y="591884"/>
                </a:lnTo>
                <a:lnTo>
                  <a:pt x="4929568" y="591884"/>
                </a:lnTo>
                <a:lnTo>
                  <a:pt x="4929568" y="380429"/>
                </a:lnTo>
                <a:cubicBezTo>
                  <a:pt x="4929568" y="368713"/>
                  <a:pt x="4930426" y="357092"/>
                  <a:pt x="4932140" y="345567"/>
                </a:cubicBezTo>
                <a:cubicBezTo>
                  <a:pt x="4933854" y="334042"/>
                  <a:pt x="4937283" y="323755"/>
                  <a:pt x="4942427" y="314706"/>
                </a:cubicBezTo>
                <a:cubicBezTo>
                  <a:pt x="4947570" y="305657"/>
                  <a:pt x="4954714" y="298323"/>
                  <a:pt x="4963763" y="292703"/>
                </a:cubicBezTo>
                <a:cubicBezTo>
                  <a:pt x="4972812" y="287084"/>
                  <a:pt x="4984718" y="284226"/>
                  <a:pt x="4999386" y="284226"/>
                </a:cubicBezTo>
                <a:cubicBezTo>
                  <a:pt x="5014055" y="284226"/>
                  <a:pt x="5025676" y="286703"/>
                  <a:pt x="5034248" y="291560"/>
                </a:cubicBezTo>
                <a:cubicBezTo>
                  <a:pt x="5042820" y="296418"/>
                  <a:pt x="5049297" y="303086"/>
                  <a:pt x="5053679" y="311372"/>
                </a:cubicBezTo>
                <a:cubicBezTo>
                  <a:pt x="5058061" y="319659"/>
                  <a:pt x="5060823" y="329470"/>
                  <a:pt x="5061775" y="340709"/>
                </a:cubicBezTo>
                <a:cubicBezTo>
                  <a:pt x="5062728" y="352044"/>
                  <a:pt x="5063204" y="363950"/>
                  <a:pt x="5063204" y="376714"/>
                </a:cubicBezTo>
                <a:lnTo>
                  <a:pt x="5063204" y="591884"/>
                </a:lnTo>
                <a:lnTo>
                  <a:pt x="5167503" y="591884"/>
                </a:lnTo>
                <a:lnTo>
                  <a:pt x="5167503" y="338042"/>
                </a:lnTo>
                <a:cubicBezTo>
                  <a:pt x="5167503" y="313563"/>
                  <a:pt x="5164073" y="292608"/>
                  <a:pt x="5157216" y="275273"/>
                </a:cubicBezTo>
                <a:cubicBezTo>
                  <a:pt x="5150357" y="257937"/>
                  <a:pt x="5140738" y="243840"/>
                  <a:pt x="5128545" y="233077"/>
                </a:cubicBezTo>
                <a:cubicBezTo>
                  <a:pt x="5116258" y="222314"/>
                  <a:pt x="5101590" y="214408"/>
                  <a:pt x="5084445" y="209550"/>
                </a:cubicBezTo>
                <a:cubicBezTo>
                  <a:pt x="5067300" y="204692"/>
                  <a:pt x="5048726" y="202216"/>
                  <a:pt x="5028628" y="202216"/>
                </a:cubicBezTo>
                <a:cubicBezTo>
                  <a:pt x="5002148" y="202216"/>
                  <a:pt x="4979289" y="208502"/>
                  <a:pt x="4959953" y="221266"/>
                </a:cubicBezTo>
                <a:cubicBezTo>
                  <a:pt x="4940617" y="233934"/>
                  <a:pt x="4925282" y="248603"/>
                  <a:pt x="4914042" y="265271"/>
                </a:cubicBezTo>
                <a:cubicBezTo>
                  <a:pt x="4903756" y="241744"/>
                  <a:pt x="4888706" y="225362"/>
                  <a:pt x="4868894" y="216027"/>
                </a:cubicBezTo>
                <a:cubicBezTo>
                  <a:pt x="4849082" y="206788"/>
                  <a:pt x="4828127" y="202121"/>
                  <a:pt x="4803171" y="202121"/>
                </a:cubicBezTo>
                <a:close/>
                <a:moveTo>
                  <a:pt x="4146613" y="106965"/>
                </a:moveTo>
                <a:lnTo>
                  <a:pt x="4196810" y="106965"/>
                </a:lnTo>
                <a:lnTo>
                  <a:pt x="4196810" y="675703"/>
                </a:lnTo>
                <a:lnTo>
                  <a:pt x="4146613" y="675703"/>
                </a:lnTo>
                <a:close/>
                <a:moveTo>
                  <a:pt x="2926937" y="106965"/>
                </a:moveTo>
                <a:lnTo>
                  <a:pt x="2977134" y="106965"/>
                </a:lnTo>
                <a:lnTo>
                  <a:pt x="2977229" y="106965"/>
                </a:lnTo>
                <a:lnTo>
                  <a:pt x="2977229" y="335565"/>
                </a:lnTo>
                <a:lnTo>
                  <a:pt x="2978848" y="335565"/>
                </a:lnTo>
                <a:cubicBezTo>
                  <a:pt x="2988373" y="310610"/>
                  <a:pt x="3005423" y="290512"/>
                  <a:pt x="3029807" y="275462"/>
                </a:cubicBezTo>
                <a:cubicBezTo>
                  <a:pt x="3054191" y="260318"/>
                  <a:pt x="3081051" y="252793"/>
                  <a:pt x="3110293" y="252793"/>
                </a:cubicBezTo>
                <a:cubicBezTo>
                  <a:pt x="3139535" y="252793"/>
                  <a:pt x="3162966" y="256508"/>
                  <a:pt x="3182397" y="263937"/>
                </a:cubicBezTo>
                <a:cubicBezTo>
                  <a:pt x="3201733" y="271367"/>
                  <a:pt x="3217259" y="281844"/>
                  <a:pt x="3228975" y="295370"/>
                </a:cubicBezTo>
                <a:cubicBezTo>
                  <a:pt x="3240691" y="308895"/>
                  <a:pt x="3248882" y="325564"/>
                  <a:pt x="3253644" y="345185"/>
                </a:cubicBezTo>
                <a:cubicBezTo>
                  <a:pt x="3258407" y="364807"/>
                  <a:pt x="3260788" y="386905"/>
                  <a:pt x="3260788" y="411289"/>
                </a:cubicBezTo>
                <a:lnTo>
                  <a:pt x="3260788" y="675703"/>
                </a:lnTo>
                <a:lnTo>
                  <a:pt x="3210592" y="675703"/>
                </a:lnTo>
                <a:lnTo>
                  <a:pt x="3210592" y="419195"/>
                </a:lnTo>
                <a:cubicBezTo>
                  <a:pt x="3210592" y="401669"/>
                  <a:pt x="3208972" y="385381"/>
                  <a:pt x="3205829" y="370236"/>
                </a:cubicBezTo>
                <a:cubicBezTo>
                  <a:pt x="3202686" y="355091"/>
                  <a:pt x="3197066" y="341947"/>
                  <a:pt x="3189065" y="330803"/>
                </a:cubicBezTo>
                <a:cubicBezTo>
                  <a:pt x="3181064" y="319658"/>
                  <a:pt x="3170301" y="310895"/>
                  <a:pt x="3156775" y="304514"/>
                </a:cubicBezTo>
                <a:cubicBezTo>
                  <a:pt x="3143250" y="298132"/>
                  <a:pt x="3126391" y="294893"/>
                  <a:pt x="3106197" y="294893"/>
                </a:cubicBezTo>
                <a:cubicBezTo>
                  <a:pt x="3086004" y="294893"/>
                  <a:pt x="3068097" y="298513"/>
                  <a:pt x="3052381" y="305657"/>
                </a:cubicBezTo>
                <a:cubicBezTo>
                  <a:pt x="3036760" y="312800"/>
                  <a:pt x="3023425" y="322706"/>
                  <a:pt x="3012567" y="335089"/>
                </a:cubicBezTo>
                <a:cubicBezTo>
                  <a:pt x="3001708" y="347567"/>
                  <a:pt x="2993231" y="362426"/>
                  <a:pt x="2987040" y="379666"/>
                </a:cubicBezTo>
                <a:cubicBezTo>
                  <a:pt x="2980944" y="396906"/>
                  <a:pt x="2977610" y="415670"/>
                  <a:pt x="2977134" y="435863"/>
                </a:cubicBezTo>
                <a:lnTo>
                  <a:pt x="2977134" y="675608"/>
                </a:lnTo>
                <a:lnTo>
                  <a:pt x="2926937" y="675608"/>
                </a:lnTo>
                <a:close/>
                <a:moveTo>
                  <a:pt x="4877562" y="0"/>
                </a:moveTo>
                <a:cubicBezTo>
                  <a:pt x="5096732" y="0"/>
                  <a:pt x="5274468" y="177737"/>
                  <a:pt x="5274468" y="397097"/>
                </a:cubicBezTo>
                <a:lnTo>
                  <a:pt x="5274564" y="396907"/>
                </a:lnTo>
                <a:cubicBezTo>
                  <a:pt x="5274564" y="616077"/>
                  <a:pt x="5096732" y="793813"/>
                  <a:pt x="4877562" y="793813"/>
                </a:cubicBezTo>
                <a:cubicBezTo>
                  <a:pt x="4658392" y="793813"/>
                  <a:pt x="4480655" y="616077"/>
                  <a:pt x="4480655" y="396907"/>
                </a:cubicBezTo>
                <a:cubicBezTo>
                  <a:pt x="4480655" y="177737"/>
                  <a:pt x="4658392" y="0"/>
                  <a:pt x="4877562" y="0"/>
                </a:cubicBezTo>
                <a:close/>
              </a:path>
            </a:pathLst>
          </a:custGeom>
          <a:solidFill>
            <a:schemeClr val="tx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7848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grpSp>
        <p:nvGrpSpPr>
          <p:cNvPr id="5" name="Group 4">
            <a:extLst>
              <a:ext uri="{FF2B5EF4-FFF2-40B4-BE49-F238E27FC236}">
                <a16:creationId xmlns:a16="http://schemas.microsoft.com/office/drawing/2014/main" id="{5A243EAB-A348-52C6-21DD-82EF2140E2FA}"/>
              </a:ext>
            </a:extLst>
          </p:cNvPr>
          <p:cNvGrpSpPr/>
          <p:nvPr userDrawn="1"/>
        </p:nvGrpSpPr>
        <p:grpSpPr>
          <a:xfrm>
            <a:off x="5943601" y="1496963"/>
            <a:ext cx="3691572" cy="3691602"/>
            <a:chOff x="718095" y="4871650"/>
            <a:chExt cx="4696374" cy="4696413"/>
          </a:xfrm>
        </p:grpSpPr>
        <p:sp>
          <p:nvSpPr>
            <p:cNvPr id="6" name="Freeform: Shape 5">
              <a:extLst>
                <a:ext uri="{FF2B5EF4-FFF2-40B4-BE49-F238E27FC236}">
                  <a16:creationId xmlns:a16="http://schemas.microsoft.com/office/drawing/2014/main" id="{E6734CF8-70B9-ED45-72D8-087A950D95E6}"/>
                </a:ext>
              </a:extLst>
            </p:cNvPr>
            <p:cNvSpPr/>
            <p:nvPr userDrawn="1"/>
          </p:nvSpPr>
          <p:spPr>
            <a:xfrm>
              <a:off x="4240406" y="4871650"/>
              <a:ext cx="1174063" cy="1174063"/>
            </a:xfrm>
            <a:custGeom>
              <a:avLst/>
              <a:gdLst>
                <a:gd name="connsiteX0" fmla="*/ 427629 w 855257"/>
                <a:gd name="connsiteY0" fmla="*/ 0 h 855257"/>
                <a:gd name="connsiteX1" fmla="*/ 0 w 855257"/>
                <a:gd name="connsiteY1" fmla="*/ 427629 h 855257"/>
                <a:gd name="connsiteX2" fmla="*/ 427629 w 855257"/>
                <a:gd name="connsiteY2" fmla="*/ 855258 h 855257"/>
                <a:gd name="connsiteX3" fmla="*/ 855258 w 855257"/>
                <a:gd name="connsiteY3" fmla="*/ 427629 h 855257"/>
                <a:gd name="connsiteX4" fmla="*/ 427629 w 855257"/>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4"/>
            </a:solidFill>
            <a:ln w="2856"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E3B3858-BCAB-609F-FA02-23CAC38FF5F0}"/>
                </a:ext>
              </a:extLst>
            </p:cNvPr>
            <p:cNvSpPr/>
            <p:nvPr userDrawn="1"/>
          </p:nvSpPr>
          <p:spPr>
            <a:xfrm>
              <a:off x="4240406" y="6045754"/>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3"/>
            </a:solidFill>
            <a:ln w="2856"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F57164-D4DE-34D1-31EE-8CCC01F7A2EA}"/>
                </a:ext>
              </a:extLst>
            </p:cNvPr>
            <p:cNvSpPr/>
            <p:nvPr userDrawn="1"/>
          </p:nvSpPr>
          <p:spPr>
            <a:xfrm>
              <a:off x="4240406" y="7219856"/>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E56D13F-8197-2EA9-997C-30C9380ABC0B}"/>
                </a:ext>
              </a:extLst>
            </p:cNvPr>
            <p:cNvSpPr/>
            <p:nvPr userDrawn="1"/>
          </p:nvSpPr>
          <p:spPr>
            <a:xfrm>
              <a:off x="3066302" y="4871650"/>
              <a:ext cx="1174064" cy="1174063"/>
            </a:xfrm>
            <a:custGeom>
              <a:avLst/>
              <a:gdLst>
                <a:gd name="connsiteX0" fmla="*/ 427629 w 855258"/>
                <a:gd name="connsiteY0" fmla="*/ 0 h 855257"/>
                <a:gd name="connsiteX1" fmla="*/ 0 w 855258"/>
                <a:gd name="connsiteY1" fmla="*/ 427629 h 855257"/>
                <a:gd name="connsiteX2" fmla="*/ 427629 w 855258"/>
                <a:gd name="connsiteY2" fmla="*/ 855258 h 855257"/>
                <a:gd name="connsiteX3" fmla="*/ 855258 w 855258"/>
                <a:gd name="connsiteY3" fmla="*/ 427629 h 855257"/>
                <a:gd name="connsiteX4" fmla="*/ 427629 w 855258"/>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1"/>
            </a:solidFill>
            <a:ln w="2856"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A7C9B54-AD4D-A91A-22F3-2EE795E7AC62}"/>
                </a:ext>
              </a:extLst>
            </p:cNvPr>
            <p:cNvSpPr/>
            <p:nvPr userDrawn="1"/>
          </p:nvSpPr>
          <p:spPr>
            <a:xfrm>
              <a:off x="3066302" y="6045754"/>
              <a:ext cx="1174064" cy="1174064"/>
            </a:xfrm>
            <a:custGeom>
              <a:avLst/>
              <a:gdLst>
                <a:gd name="connsiteX0" fmla="*/ 427629 w 855258"/>
                <a:gd name="connsiteY0" fmla="*/ 0 h 855258"/>
                <a:gd name="connsiteX1" fmla="*/ 0 w 855258"/>
                <a:gd name="connsiteY1" fmla="*/ 427629 h 855258"/>
                <a:gd name="connsiteX2" fmla="*/ 427629 w 855258"/>
                <a:gd name="connsiteY2" fmla="*/ 855258 h 855258"/>
                <a:gd name="connsiteX3" fmla="*/ 855258 w 855258"/>
                <a:gd name="connsiteY3" fmla="*/ 427629 h 855258"/>
                <a:gd name="connsiteX4" fmla="*/ 427629 w 855258"/>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F4E11ED-2F56-6C03-2E01-9A5F811CE4C8}"/>
                </a:ext>
              </a:extLst>
            </p:cNvPr>
            <p:cNvSpPr/>
            <p:nvPr userDrawn="1"/>
          </p:nvSpPr>
          <p:spPr>
            <a:xfrm>
              <a:off x="3066302" y="7219856"/>
              <a:ext cx="1174064" cy="1174064"/>
            </a:xfrm>
            <a:custGeom>
              <a:avLst/>
              <a:gdLst>
                <a:gd name="connsiteX0" fmla="*/ 427629 w 855258"/>
                <a:gd name="connsiteY0" fmla="*/ 0 h 855258"/>
                <a:gd name="connsiteX1" fmla="*/ 0 w 855258"/>
                <a:gd name="connsiteY1" fmla="*/ 427629 h 855258"/>
                <a:gd name="connsiteX2" fmla="*/ 427629 w 855258"/>
                <a:gd name="connsiteY2" fmla="*/ 855258 h 855258"/>
                <a:gd name="connsiteX3" fmla="*/ 855258 w 855258"/>
                <a:gd name="connsiteY3" fmla="*/ 427629 h 855258"/>
                <a:gd name="connsiteX4" fmla="*/ 427629 w 855258"/>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4"/>
            </a:solidFill>
            <a:ln w="2856"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A6D4C-BC7F-21E3-A63A-AE59895574F7}"/>
                </a:ext>
              </a:extLst>
            </p:cNvPr>
            <p:cNvSpPr/>
            <p:nvPr userDrawn="1"/>
          </p:nvSpPr>
          <p:spPr>
            <a:xfrm>
              <a:off x="1892198" y="4871650"/>
              <a:ext cx="1174063" cy="1174063"/>
            </a:xfrm>
            <a:custGeom>
              <a:avLst/>
              <a:gdLst>
                <a:gd name="connsiteX0" fmla="*/ 427629 w 855257"/>
                <a:gd name="connsiteY0" fmla="*/ 0 h 855257"/>
                <a:gd name="connsiteX1" fmla="*/ 0 w 855257"/>
                <a:gd name="connsiteY1" fmla="*/ 427629 h 855257"/>
                <a:gd name="connsiteX2" fmla="*/ 427629 w 855257"/>
                <a:gd name="connsiteY2" fmla="*/ 855258 h 855257"/>
                <a:gd name="connsiteX3" fmla="*/ 855258 w 855257"/>
                <a:gd name="connsiteY3" fmla="*/ 427629 h 855257"/>
                <a:gd name="connsiteX4" fmla="*/ 427629 w 855257"/>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3"/>
            </a:solidFill>
            <a:ln w="2856"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0243F80-E54F-E6FD-6CB5-FB8C5C4F3BEB}"/>
                </a:ext>
              </a:extLst>
            </p:cNvPr>
            <p:cNvSpPr/>
            <p:nvPr userDrawn="1"/>
          </p:nvSpPr>
          <p:spPr>
            <a:xfrm>
              <a:off x="1892198" y="8393961"/>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E5D324A-3D5E-B4FF-1209-D22A7FEECA39}"/>
                </a:ext>
              </a:extLst>
            </p:cNvPr>
            <p:cNvSpPr/>
            <p:nvPr userDrawn="1"/>
          </p:nvSpPr>
          <p:spPr>
            <a:xfrm>
              <a:off x="1892198" y="7219856"/>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1"/>
            </a:solidFill>
            <a:ln w="2856"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FE7FDF2-D9DE-D1DE-50FA-9A55BB36FEB3}"/>
                </a:ext>
              </a:extLst>
            </p:cNvPr>
            <p:cNvSpPr/>
            <p:nvPr userDrawn="1"/>
          </p:nvSpPr>
          <p:spPr>
            <a:xfrm>
              <a:off x="4240406" y="8393961"/>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4D699C2-CA83-1EA5-B2E2-D75B9F556456}"/>
                </a:ext>
              </a:extLst>
            </p:cNvPr>
            <p:cNvSpPr/>
            <p:nvPr userDrawn="1"/>
          </p:nvSpPr>
          <p:spPr>
            <a:xfrm>
              <a:off x="1892198" y="6045793"/>
              <a:ext cx="1174063" cy="1174063"/>
            </a:xfrm>
            <a:custGeom>
              <a:avLst/>
              <a:gdLst>
                <a:gd name="connsiteX0" fmla="*/ 427629 w 855257"/>
                <a:gd name="connsiteY0" fmla="*/ 855258 h 855257"/>
                <a:gd name="connsiteX1" fmla="*/ 855258 w 855257"/>
                <a:gd name="connsiteY1" fmla="*/ 427629 h 855257"/>
                <a:gd name="connsiteX2" fmla="*/ 427629 w 855257"/>
                <a:gd name="connsiteY2" fmla="*/ 0 h 855257"/>
                <a:gd name="connsiteX3" fmla="*/ 0 w 855257"/>
                <a:gd name="connsiteY3" fmla="*/ 427629 h 855257"/>
                <a:gd name="connsiteX4" fmla="*/ 427629 w 855257"/>
                <a:gd name="connsiteY4" fmla="*/ 855258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855258"/>
                  </a:moveTo>
                  <a:cubicBezTo>
                    <a:pt x="663822" y="855258"/>
                    <a:pt x="855258" y="663794"/>
                    <a:pt x="855258" y="427629"/>
                  </a:cubicBezTo>
                  <a:cubicBezTo>
                    <a:pt x="855258" y="191464"/>
                    <a:pt x="663794" y="0"/>
                    <a:pt x="427629" y="0"/>
                  </a:cubicBezTo>
                  <a:cubicBezTo>
                    <a:pt x="191464" y="0"/>
                    <a:pt x="0" y="191464"/>
                    <a:pt x="0" y="427629"/>
                  </a:cubicBezTo>
                  <a:cubicBezTo>
                    <a:pt x="0" y="663794"/>
                    <a:pt x="191464" y="855258"/>
                    <a:pt x="427629" y="855258"/>
                  </a:cubicBezTo>
                </a:path>
              </a:pathLst>
            </a:custGeom>
            <a:solidFill>
              <a:schemeClr val="accent4"/>
            </a:solidFill>
            <a:ln w="2856"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0E88E22-49D7-9E05-E6F0-D2B44A2317EE}"/>
                </a:ext>
              </a:extLst>
            </p:cNvPr>
            <p:cNvSpPr/>
            <p:nvPr userDrawn="1"/>
          </p:nvSpPr>
          <p:spPr>
            <a:xfrm>
              <a:off x="3066302" y="8394000"/>
              <a:ext cx="1174064" cy="1174063"/>
            </a:xfrm>
            <a:custGeom>
              <a:avLst/>
              <a:gdLst>
                <a:gd name="connsiteX0" fmla="*/ 427629 w 855258"/>
                <a:gd name="connsiteY0" fmla="*/ 855258 h 855257"/>
                <a:gd name="connsiteX1" fmla="*/ 855258 w 855258"/>
                <a:gd name="connsiteY1" fmla="*/ 427629 h 855257"/>
                <a:gd name="connsiteX2" fmla="*/ 427629 w 855258"/>
                <a:gd name="connsiteY2" fmla="*/ 0 h 855257"/>
                <a:gd name="connsiteX3" fmla="*/ 0 w 855258"/>
                <a:gd name="connsiteY3" fmla="*/ 427629 h 855257"/>
                <a:gd name="connsiteX4" fmla="*/ 427629 w 855258"/>
                <a:gd name="connsiteY4" fmla="*/ 855258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7">
                  <a:moveTo>
                    <a:pt x="427629" y="855258"/>
                  </a:moveTo>
                  <a:cubicBezTo>
                    <a:pt x="663822" y="855258"/>
                    <a:pt x="855258" y="663794"/>
                    <a:pt x="855258" y="427629"/>
                  </a:cubicBezTo>
                  <a:cubicBezTo>
                    <a:pt x="855258" y="191464"/>
                    <a:pt x="663794" y="0"/>
                    <a:pt x="427629" y="0"/>
                  </a:cubicBezTo>
                  <a:cubicBezTo>
                    <a:pt x="191464" y="0"/>
                    <a:pt x="0" y="191464"/>
                    <a:pt x="0" y="427629"/>
                  </a:cubicBezTo>
                  <a:cubicBezTo>
                    <a:pt x="0" y="663794"/>
                    <a:pt x="191464" y="855258"/>
                    <a:pt x="427629" y="855258"/>
                  </a:cubicBezTo>
                </a:path>
              </a:pathLst>
            </a:custGeom>
            <a:solidFill>
              <a:schemeClr val="accent3"/>
            </a:solidFill>
            <a:ln w="2856"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4B0098-4FC2-FDDF-54AB-7D56F329CA3A}"/>
                </a:ext>
              </a:extLst>
            </p:cNvPr>
            <p:cNvSpPr/>
            <p:nvPr userDrawn="1"/>
          </p:nvSpPr>
          <p:spPr>
            <a:xfrm>
              <a:off x="718095" y="4871650"/>
              <a:ext cx="1174063" cy="1174063"/>
            </a:xfrm>
            <a:custGeom>
              <a:avLst/>
              <a:gdLst>
                <a:gd name="connsiteX0" fmla="*/ 427629 w 855257"/>
                <a:gd name="connsiteY0" fmla="*/ 0 h 855257"/>
                <a:gd name="connsiteX1" fmla="*/ 0 w 855257"/>
                <a:gd name="connsiteY1" fmla="*/ 427629 h 855257"/>
                <a:gd name="connsiteX2" fmla="*/ 427629 w 855257"/>
                <a:gd name="connsiteY2" fmla="*/ 855258 h 855257"/>
                <a:gd name="connsiteX3" fmla="*/ 855258 w 855257"/>
                <a:gd name="connsiteY3" fmla="*/ 427629 h 855257"/>
                <a:gd name="connsiteX4" fmla="*/ 427629 w 855257"/>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E91A4BC-2D80-8C01-32C2-19EC768F1612}"/>
                </a:ext>
              </a:extLst>
            </p:cNvPr>
            <p:cNvSpPr/>
            <p:nvPr userDrawn="1"/>
          </p:nvSpPr>
          <p:spPr>
            <a:xfrm>
              <a:off x="718095" y="6045754"/>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1"/>
            </a:solidFill>
            <a:ln w="2856"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24BD5B2-3186-4BCB-424F-7B86454816F2}"/>
                </a:ext>
              </a:extLst>
            </p:cNvPr>
            <p:cNvSpPr/>
            <p:nvPr userDrawn="1"/>
          </p:nvSpPr>
          <p:spPr>
            <a:xfrm>
              <a:off x="718095" y="7219856"/>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2A6B18-6C4D-2E29-A8AE-0972B1D5C101}"/>
                </a:ext>
              </a:extLst>
            </p:cNvPr>
            <p:cNvSpPr/>
            <p:nvPr userDrawn="1"/>
          </p:nvSpPr>
          <p:spPr>
            <a:xfrm>
              <a:off x="718095" y="8393961"/>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4"/>
            </a:solidFill>
            <a:ln w="2856" cap="flat">
              <a:noFill/>
              <a:prstDash val="solid"/>
              <a:miter/>
            </a:ln>
          </p:spPr>
          <p:txBody>
            <a:bodyPr rtlCol="0" anchor="ctr"/>
            <a:lstStyle/>
            <a:p>
              <a:endParaRPr lang="en-GB"/>
            </a:p>
          </p:txBody>
        </p:sp>
      </p:grpSp>
      <p:sp>
        <p:nvSpPr>
          <p:cNvPr id="4" name="Title 1">
            <a:extLst>
              <a:ext uri="{FF2B5EF4-FFF2-40B4-BE49-F238E27FC236}">
                <a16:creationId xmlns:a16="http://schemas.microsoft.com/office/drawing/2014/main" id="{34910C95-D980-67A9-6A8C-BCFA138B844A}"/>
              </a:ext>
            </a:extLst>
          </p:cNvPr>
          <p:cNvSpPr>
            <a:spLocks noGrp="1"/>
          </p:cNvSpPr>
          <p:nvPr>
            <p:ph type="ctrTitle" hasCustomPrompt="1"/>
          </p:nvPr>
        </p:nvSpPr>
        <p:spPr>
          <a:xfrm>
            <a:off x="798763" y="2503354"/>
            <a:ext cx="4227442" cy="1666008"/>
          </a:xfrm>
        </p:spPr>
        <p:txBody>
          <a:bodyPr anchor="b">
            <a:noAutofit/>
          </a:bodyPr>
          <a:lstStyle>
            <a:lvl1pPr algn="l">
              <a:lnSpc>
                <a:spcPct val="90000"/>
              </a:lnSpc>
              <a:defRPr sz="3200" b="1" cap="all" baseline="0">
                <a:solidFill>
                  <a:schemeClr val="tx1"/>
                </a:solidFill>
              </a:defRPr>
            </a:lvl1pPr>
          </a:lstStyle>
          <a:p>
            <a:r>
              <a:rPr lang="en-US"/>
              <a:t>Add title (32pt)</a:t>
            </a:r>
          </a:p>
        </p:txBody>
      </p:sp>
      <p:sp>
        <p:nvSpPr>
          <p:cNvPr id="29" name="Subtitle 2">
            <a:extLst>
              <a:ext uri="{FF2B5EF4-FFF2-40B4-BE49-F238E27FC236}">
                <a16:creationId xmlns:a16="http://schemas.microsoft.com/office/drawing/2014/main" id="{EFA27CD8-E905-2E29-E0D7-5D9495250357}"/>
              </a:ext>
            </a:extLst>
          </p:cNvPr>
          <p:cNvSpPr>
            <a:spLocks noGrp="1"/>
          </p:cNvSpPr>
          <p:nvPr>
            <p:ph type="subTitle" idx="1" hasCustomPrompt="1"/>
          </p:nvPr>
        </p:nvSpPr>
        <p:spPr>
          <a:xfrm>
            <a:off x="798763" y="4223315"/>
            <a:ext cx="4227442" cy="376393"/>
          </a:xfrm>
        </p:spPr>
        <p:txBody>
          <a:bodyPr/>
          <a:lstStyle>
            <a:lvl1pPr marL="0" indent="0" algn="l">
              <a:buNone/>
              <a:defRPr sz="2400" b="0" cap="all" baseline="0">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Recruitment pack</a:t>
            </a:r>
          </a:p>
        </p:txBody>
      </p:sp>
      <p:sp>
        <p:nvSpPr>
          <p:cNvPr id="30" name="Text Placeholder 16">
            <a:extLst>
              <a:ext uri="{FF2B5EF4-FFF2-40B4-BE49-F238E27FC236}">
                <a16:creationId xmlns:a16="http://schemas.microsoft.com/office/drawing/2014/main" id="{B1BDC941-2508-7CE1-7995-AF45FD169034}"/>
              </a:ext>
            </a:extLst>
          </p:cNvPr>
          <p:cNvSpPr>
            <a:spLocks noGrp="1"/>
          </p:cNvSpPr>
          <p:nvPr>
            <p:ph type="body" sz="quarter" idx="10" hasCustomPrompt="1"/>
          </p:nvPr>
        </p:nvSpPr>
        <p:spPr>
          <a:xfrm>
            <a:off x="798763" y="5628629"/>
            <a:ext cx="2609600" cy="215178"/>
          </a:xfrm>
        </p:spPr>
        <p:txBody>
          <a:bodyPr/>
          <a:lstStyle>
            <a:lvl1pPr>
              <a:defRPr i="1"/>
            </a:lvl1pPr>
          </a:lstStyle>
          <a:p>
            <a:pPr lvl="0"/>
            <a:r>
              <a:rPr lang="en-US"/>
              <a:t>DD Month YYYY</a:t>
            </a:r>
          </a:p>
        </p:txBody>
      </p:sp>
      <p:sp>
        <p:nvSpPr>
          <p:cNvPr id="3" name="TextBox 2">
            <a:extLst>
              <a:ext uri="{FF2B5EF4-FFF2-40B4-BE49-F238E27FC236}">
                <a16:creationId xmlns:a16="http://schemas.microsoft.com/office/drawing/2014/main" id="{FC59F42F-1EDD-AFF0-7853-93286E5B2867}"/>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a:solidFill>
                  <a:schemeClr val="tx1"/>
                </a:solidFill>
                <a:latin typeface="+mj-lt"/>
                <a:ea typeface="+mn-ea"/>
                <a:cs typeface="+mn-cs"/>
              </a:rPr>
              <a:t>grove-school.co.uk            TF9 1HF          GroveSchoolShropshire</a:t>
            </a:r>
            <a:endParaRPr lang="en-GB" sz="900" b="0" cap="none" baseline="0">
              <a:solidFill>
                <a:schemeClr val="tx1"/>
              </a:solidFill>
              <a:latin typeface="+mj-lt"/>
            </a:endParaRPr>
          </a:p>
        </p:txBody>
      </p:sp>
      <p:sp>
        <p:nvSpPr>
          <p:cNvPr id="17" name="Freeform: Shape 18">
            <a:extLst>
              <a:ext uri="{FF2B5EF4-FFF2-40B4-BE49-F238E27FC236}">
                <a16:creationId xmlns:a16="http://schemas.microsoft.com/office/drawing/2014/main" id="{1476A31B-0B4F-44C6-C066-445C1B00F18A}"/>
              </a:ext>
            </a:extLst>
          </p:cNvPr>
          <p:cNvSpPr/>
          <p:nvPr userDrawn="1"/>
        </p:nvSpPr>
        <p:spPr>
          <a:xfrm>
            <a:off x="8482640"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chemeClr val="tx1"/>
          </a:solidFill>
          <a:ln w="2856" cap="flat">
            <a:noFill/>
            <a:prstDash val="solid"/>
            <a:miter/>
          </a:ln>
        </p:spPr>
        <p:txBody>
          <a:bodyPr rtlCol="0" anchor="ctr"/>
          <a:lstStyle/>
          <a:p>
            <a:endParaRPr lang="en-GB"/>
          </a:p>
        </p:txBody>
      </p:sp>
      <p:pic>
        <p:nvPicPr>
          <p:cNvPr id="31" name="Graphic 30" descr="Earth globe: Americas with solid fill">
            <a:extLst>
              <a:ext uri="{FF2B5EF4-FFF2-40B4-BE49-F238E27FC236}">
                <a16:creationId xmlns:a16="http://schemas.microsoft.com/office/drawing/2014/main" id="{054288BE-FA99-E73E-6641-E862BAECD5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9992" y="6746012"/>
            <a:ext cx="178934" cy="178934"/>
          </a:xfrm>
          <a:prstGeom prst="rect">
            <a:avLst/>
          </a:prstGeom>
        </p:spPr>
      </p:pic>
      <p:pic>
        <p:nvPicPr>
          <p:cNvPr id="32" name="Graphic 31" descr="Map with pin with solid fill">
            <a:extLst>
              <a:ext uri="{FF2B5EF4-FFF2-40B4-BE49-F238E27FC236}">
                <a16:creationId xmlns:a16="http://schemas.microsoft.com/office/drawing/2014/main" id="{84D139E6-7B26-D379-04A8-33EB00917A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63975" y="6732342"/>
            <a:ext cx="214046" cy="214046"/>
          </a:xfrm>
          <a:prstGeom prst="rect">
            <a:avLst/>
          </a:prstGeom>
        </p:spPr>
      </p:pic>
      <p:sp>
        <p:nvSpPr>
          <p:cNvPr id="10" name="Freeform: Shape 4">
            <a:extLst>
              <a:ext uri="{FF2B5EF4-FFF2-40B4-BE49-F238E27FC236}">
                <a16:creationId xmlns:a16="http://schemas.microsoft.com/office/drawing/2014/main" id="{DCCEB94F-D307-5B11-99AF-A2CE67EB23DD}"/>
              </a:ext>
            </a:extLst>
          </p:cNvPr>
          <p:cNvSpPr/>
          <p:nvPr userDrawn="1"/>
        </p:nvSpPr>
        <p:spPr>
          <a:xfrm>
            <a:off x="811783" y="626337"/>
            <a:ext cx="1981867" cy="479491"/>
          </a:xfrm>
          <a:custGeom>
            <a:avLst/>
            <a:gdLst>
              <a:gd name="connsiteX0" fmla="*/ 2072164 w 5329047"/>
              <a:gd name="connsiteY0" fmla="*/ 1128427 h 1289304"/>
              <a:gd name="connsiteX1" fmla="*/ 2018062 w 5329047"/>
              <a:gd name="connsiteY1" fmla="*/ 1140714 h 1289304"/>
              <a:gd name="connsiteX2" fmla="*/ 1981581 w 5329047"/>
              <a:gd name="connsiteY2" fmla="*/ 1173385 h 1289304"/>
              <a:gd name="connsiteX3" fmla="*/ 2016728 w 5329047"/>
              <a:gd name="connsiteY3" fmla="*/ 1200055 h 1289304"/>
              <a:gd name="connsiteX4" fmla="*/ 2072164 w 5329047"/>
              <a:gd name="connsiteY4" fmla="*/ 1159002 h 1289304"/>
              <a:gd name="connsiteX5" fmla="*/ 3622167 w 5329047"/>
              <a:gd name="connsiteY5" fmla="*/ 1123093 h 1289304"/>
              <a:gd name="connsiteX6" fmla="*/ 3603593 w 5329047"/>
              <a:gd name="connsiteY6" fmla="*/ 1131189 h 1289304"/>
              <a:gd name="connsiteX7" fmla="*/ 3519297 w 5329047"/>
              <a:gd name="connsiteY7" fmla="*/ 1173003 h 1289304"/>
              <a:gd name="connsiteX8" fmla="*/ 3559683 w 5329047"/>
              <a:gd name="connsiteY8" fmla="*/ 1208818 h 1289304"/>
              <a:gd name="connsiteX9" fmla="*/ 3622928 w 5329047"/>
              <a:gd name="connsiteY9" fmla="*/ 1151953 h 1289304"/>
              <a:gd name="connsiteX10" fmla="*/ 3622928 w 5329047"/>
              <a:gd name="connsiteY10" fmla="*/ 1123188 h 1289304"/>
              <a:gd name="connsiteX11" fmla="*/ 3622833 w 5329047"/>
              <a:gd name="connsiteY11" fmla="*/ 1123093 h 1289304"/>
              <a:gd name="connsiteX12" fmla="*/ 316803 w 5329047"/>
              <a:gd name="connsiteY12" fmla="*/ 1123093 h 1289304"/>
              <a:gd name="connsiteX13" fmla="*/ 298229 w 5329047"/>
              <a:gd name="connsiteY13" fmla="*/ 1131189 h 1289304"/>
              <a:gd name="connsiteX14" fmla="*/ 213933 w 5329047"/>
              <a:gd name="connsiteY14" fmla="*/ 1173003 h 1289304"/>
              <a:gd name="connsiteX15" fmla="*/ 254319 w 5329047"/>
              <a:gd name="connsiteY15" fmla="*/ 1208818 h 1289304"/>
              <a:gd name="connsiteX16" fmla="*/ 317565 w 5329047"/>
              <a:gd name="connsiteY16" fmla="*/ 1151953 h 1289304"/>
              <a:gd name="connsiteX17" fmla="*/ 317565 w 5329047"/>
              <a:gd name="connsiteY17" fmla="*/ 1123188 h 1289304"/>
              <a:gd name="connsiteX18" fmla="*/ 317470 w 5329047"/>
              <a:gd name="connsiteY18" fmla="*/ 1123093 h 1289304"/>
              <a:gd name="connsiteX19" fmla="*/ 2716720 w 5329047"/>
              <a:gd name="connsiteY19" fmla="*/ 1062799 h 1289304"/>
              <a:gd name="connsiteX20" fmla="*/ 2664714 w 5329047"/>
              <a:gd name="connsiteY20" fmla="*/ 1114044 h 1289304"/>
              <a:gd name="connsiteX21" fmla="*/ 2769013 w 5329047"/>
              <a:gd name="connsiteY21" fmla="*/ 1114044 h 1289304"/>
              <a:gd name="connsiteX22" fmla="*/ 2716720 w 5329047"/>
              <a:gd name="connsiteY22" fmla="*/ 1062799 h 1289304"/>
              <a:gd name="connsiteX23" fmla="*/ 3963447 w 5329047"/>
              <a:gd name="connsiteY23" fmla="*/ 1054322 h 1289304"/>
              <a:gd name="connsiteX24" fmla="*/ 3903726 w 5329047"/>
              <a:gd name="connsiteY24" fmla="*/ 1118902 h 1289304"/>
              <a:gd name="connsiteX25" fmla="*/ 4020978 w 5329047"/>
              <a:gd name="connsiteY25" fmla="*/ 1118902 h 1289304"/>
              <a:gd name="connsiteX26" fmla="*/ 4021074 w 5329047"/>
              <a:gd name="connsiteY26" fmla="*/ 1118902 h 1289304"/>
              <a:gd name="connsiteX27" fmla="*/ 3963447 w 5329047"/>
              <a:gd name="connsiteY27" fmla="*/ 1054322 h 1289304"/>
              <a:gd name="connsiteX28" fmla="*/ 3762946 w 5329047"/>
              <a:gd name="connsiteY28" fmla="*/ 1054322 h 1289304"/>
              <a:gd name="connsiteX29" fmla="*/ 3703605 w 5329047"/>
              <a:gd name="connsiteY29" fmla="*/ 1131569 h 1289304"/>
              <a:gd name="connsiteX30" fmla="*/ 3762946 w 5329047"/>
              <a:gd name="connsiteY30" fmla="*/ 1208817 h 1289304"/>
              <a:gd name="connsiteX31" fmla="*/ 3826477 w 5329047"/>
              <a:gd name="connsiteY31" fmla="*/ 1131569 h 1289304"/>
              <a:gd name="connsiteX32" fmla="*/ 3762946 w 5329047"/>
              <a:gd name="connsiteY32" fmla="*/ 1054322 h 1289304"/>
              <a:gd name="connsiteX33" fmla="*/ 1445228 w 5329047"/>
              <a:gd name="connsiteY33" fmla="*/ 1054322 h 1289304"/>
              <a:gd name="connsiteX34" fmla="*/ 1385506 w 5329047"/>
              <a:gd name="connsiteY34" fmla="*/ 1118902 h 1289304"/>
              <a:gd name="connsiteX35" fmla="*/ 1502759 w 5329047"/>
              <a:gd name="connsiteY35" fmla="*/ 1118902 h 1289304"/>
              <a:gd name="connsiteX36" fmla="*/ 1502854 w 5329047"/>
              <a:gd name="connsiteY36" fmla="*/ 1118902 h 1289304"/>
              <a:gd name="connsiteX37" fmla="*/ 1445228 w 5329047"/>
              <a:gd name="connsiteY37" fmla="*/ 1054322 h 1289304"/>
              <a:gd name="connsiteX38" fmla="*/ 772670 w 5329047"/>
              <a:gd name="connsiteY38" fmla="*/ 1054322 h 1289304"/>
              <a:gd name="connsiteX39" fmla="*/ 709138 w 5329047"/>
              <a:gd name="connsiteY39" fmla="*/ 1131570 h 1289304"/>
              <a:gd name="connsiteX40" fmla="*/ 772670 w 5329047"/>
              <a:gd name="connsiteY40" fmla="*/ 1208818 h 1289304"/>
              <a:gd name="connsiteX41" fmla="*/ 836202 w 5329047"/>
              <a:gd name="connsiteY41" fmla="*/ 1131570 h 1289304"/>
              <a:gd name="connsiteX42" fmla="*/ 772670 w 5329047"/>
              <a:gd name="connsiteY42" fmla="*/ 1054322 h 1289304"/>
              <a:gd name="connsiteX43" fmla="*/ 85727 w 5329047"/>
              <a:gd name="connsiteY43" fmla="*/ 1054322 h 1289304"/>
              <a:gd name="connsiteX44" fmla="*/ 22195 w 5329047"/>
              <a:gd name="connsiteY44" fmla="*/ 1131570 h 1289304"/>
              <a:gd name="connsiteX45" fmla="*/ 85727 w 5329047"/>
              <a:gd name="connsiteY45" fmla="*/ 1208818 h 1289304"/>
              <a:gd name="connsiteX46" fmla="*/ 145068 w 5329047"/>
              <a:gd name="connsiteY46" fmla="*/ 1131570 h 1289304"/>
              <a:gd name="connsiteX47" fmla="*/ 85727 w 5329047"/>
              <a:gd name="connsiteY47" fmla="*/ 1054322 h 1289304"/>
              <a:gd name="connsiteX48" fmla="*/ 4345305 w 5329047"/>
              <a:gd name="connsiteY48" fmla="*/ 1040987 h 1289304"/>
              <a:gd name="connsiteX49" fmla="*/ 4368832 w 5329047"/>
              <a:gd name="connsiteY49" fmla="*/ 1040987 h 1289304"/>
              <a:gd name="connsiteX50" fmla="*/ 4428553 w 5329047"/>
              <a:gd name="connsiteY50" fmla="*/ 1195483 h 1289304"/>
              <a:gd name="connsiteX51" fmla="*/ 4484370 w 5329047"/>
              <a:gd name="connsiteY51" fmla="*/ 1040987 h 1289304"/>
              <a:gd name="connsiteX52" fmla="*/ 4506468 w 5329047"/>
              <a:gd name="connsiteY52" fmla="*/ 1040987 h 1289304"/>
              <a:gd name="connsiteX53" fmla="*/ 4427791 w 5329047"/>
              <a:gd name="connsiteY53" fmla="*/ 1249965 h 1289304"/>
              <a:gd name="connsiteX54" fmla="*/ 4380071 w 5329047"/>
              <a:gd name="connsiteY54" fmla="*/ 1289304 h 1289304"/>
              <a:gd name="connsiteX55" fmla="*/ 4363212 w 5329047"/>
              <a:gd name="connsiteY55" fmla="*/ 1287589 h 1289304"/>
              <a:gd name="connsiteX56" fmla="*/ 4363212 w 5329047"/>
              <a:gd name="connsiteY56" fmla="*/ 1269015 h 1289304"/>
              <a:gd name="connsiteX57" fmla="*/ 4378357 w 5329047"/>
              <a:gd name="connsiteY57" fmla="*/ 1270825 h 1289304"/>
              <a:gd name="connsiteX58" fmla="*/ 4409980 w 5329047"/>
              <a:gd name="connsiteY58" fmla="*/ 1242345 h 1289304"/>
              <a:gd name="connsiteX59" fmla="*/ 4417695 w 5329047"/>
              <a:gd name="connsiteY59" fmla="*/ 1221581 h 1289304"/>
              <a:gd name="connsiteX60" fmla="*/ 4345400 w 5329047"/>
              <a:gd name="connsiteY60" fmla="*/ 1041082 h 1289304"/>
              <a:gd name="connsiteX61" fmla="*/ 4899183 w 5329047"/>
              <a:gd name="connsiteY61" fmla="*/ 1040891 h 1289304"/>
              <a:gd name="connsiteX62" fmla="*/ 4921281 w 5329047"/>
              <a:gd name="connsiteY62" fmla="*/ 1040891 h 1289304"/>
              <a:gd name="connsiteX63" fmla="*/ 4921281 w 5329047"/>
              <a:gd name="connsiteY63" fmla="*/ 1158906 h 1289304"/>
              <a:gd name="connsiteX64" fmla="*/ 4969764 w 5329047"/>
              <a:gd name="connsiteY64" fmla="*/ 1208722 h 1289304"/>
              <a:gd name="connsiteX65" fmla="*/ 5024151 w 5329047"/>
              <a:gd name="connsiteY65" fmla="*/ 1136046 h 1289304"/>
              <a:gd name="connsiteX66" fmla="*/ 5024151 w 5329047"/>
              <a:gd name="connsiteY66" fmla="*/ 1040891 h 1289304"/>
              <a:gd name="connsiteX67" fmla="*/ 5046249 w 5329047"/>
              <a:gd name="connsiteY67" fmla="*/ 1040891 h 1289304"/>
              <a:gd name="connsiteX68" fmla="*/ 5046249 w 5329047"/>
              <a:gd name="connsiteY68" fmla="*/ 1222057 h 1289304"/>
              <a:gd name="connsiteX69" fmla="*/ 5046344 w 5329047"/>
              <a:gd name="connsiteY69" fmla="*/ 1222152 h 1289304"/>
              <a:gd name="connsiteX70" fmla="*/ 5025961 w 5329047"/>
              <a:gd name="connsiteY70" fmla="*/ 1222152 h 1289304"/>
              <a:gd name="connsiteX71" fmla="*/ 5025961 w 5329047"/>
              <a:gd name="connsiteY71" fmla="*/ 1189481 h 1289304"/>
              <a:gd name="connsiteX72" fmla="*/ 5025199 w 5329047"/>
              <a:gd name="connsiteY72" fmla="*/ 1189481 h 1289304"/>
              <a:gd name="connsiteX73" fmla="*/ 4962715 w 5329047"/>
              <a:gd name="connsiteY73" fmla="*/ 1227391 h 1289304"/>
              <a:gd name="connsiteX74" fmla="*/ 4899183 w 5329047"/>
              <a:gd name="connsiteY74" fmla="*/ 1158525 h 1289304"/>
              <a:gd name="connsiteX75" fmla="*/ 4878419 w 5329047"/>
              <a:gd name="connsiteY75" fmla="*/ 1038510 h 1289304"/>
              <a:gd name="connsiteX76" fmla="*/ 4878419 w 5329047"/>
              <a:gd name="connsiteY76" fmla="*/ 1060608 h 1289304"/>
              <a:gd name="connsiteX77" fmla="*/ 4810982 w 5329047"/>
              <a:gd name="connsiteY77" fmla="*/ 1125569 h 1289304"/>
              <a:gd name="connsiteX78" fmla="*/ 4810982 w 5329047"/>
              <a:gd name="connsiteY78" fmla="*/ 1222152 h 1289304"/>
              <a:gd name="connsiteX79" fmla="*/ 4788884 w 5329047"/>
              <a:gd name="connsiteY79" fmla="*/ 1222152 h 1289304"/>
              <a:gd name="connsiteX80" fmla="*/ 4788884 w 5329047"/>
              <a:gd name="connsiteY80" fmla="*/ 1040987 h 1289304"/>
              <a:gd name="connsiteX81" fmla="*/ 4809268 w 5329047"/>
              <a:gd name="connsiteY81" fmla="*/ 1040987 h 1289304"/>
              <a:gd name="connsiteX82" fmla="*/ 4809268 w 5329047"/>
              <a:gd name="connsiteY82" fmla="*/ 1083468 h 1289304"/>
              <a:gd name="connsiteX83" fmla="*/ 4809934 w 5329047"/>
              <a:gd name="connsiteY83" fmla="*/ 1083468 h 1289304"/>
              <a:gd name="connsiteX84" fmla="*/ 4878419 w 5329047"/>
              <a:gd name="connsiteY84" fmla="*/ 1038510 h 1289304"/>
              <a:gd name="connsiteX85" fmla="*/ 473394 w 5329047"/>
              <a:gd name="connsiteY85" fmla="*/ 1038510 h 1289304"/>
              <a:gd name="connsiteX86" fmla="*/ 473394 w 5329047"/>
              <a:gd name="connsiteY86" fmla="*/ 1060608 h 1289304"/>
              <a:gd name="connsiteX87" fmla="*/ 405957 w 5329047"/>
              <a:gd name="connsiteY87" fmla="*/ 1125569 h 1289304"/>
              <a:gd name="connsiteX88" fmla="*/ 405957 w 5329047"/>
              <a:gd name="connsiteY88" fmla="*/ 1222152 h 1289304"/>
              <a:gd name="connsiteX89" fmla="*/ 383859 w 5329047"/>
              <a:gd name="connsiteY89" fmla="*/ 1222152 h 1289304"/>
              <a:gd name="connsiteX90" fmla="*/ 383859 w 5329047"/>
              <a:gd name="connsiteY90" fmla="*/ 1040987 h 1289304"/>
              <a:gd name="connsiteX91" fmla="*/ 404242 w 5329047"/>
              <a:gd name="connsiteY91" fmla="*/ 1040987 h 1289304"/>
              <a:gd name="connsiteX92" fmla="*/ 404242 w 5329047"/>
              <a:gd name="connsiteY92" fmla="*/ 1083468 h 1289304"/>
              <a:gd name="connsiteX93" fmla="*/ 404909 w 5329047"/>
              <a:gd name="connsiteY93" fmla="*/ 1083468 h 1289304"/>
              <a:gd name="connsiteX94" fmla="*/ 473394 w 5329047"/>
              <a:gd name="connsiteY94" fmla="*/ 1038510 h 1289304"/>
              <a:gd name="connsiteX95" fmla="*/ 2891694 w 5329047"/>
              <a:gd name="connsiteY95" fmla="*/ 1036415 h 1289304"/>
              <a:gd name="connsiteX96" fmla="*/ 2966180 w 5329047"/>
              <a:gd name="connsiteY96" fmla="*/ 1093279 h 1289304"/>
              <a:gd name="connsiteX97" fmla="*/ 2936367 w 5329047"/>
              <a:gd name="connsiteY97" fmla="*/ 1093279 h 1289304"/>
              <a:gd name="connsiteX98" fmla="*/ 2894171 w 5329047"/>
              <a:gd name="connsiteY98" fmla="*/ 1062704 h 1289304"/>
              <a:gd name="connsiteX99" fmla="*/ 2855499 w 5329047"/>
              <a:gd name="connsiteY99" fmla="*/ 1085850 h 1289304"/>
              <a:gd name="connsiteX100" fmla="*/ 2914840 w 5329047"/>
              <a:gd name="connsiteY100" fmla="*/ 1117473 h 1289304"/>
              <a:gd name="connsiteX101" fmla="*/ 2974181 w 5329047"/>
              <a:gd name="connsiteY101" fmla="*/ 1169098 h 1289304"/>
              <a:gd name="connsiteX102" fmla="*/ 2896933 w 5329047"/>
              <a:gd name="connsiteY102" fmla="*/ 1226344 h 1289304"/>
              <a:gd name="connsiteX103" fmla="*/ 2819971 w 5329047"/>
              <a:gd name="connsiteY103" fmla="*/ 1164907 h 1289304"/>
              <a:gd name="connsiteX104" fmla="*/ 2849784 w 5329047"/>
              <a:gd name="connsiteY104" fmla="*/ 1164907 h 1289304"/>
              <a:gd name="connsiteX105" fmla="*/ 2898648 w 5329047"/>
              <a:gd name="connsiteY105" fmla="*/ 1200055 h 1289304"/>
              <a:gd name="connsiteX106" fmla="*/ 2942558 w 5329047"/>
              <a:gd name="connsiteY106" fmla="*/ 1173004 h 1289304"/>
              <a:gd name="connsiteX107" fmla="*/ 2883217 w 5329047"/>
              <a:gd name="connsiteY107" fmla="*/ 1139285 h 1289304"/>
              <a:gd name="connsiteX108" fmla="*/ 2823876 w 5329047"/>
              <a:gd name="connsiteY108" fmla="*/ 1088041 h 1289304"/>
              <a:gd name="connsiteX109" fmla="*/ 2891694 w 5329047"/>
              <a:gd name="connsiteY109" fmla="*/ 1036415 h 1289304"/>
              <a:gd name="connsiteX110" fmla="*/ 2718435 w 5329047"/>
              <a:gd name="connsiteY110" fmla="*/ 1036415 h 1289304"/>
              <a:gd name="connsiteX111" fmla="*/ 2800636 w 5329047"/>
              <a:gd name="connsiteY111" fmla="*/ 1140333 h 1289304"/>
              <a:gd name="connsiteX112" fmla="*/ 2664714 w 5329047"/>
              <a:gd name="connsiteY112" fmla="*/ 1140333 h 1289304"/>
              <a:gd name="connsiteX113" fmla="*/ 2721293 w 5329047"/>
              <a:gd name="connsiteY113" fmla="*/ 1200055 h 1289304"/>
              <a:gd name="connsiteX114" fmla="*/ 2768346 w 5329047"/>
              <a:gd name="connsiteY114" fmla="*/ 1164621 h 1289304"/>
              <a:gd name="connsiteX115" fmla="*/ 2797778 w 5329047"/>
              <a:gd name="connsiteY115" fmla="*/ 1164621 h 1289304"/>
              <a:gd name="connsiteX116" fmla="*/ 2720149 w 5329047"/>
              <a:gd name="connsiteY116" fmla="*/ 1226439 h 1289304"/>
              <a:gd name="connsiteX117" fmla="*/ 2633091 w 5329047"/>
              <a:gd name="connsiteY117" fmla="*/ 1130903 h 1289304"/>
              <a:gd name="connsiteX118" fmla="*/ 2718435 w 5329047"/>
              <a:gd name="connsiteY118" fmla="*/ 1036415 h 1289304"/>
              <a:gd name="connsiteX119" fmla="*/ 2033873 w 5329047"/>
              <a:gd name="connsiteY119" fmla="*/ 1036415 h 1289304"/>
              <a:gd name="connsiteX120" fmla="*/ 2101977 w 5329047"/>
              <a:gd name="connsiteY120" fmla="*/ 1086231 h 1289304"/>
              <a:gd name="connsiteX121" fmla="*/ 2101977 w 5329047"/>
              <a:gd name="connsiteY121" fmla="*/ 1179671 h 1289304"/>
              <a:gd name="connsiteX122" fmla="*/ 2111407 w 5329047"/>
              <a:gd name="connsiteY122" fmla="*/ 1200055 h 1289304"/>
              <a:gd name="connsiteX123" fmla="*/ 2120551 w 5329047"/>
              <a:gd name="connsiteY123" fmla="*/ 1198340 h 1289304"/>
              <a:gd name="connsiteX124" fmla="*/ 2120551 w 5329047"/>
              <a:gd name="connsiteY124" fmla="*/ 1221486 h 1289304"/>
              <a:gd name="connsiteX125" fmla="*/ 2120646 w 5329047"/>
              <a:gd name="connsiteY125" fmla="*/ 1221486 h 1289304"/>
              <a:gd name="connsiteX126" fmla="*/ 2099215 w 5329047"/>
              <a:gd name="connsiteY126" fmla="*/ 1226439 h 1289304"/>
              <a:gd name="connsiteX127" fmla="*/ 2073974 w 5329047"/>
              <a:gd name="connsiteY127" fmla="*/ 1198340 h 1289304"/>
              <a:gd name="connsiteX128" fmla="*/ 2010061 w 5329047"/>
              <a:gd name="connsiteY128" fmla="*/ 1226439 h 1289304"/>
              <a:gd name="connsiteX129" fmla="*/ 1949958 w 5329047"/>
              <a:gd name="connsiteY129" fmla="*/ 1175480 h 1289304"/>
              <a:gd name="connsiteX130" fmla="*/ 2011394 w 5329047"/>
              <a:gd name="connsiteY130" fmla="*/ 1119664 h 1289304"/>
              <a:gd name="connsiteX131" fmla="*/ 2072545 w 5329047"/>
              <a:gd name="connsiteY131" fmla="*/ 1092994 h 1289304"/>
              <a:gd name="connsiteX132" fmla="*/ 2032159 w 5329047"/>
              <a:gd name="connsiteY132" fmla="*/ 1062799 h 1289304"/>
              <a:gd name="connsiteX133" fmla="*/ 1986820 w 5329047"/>
              <a:gd name="connsiteY133" fmla="*/ 1097185 h 1289304"/>
              <a:gd name="connsiteX134" fmla="*/ 1957007 w 5329047"/>
              <a:gd name="connsiteY134" fmla="*/ 1097185 h 1289304"/>
              <a:gd name="connsiteX135" fmla="*/ 2033873 w 5329047"/>
              <a:gd name="connsiteY135" fmla="*/ 1036415 h 1289304"/>
              <a:gd name="connsiteX136" fmla="*/ 2242852 w 5329047"/>
              <a:gd name="connsiteY136" fmla="*/ 1036414 h 1289304"/>
              <a:gd name="connsiteX137" fmla="*/ 2242852 w 5329047"/>
              <a:gd name="connsiteY137" fmla="*/ 1068037 h 1289304"/>
              <a:gd name="connsiteX138" fmla="*/ 2177129 w 5329047"/>
              <a:gd name="connsiteY138" fmla="*/ 1141475 h 1289304"/>
              <a:gd name="connsiteX139" fmla="*/ 2177129 w 5329047"/>
              <a:gd name="connsiteY139" fmla="*/ 1222247 h 1289304"/>
              <a:gd name="connsiteX140" fmla="*/ 2147316 w 5329047"/>
              <a:gd name="connsiteY140" fmla="*/ 1222247 h 1289304"/>
              <a:gd name="connsiteX141" fmla="*/ 2147316 w 5329047"/>
              <a:gd name="connsiteY141" fmla="*/ 1040701 h 1289304"/>
              <a:gd name="connsiteX142" fmla="*/ 2147316 w 5329047"/>
              <a:gd name="connsiteY142" fmla="*/ 1040605 h 1289304"/>
              <a:gd name="connsiteX143" fmla="*/ 2175415 w 5329047"/>
              <a:gd name="connsiteY143" fmla="*/ 1040605 h 1289304"/>
              <a:gd name="connsiteX144" fmla="*/ 2175415 w 5329047"/>
              <a:gd name="connsiteY144" fmla="*/ 1078896 h 1289304"/>
              <a:gd name="connsiteX145" fmla="*/ 2176082 w 5329047"/>
              <a:gd name="connsiteY145" fmla="*/ 1078896 h 1289304"/>
              <a:gd name="connsiteX146" fmla="*/ 2242852 w 5329047"/>
              <a:gd name="connsiteY146" fmla="*/ 1036414 h 1289304"/>
              <a:gd name="connsiteX147" fmla="*/ 2334958 w 5329047"/>
              <a:gd name="connsiteY147" fmla="*/ 1036320 h 1289304"/>
              <a:gd name="connsiteX148" fmla="*/ 2413254 w 5329047"/>
              <a:gd name="connsiteY148" fmla="*/ 1098804 h 1289304"/>
              <a:gd name="connsiteX149" fmla="*/ 2382392 w 5329047"/>
              <a:gd name="connsiteY149" fmla="*/ 1098804 h 1289304"/>
              <a:gd name="connsiteX150" fmla="*/ 2382297 w 5329047"/>
              <a:gd name="connsiteY150" fmla="*/ 1098899 h 1289304"/>
              <a:gd name="connsiteX151" fmla="*/ 2337339 w 5329047"/>
              <a:gd name="connsiteY151" fmla="*/ 1062704 h 1289304"/>
              <a:gd name="connsiteX152" fmla="*/ 2280761 w 5329047"/>
              <a:gd name="connsiteY152" fmla="*/ 1133665 h 1289304"/>
              <a:gd name="connsiteX153" fmla="*/ 2333815 w 5329047"/>
              <a:gd name="connsiteY153" fmla="*/ 1200055 h 1289304"/>
              <a:gd name="connsiteX154" fmla="*/ 2383726 w 5329047"/>
              <a:gd name="connsiteY154" fmla="*/ 1155763 h 1289304"/>
              <a:gd name="connsiteX155" fmla="*/ 2414301 w 5329047"/>
              <a:gd name="connsiteY155" fmla="*/ 1155763 h 1289304"/>
              <a:gd name="connsiteX156" fmla="*/ 2334196 w 5329047"/>
              <a:gd name="connsiteY156" fmla="*/ 1226344 h 1289304"/>
              <a:gd name="connsiteX157" fmla="*/ 2249233 w 5329047"/>
              <a:gd name="connsiteY157" fmla="*/ 1133570 h 1289304"/>
              <a:gd name="connsiteX158" fmla="*/ 2334958 w 5329047"/>
              <a:gd name="connsiteY158" fmla="*/ 1036320 h 1289304"/>
              <a:gd name="connsiteX159" fmla="*/ 4153852 w 5329047"/>
              <a:gd name="connsiteY159" fmla="*/ 1035748 h 1289304"/>
              <a:gd name="connsiteX160" fmla="*/ 4205859 w 5329047"/>
              <a:gd name="connsiteY160" fmla="*/ 1071276 h 1289304"/>
              <a:gd name="connsiteX161" fmla="*/ 4263485 w 5329047"/>
              <a:gd name="connsiteY161" fmla="*/ 1035748 h 1289304"/>
              <a:gd name="connsiteX162" fmla="*/ 4323492 w 5329047"/>
              <a:gd name="connsiteY162" fmla="*/ 1099280 h 1289304"/>
              <a:gd name="connsiteX163" fmla="*/ 4323492 w 5329047"/>
              <a:gd name="connsiteY163" fmla="*/ 1222152 h 1289304"/>
              <a:gd name="connsiteX164" fmla="*/ 4301394 w 5329047"/>
              <a:gd name="connsiteY164" fmla="*/ 1222152 h 1289304"/>
              <a:gd name="connsiteX165" fmla="*/ 4301394 w 5329047"/>
              <a:gd name="connsiteY165" fmla="*/ 1100327 h 1289304"/>
              <a:gd name="connsiteX166" fmla="*/ 4258532 w 5329047"/>
              <a:gd name="connsiteY166" fmla="*/ 1054322 h 1289304"/>
              <a:gd name="connsiteX167" fmla="*/ 4209383 w 5329047"/>
              <a:gd name="connsiteY167" fmla="*/ 1119663 h 1289304"/>
              <a:gd name="connsiteX168" fmla="*/ 4209383 w 5329047"/>
              <a:gd name="connsiteY168" fmla="*/ 1222248 h 1289304"/>
              <a:gd name="connsiteX169" fmla="*/ 4187285 w 5329047"/>
              <a:gd name="connsiteY169" fmla="*/ 1222248 h 1289304"/>
              <a:gd name="connsiteX170" fmla="*/ 4187285 w 5329047"/>
              <a:gd name="connsiteY170" fmla="*/ 1099375 h 1289304"/>
              <a:gd name="connsiteX171" fmla="*/ 4149375 w 5329047"/>
              <a:gd name="connsiteY171" fmla="*/ 1054417 h 1289304"/>
              <a:gd name="connsiteX172" fmla="*/ 4095273 w 5329047"/>
              <a:gd name="connsiteY172" fmla="*/ 1121092 h 1289304"/>
              <a:gd name="connsiteX173" fmla="*/ 4095273 w 5329047"/>
              <a:gd name="connsiteY173" fmla="*/ 1222248 h 1289304"/>
              <a:gd name="connsiteX174" fmla="*/ 4073175 w 5329047"/>
              <a:gd name="connsiteY174" fmla="*/ 1222248 h 1289304"/>
              <a:gd name="connsiteX175" fmla="*/ 4073175 w 5329047"/>
              <a:gd name="connsiteY175" fmla="*/ 1041082 h 1289304"/>
              <a:gd name="connsiteX176" fmla="*/ 4073080 w 5329047"/>
              <a:gd name="connsiteY176" fmla="*/ 1040987 h 1289304"/>
              <a:gd name="connsiteX177" fmla="*/ 4093464 w 5329047"/>
              <a:gd name="connsiteY177" fmla="*/ 1040987 h 1289304"/>
              <a:gd name="connsiteX178" fmla="*/ 4093464 w 5329047"/>
              <a:gd name="connsiteY178" fmla="*/ 1071562 h 1289304"/>
              <a:gd name="connsiteX179" fmla="*/ 4094511 w 5329047"/>
              <a:gd name="connsiteY179" fmla="*/ 1071562 h 1289304"/>
              <a:gd name="connsiteX180" fmla="*/ 4153852 w 5329047"/>
              <a:gd name="connsiteY180" fmla="*/ 1035748 h 1289304"/>
              <a:gd name="connsiteX181" fmla="*/ 5152262 w 5329047"/>
              <a:gd name="connsiteY181" fmla="*/ 1035653 h 1289304"/>
              <a:gd name="connsiteX182" fmla="*/ 5218651 w 5329047"/>
              <a:gd name="connsiteY182" fmla="*/ 1093946 h 1289304"/>
              <a:gd name="connsiteX183" fmla="*/ 5196649 w 5329047"/>
              <a:gd name="connsiteY183" fmla="*/ 1093946 h 1289304"/>
              <a:gd name="connsiteX184" fmla="*/ 5149214 w 5329047"/>
              <a:gd name="connsiteY184" fmla="*/ 1054227 h 1289304"/>
              <a:gd name="connsiteX185" fmla="*/ 5106351 w 5329047"/>
              <a:gd name="connsiteY185" fmla="*/ 1085469 h 1289304"/>
              <a:gd name="connsiteX186" fmla="*/ 5143975 w 5329047"/>
              <a:gd name="connsiteY186" fmla="*/ 1116044 h 1289304"/>
              <a:gd name="connsiteX187" fmla="*/ 5173503 w 5329047"/>
              <a:gd name="connsiteY187" fmla="*/ 1122711 h 1289304"/>
              <a:gd name="connsiteX188" fmla="*/ 5225128 w 5329047"/>
              <a:gd name="connsiteY188" fmla="*/ 1172908 h 1289304"/>
              <a:gd name="connsiteX189" fmla="*/ 5152453 w 5329047"/>
              <a:gd name="connsiteY189" fmla="*/ 1227391 h 1289304"/>
              <a:gd name="connsiteX190" fmla="*/ 5077967 w 5329047"/>
              <a:gd name="connsiteY190" fmla="*/ 1163478 h 1289304"/>
              <a:gd name="connsiteX191" fmla="*/ 5100065 w 5329047"/>
              <a:gd name="connsiteY191" fmla="*/ 1163478 h 1289304"/>
              <a:gd name="connsiteX192" fmla="*/ 5153405 w 5329047"/>
              <a:gd name="connsiteY192" fmla="*/ 1208818 h 1289304"/>
              <a:gd name="connsiteX193" fmla="*/ 5202935 w 5329047"/>
              <a:gd name="connsiteY193" fmla="*/ 1174432 h 1289304"/>
              <a:gd name="connsiteX194" fmla="*/ 5163216 w 5329047"/>
              <a:gd name="connsiteY194" fmla="*/ 1141380 h 1289304"/>
              <a:gd name="connsiteX195" fmla="*/ 5134736 w 5329047"/>
              <a:gd name="connsiteY195" fmla="*/ 1135094 h 1289304"/>
              <a:gd name="connsiteX196" fmla="*/ 5084158 w 5329047"/>
              <a:gd name="connsiteY196" fmla="*/ 1086612 h 1289304"/>
              <a:gd name="connsiteX197" fmla="*/ 5152262 w 5329047"/>
              <a:gd name="connsiteY197" fmla="*/ 1035653 h 1289304"/>
              <a:gd name="connsiteX198" fmla="*/ 3578257 w 5329047"/>
              <a:gd name="connsiteY198" fmla="*/ 1035653 h 1289304"/>
              <a:gd name="connsiteX199" fmla="*/ 3645027 w 5329047"/>
              <a:gd name="connsiteY199" fmla="*/ 1093946 h 1289304"/>
              <a:gd name="connsiteX200" fmla="*/ 3645027 w 5329047"/>
              <a:gd name="connsiteY200" fmla="*/ 1190148 h 1289304"/>
              <a:gd name="connsiteX201" fmla="*/ 3658076 w 5329047"/>
              <a:gd name="connsiteY201" fmla="*/ 1203483 h 1289304"/>
              <a:gd name="connsiteX202" fmla="*/ 3665124 w 5329047"/>
              <a:gd name="connsiteY202" fmla="*/ 1202055 h 1289304"/>
              <a:gd name="connsiteX203" fmla="*/ 3665124 w 5329047"/>
              <a:gd name="connsiteY203" fmla="*/ 1220724 h 1289304"/>
              <a:gd name="connsiteX204" fmla="*/ 3650742 w 5329047"/>
              <a:gd name="connsiteY204" fmla="*/ 1222152 h 1289304"/>
              <a:gd name="connsiteX205" fmla="*/ 3624738 w 5329047"/>
              <a:gd name="connsiteY205" fmla="*/ 1190529 h 1289304"/>
              <a:gd name="connsiteX206" fmla="*/ 3624072 w 5329047"/>
              <a:gd name="connsiteY206" fmla="*/ 1190529 h 1289304"/>
              <a:gd name="connsiteX207" fmla="*/ 3558063 w 5329047"/>
              <a:gd name="connsiteY207" fmla="*/ 1227391 h 1289304"/>
              <a:gd name="connsiteX208" fmla="*/ 3497294 w 5329047"/>
              <a:gd name="connsiteY208" fmla="*/ 1174337 h 1289304"/>
              <a:gd name="connsiteX209" fmla="*/ 3594544 w 5329047"/>
              <a:gd name="connsiteY209" fmla="*/ 1116044 h 1289304"/>
              <a:gd name="connsiteX210" fmla="*/ 3623024 w 5329047"/>
              <a:gd name="connsiteY210" fmla="*/ 1091469 h 1289304"/>
              <a:gd name="connsiteX211" fmla="*/ 3575590 w 5329047"/>
              <a:gd name="connsiteY211" fmla="*/ 1054227 h 1289304"/>
              <a:gd name="connsiteX212" fmla="*/ 3527107 w 5329047"/>
              <a:gd name="connsiteY212" fmla="*/ 1096327 h 1289304"/>
              <a:gd name="connsiteX213" fmla="*/ 3505009 w 5329047"/>
              <a:gd name="connsiteY213" fmla="*/ 1096327 h 1289304"/>
              <a:gd name="connsiteX214" fmla="*/ 3504819 w 5329047"/>
              <a:gd name="connsiteY214" fmla="*/ 1096422 h 1289304"/>
              <a:gd name="connsiteX215" fmla="*/ 3578257 w 5329047"/>
              <a:gd name="connsiteY215" fmla="*/ 1035653 h 1289304"/>
              <a:gd name="connsiteX216" fmla="*/ 772670 w 5329047"/>
              <a:gd name="connsiteY216" fmla="*/ 1035653 h 1289304"/>
              <a:gd name="connsiteX217" fmla="*/ 858394 w 5329047"/>
              <a:gd name="connsiteY217" fmla="*/ 1131570 h 1289304"/>
              <a:gd name="connsiteX218" fmla="*/ 772670 w 5329047"/>
              <a:gd name="connsiteY218" fmla="*/ 1227486 h 1289304"/>
              <a:gd name="connsiteX219" fmla="*/ 686945 w 5329047"/>
              <a:gd name="connsiteY219" fmla="*/ 1131570 h 1289304"/>
              <a:gd name="connsiteX220" fmla="*/ 772670 w 5329047"/>
              <a:gd name="connsiteY220" fmla="*/ 1035653 h 1289304"/>
              <a:gd name="connsiteX221" fmla="*/ 272894 w 5329047"/>
              <a:gd name="connsiteY221" fmla="*/ 1035653 h 1289304"/>
              <a:gd name="connsiteX222" fmla="*/ 339663 w 5329047"/>
              <a:gd name="connsiteY222" fmla="*/ 1093946 h 1289304"/>
              <a:gd name="connsiteX223" fmla="*/ 339663 w 5329047"/>
              <a:gd name="connsiteY223" fmla="*/ 1190148 h 1289304"/>
              <a:gd name="connsiteX224" fmla="*/ 352617 w 5329047"/>
              <a:gd name="connsiteY224" fmla="*/ 1203483 h 1289304"/>
              <a:gd name="connsiteX225" fmla="*/ 359665 w 5329047"/>
              <a:gd name="connsiteY225" fmla="*/ 1202055 h 1289304"/>
              <a:gd name="connsiteX226" fmla="*/ 359665 w 5329047"/>
              <a:gd name="connsiteY226" fmla="*/ 1220724 h 1289304"/>
              <a:gd name="connsiteX227" fmla="*/ 345283 w 5329047"/>
              <a:gd name="connsiteY227" fmla="*/ 1222152 h 1289304"/>
              <a:gd name="connsiteX228" fmla="*/ 319281 w 5329047"/>
              <a:gd name="connsiteY228" fmla="*/ 1190529 h 1289304"/>
              <a:gd name="connsiteX229" fmla="*/ 318613 w 5329047"/>
              <a:gd name="connsiteY229" fmla="*/ 1190529 h 1289304"/>
              <a:gd name="connsiteX230" fmla="*/ 252605 w 5329047"/>
              <a:gd name="connsiteY230" fmla="*/ 1227391 h 1289304"/>
              <a:gd name="connsiteX231" fmla="*/ 191835 w 5329047"/>
              <a:gd name="connsiteY231" fmla="*/ 1174337 h 1289304"/>
              <a:gd name="connsiteX232" fmla="*/ 289085 w 5329047"/>
              <a:gd name="connsiteY232" fmla="*/ 1116044 h 1289304"/>
              <a:gd name="connsiteX233" fmla="*/ 317565 w 5329047"/>
              <a:gd name="connsiteY233" fmla="*/ 1091469 h 1289304"/>
              <a:gd name="connsiteX234" fmla="*/ 270131 w 5329047"/>
              <a:gd name="connsiteY234" fmla="*/ 1054227 h 1289304"/>
              <a:gd name="connsiteX235" fmla="*/ 221648 w 5329047"/>
              <a:gd name="connsiteY235" fmla="*/ 1096327 h 1289304"/>
              <a:gd name="connsiteX236" fmla="*/ 199550 w 5329047"/>
              <a:gd name="connsiteY236" fmla="*/ 1096327 h 1289304"/>
              <a:gd name="connsiteX237" fmla="*/ 199455 w 5329047"/>
              <a:gd name="connsiteY237" fmla="*/ 1096422 h 1289304"/>
              <a:gd name="connsiteX238" fmla="*/ 272894 w 5329047"/>
              <a:gd name="connsiteY238" fmla="*/ 1035653 h 1289304"/>
              <a:gd name="connsiteX239" fmla="*/ 85632 w 5329047"/>
              <a:gd name="connsiteY239" fmla="*/ 1035653 h 1289304"/>
              <a:gd name="connsiteX240" fmla="*/ 167071 w 5329047"/>
              <a:gd name="connsiteY240" fmla="*/ 1131570 h 1289304"/>
              <a:gd name="connsiteX241" fmla="*/ 85632 w 5329047"/>
              <a:gd name="connsiteY241" fmla="*/ 1227486 h 1289304"/>
              <a:gd name="connsiteX242" fmla="*/ 22766 w 5329047"/>
              <a:gd name="connsiteY242" fmla="*/ 1187767 h 1289304"/>
              <a:gd name="connsiteX243" fmla="*/ 22100 w 5329047"/>
              <a:gd name="connsiteY243" fmla="*/ 1187767 h 1289304"/>
              <a:gd name="connsiteX244" fmla="*/ 22100 w 5329047"/>
              <a:gd name="connsiteY244" fmla="*/ 1289304 h 1289304"/>
              <a:gd name="connsiteX245" fmla="*/ 2 w 5329047"/>
              <a:gd name="connsiteY245" fmla="*/ 1289304 h 1289304"/>
              <a:gd name="connsiteX246" fmla="*/ 2 w 5329047"/>
              <a:gd name="connsiteY246" fmla="*/ 1040987 h 1289304"/>
              <a:gd name="connsiteX247" fmla="*/ 20386 w 5329047"/>
              <a:gd name="connsiteY247" fmla="*/ 1040987 h 1289304"/>
              <a:gd name="connsiteX248" fmla="*/ 20386 w 5329047"/>
              <a:gd name="connsiteY248" fmla="*/ 1075372 h 1289304"/>
              <a:gd name="connsiteX249" fmla="*/ 21052 w 5329047"/>
              <a:gd name="connsiteY249" fmla="*/ 1075372 h 1289304"/>
              <a:gd name="connsiteX250" fmla="*/ 85632 w 5329047"/>
              <a:gd name="connsiteY250" fmla="*/ 1035653 h 1289304"/>
              <a:gd name="connsiteX251" fmla="*/ 3963543 w 5329047"/>
              <a:gd name="connsiteY251" fmla="*/ 1035558 h 1289304"/>
              <a:gd name="connsiteX252" fmla="*/ 4043267 w 5329047"/>
              <a:gd name="connsiteY252" fmla="*/ 1137380 h 1289304"/>
              <a:gd name="connsiteX253" fmla="*/ 3903821 w 5329047"/>
              <a:gd name="connsiteY253" fmla="*/ 1137380 h 1289304"/>
              <a:gd name="connsiteX254" fmla="*/ 3903821 w 5329047"/>
              <a:gd name="connsiteY254" fmla="*/ 1137475 h 1289304"/>
              <a:gd name="connsiteX255" fmla="*/ 3963543 w 5329047"/>
              <a:gd name="connsiteY255" fmla="*/ 1208818 h 1289304"/>
              <a:gd name="connsiteX256" fmla="*/ 4020407 w 5329047"/>
              <a:gd name="connsiteY256" fmla="*/ 1162431 h 1289304"/>
              <a:gd name="connsiteX257" fmla="*/ 4042505 w 5329047"/>
              <a:gd name="connsiteY257" fmla="*/ 1162431 h 1289304"/>
              <a:gd name="connsiteX258" fmla="*/ 3963543 w 5329047"/>
              <a:gd name="connsiteY258" fmla="*/ 1227392 h 1289304"/>
              <a:gd name="connsiteX259" fmla="*/ 3881723 w 5329047"/>
              <a:gd name="connsiteY259" fmla="*/ 1131475 h 1289304"/>
              <a:gd name="connsiteX260" fmla="*/ 3963543 w 5329047"/>
              <a:gd name="connsiteY260" fmla="*/ 1035558 h 1289304"/>
              <a:gd name="connsiteX261" fmla="*/ 3401186 w 5329047"/>
              <a:gd name="connsiteY261" fmla="*/ 1035558 h 1289304"/>
              <a:gd name="connsiteX262" fmla="*/ 3474624 w 5329047"/>
              <a:gd name="connsiteY262" fmla="*/ 1097756 h 1289304"/>
              <a:gd name="connsiteX263" fmla="*/ 3452526 w 5329047"/>
              <a:gd name="connsiteY263" fmla="*/ 1097756 h 1289304"/>
              <a:gd name="connsiteX264" fmla="*/ 3452431 w 5329047"/>
              <a:gd name="connsiteY264" fmla="*/ 1097852 h 1289304"/>
              <a:gd name="connsiteX265" fmla="*/ 3401186 w 5329047"/>
              <a:gd name="connsiteY265" fmla="*/ 1054322 h 1289304"/>
              <a:gd name="connsiteX266" fmla="*/ 3337654 w 5329047"/>
              <a:gd name="connsiteY266" fmla="*/ 1131570 h 1289304"/>
              <a:gd name="connsiteX267" fmla="*/ 3401186 w 5329047"/>
              <a:gd name="connsiteY267" fmla="*/ 1208818 h 1289304"/>
              <a:gd name="connsiteX268" fmla="*/ 3453859 w 5329047"/>
              <a:gd name="connsiteY268" fmla="*/ 1157192 h 1289304"/>
              <a:gd name="connsiteX269" fmla="*/ 3475957 w 5329047"/>
              <a:gd name="connsiteY269" fmla="*/ 1157192 h 1289304"/>
              <a:gd name="connsiteX270" fmla="*/ 3401186 w 5329047"/>
              <a:gd name="connsiteY270" fmla="*/ 1227392 h 1289304"/>
              <a:gd name="connsiteX271" fmla="*/ 3315461 w 5329047"/>
              <a:gd name="connsiteY271" fmla="*/ 1131475 h 1289304"/>
              <a:gd name="connsiteX272" fmla="*/ 3401186 w 5329047"/>
              <a:gd name="connsiteY272" fmla="*/ 1035558 h 1289304"/>
              <a:gd name="connsiteX273" fmla="*/ 1445228 w 5329047"/>
              <a:gd name="connsiteY273" fmla="*/ 1035558 h 1289304"/>
              <a:gd name="connsiteX274" fmla="*/ 1524952 w 5329047"/>
              <a:gd name="connsiteY274" fmla="*/ 1137380 h 1289304"/>
              <a:gd name="connsiteX275" fmla="*/ 1385506 w 5329047"/>
              <a:gd name="connsiteY275" fmla="*/ 1137380 h 1289304"/>
              <a:gd name="connsiteX276" fmla="*/ 1385601 w 5329047"/>
              <a:gd name="connsiteY276" fmla="*/ 1137475 h 1289304"/>
              <a:gd name="connsiteX277" fmla="*/ 1445323 w 5329047"/>
              <a:gd name="connsiteY277" fmla="*/ 1208818 h 1289304"/>
              <a:gd name="connsiteX278" fmla="*/ 1502187 w 5329047"/>
              <a:gd name="connsiteY278" fmla="*/ 1162431 h 1289304"/>
              <a:gd name="connsiteX279" fmla="*/ 1524285 w 5329047"/>
              <a:gd name="connsiteY279" fmla="*/ 1162431 h 1289304"/>
              <a:gd name="connsiteX280" fmla="*/ 1445228 w 5329047"/>
              <a:gd name="connsiteY280" fmla="*/ 1227392 h 1289304"/>
              <a:gd name="connsiteX281" fmla="*/ 1363408 w 5329047"/>
              <a:gd name="connsiteY281" fmla="*/ 1131475 h 1289304"/>
              <a:gd name="connsiteX282" fmla="*/ 1445228 w 5329047"/>
              <a:gd name="connsiteY282" fmla="*/ 1035558 h 1289304"/>
              <a:gd name="connsiteX283" fmla="*/ 3193256 w 5329047"/>
              <a:gd name="connsiteY283" fmla="*/ 995362 h 1289304"/>
              <a:gd name="connsiteX284" fmla="*/ 3143059 w 5329047"/>
              <a:gd name="connsiteY284" fmla="*/ 1123854 h 1289304"/>
              <a:gd name="connsiteX285" fmla="*/ 3241738 w 5329047"/>
              <a:gd name="connsiteY285" fmla="*/ 1123854 h 1289304"/>
              <a:gd name="connsiteX286" fmla="*/ 5269992 w 5329047"/>
              <a:gd name="connsiteY286" fmla="*/ 986504 h 1289304"/>
              <a:gd name="connsiteX287" fmla="*/ 5292090 w 5329047"/>
              <a:gd name="connsiteY287" fmla="*/ 986504 h 1289304"/>
              <a:gd name="connsiteX288" fmla="*/ 5292090 w 5329047"/>
              <a:gd name="connsiteY288" fmla="*/ 1040987 h 1289304"/>
              <a:gd name="connsiteX289" fmla="*/ 5292185 w 5329047"/>
              <a:gd name="connsiteY289" fmla="*/ 1040987 h 1289304"/>
              <a:gd name="connsiteX290" fmla="*/ 5329047 w 5329047"/>
              <a:gd name="connsiteY290" fmla="*/ 1040987 h 1289304"/>
              <a:gd name="connsiteX291" fmla="*/ 5329047 w 5329047"/>
              <a:gd name="connsiteY291" fmla="*/ 1059561 h 1289304"/>
              <a:gd name="connsiteX292" fmla="*/ 5292185 w 5329047"/>
              <a:gd name="connsiteY292" fmla="*/ 1059561 h 1289304"/>
              <a:gd name="connsiteX293" fmla="*/ 5292185 w 5329047"/>
              <a:gd name="connsiteY293" fmla="*/ 1181767 h 1289304"/>
              <a:gd name="connsiteX294" fmla="*/ 5310092 w 5329047"/>
              <a:gd name="connsiteY294" fmla="*/ 1205674 h 1289304"/>
              <a:gd name="connsiteX295" fmla="*/ 5329047 w 5329047"/>
              <a:gd name="connsiteY295" fmla="*/ 1204627 h 1289304"/>
              <a:gd name="connsiteX296" fmla="*/ 5329047 w 5329047"/>
              <a:gd name="connsiteY296" fmla="*/ 1223581 h 1289304"/>
              <a:gd name="connsiteX297" fmla="*/ 5309330 w 5329047"/>
              <a:gd name="connsiteY297" fmla="*/ 1224248 h 1289304"/>
              <a:gd name="connsiteX298" fmla="*/ 5269992 w 5329047"/>
              <a:gd name="connsiteY298" fmla="*/ 1183481 h 1289304"/>
              <a:gd name="connsiteX299" fmla="*/ 5269992 w 5329047"/>
              <a:gd name="connsiteY299" fmla="*/ 1059561 h 1289304"/>
              <a:gd name="connsiteX300" fmla="*/ 5238369 w 5329047"/>
              <a:gd name="connsiteY300" fmla="*/ 1059561 h 1289304"/>
              <a:gd name="connsiteX301" fmla="*/ 5238369 w 5329047"/>
              <a:gd name="connsiteY301" fmla="*/ 1040987 h 1289304"/>
              <a:gd name="connsiteX302" fmla="*/ 5269992 w 5329047"/>
              <a:gd name="connsiteY302" fmla="*/ 1040987 h 1289304"/>
              <a:gd name="connsiteX303" fmla="*/ 1092993 w 5329047"/>
              <a:gd name="connsiteY303" fmla="*/ 986504 h 1289304"/>
              <a:gd name="connsiteX304" fmla="*/ 1115091 w 5329047"/>
              <a:gd name="connsiteY304" fmla="*/ 986504 h 1289304"/>
              <a:gd name="connsiteX305" fmla="*/ 1115091 w 5329047"/>
              <a:gd name="connsiteY305" fmla="*/ 1040987 h 1289304"/>
              <a:gd name="connsiteX306" fmla="*/ 1151953 w 5329047"/>
              <a:gd name="connsiteY306" fmla="*/ 1040987 h 1289304"/>
              <a:gd name="connsiteX307" fmla="*/ 1151953 w 5329047"/>
              <a:gd name="connsiteY307" fmla="*/ 1059561 h 1289304"/>
              <a:gd name="connsiteX308" fmla="*/ 1115091 w 5329047"/>
              <a:gd name="connsiteY308" fmla="*/ 1059561 h 1289304"/>
              <a:gd name="connsiteX309" fmla="*/ 1115091 w 5329047"/>
              <a:gd name="connsiteY309" fmla="*/ 1181767 h 1289304"/>
              <a:gd name="connsiteX310" fmla="*/ 1132998 w 5329047"/>
              <a:gd name="connsiteY310" fmla="*/ 1205674 h 1289304"/>
              <a:gd name="connsiteX311" fmla="*/ 1151953 w 5329047"/>
              <a:gd name="connsiteY311" fmla="*/ 1204627 h 1289304"/>
              <a:gd name="connsiteX312" fmla="*/ 1151953 w 5329047"/>
              <a:gd name="connsiteY312" fmla="*/ 1223581 h 1289304"/>
              <a:gd name="connsiteX313" fmla="*/ 1132331 w 5329047"/>
              <a:gd name="connsiteY313" fmla="*/ 1224248 h 1289304"/>
              <a:gd name="connsiteX314" fmla="*/ 1092993 w 5329047"/>
              <a:gd name="connsiteY314" fmla="*/ 1183481 h 1289304"/>
              <a:gd name="connsiteX315" fmla="*/ 1092993 w 5329047"/>
              <a:gd name="connsiteY315" fmla="*/ 1059561 h 1289304"/>
              <a:gd name="connsiteX316" fmla="*/ 1061370 w 5329047"/>
              <a:gd name="connsiteY316" fmla="*/ 1059561 h 1289304"/>
              <a:gd name="connsiteX317" fmla="*/ 1061370 w 5329047"/>
              <a:gd name="connsiteY317" fmla="*/ 1040987 h 1289304"/>
              <a:gd name="connsiteX318" fmla="*/ 1092993 w 5329047"/>
              <a:gd name="connsiteY318" fmla="*/ 1040987 h 1289304"/>
              <a:gd name="connsiteX319" fmla="*/ 507493 w 5329047"/>
              <a:gd name="connsiteY319" fmla="*/ 986504 h 1289304"/>
              <a:gd name="connsiteX320" fmla="*/ 529591 w 5329047"/>
              <a:gd name="connsiteY320" fmla="*/ 986504 h 1289304"/>
              <a:gd name="connsiteX321" fmla="*/ 529591 w 5329047"/>
              <a:gd name="connsiteY321" fmla="*/ 1040987 h 1289304"/>
              <a:gd name="connsiteX322" fmla="*/ 566453 w 5329047"/>
              <a:gd name="connsiteY322" fmla="*/ 1040987 h 1289304"/>
              <a:gd name="connsiteX323" fmla="*/ 566453 w 5329047"/>
              <a:gd name="connsiteY323" fmla="*/ 1059561 h 1289304"/>
              <a:gd name="connsiteX324" fmla="*/ 529591 w 5329047"/>
              <a:gd name="connsiteY324" fmla="*/ 1059561 h 1289304"/>
              <a:gd name="connsiteX325" fmla="*/ 529591 w 5329047"/>
              <a:gd name="connsiteY325" fmla="*/ 1181767 h 1289304"/>
              <a:gd name="connsiteX326" fmla="*/ 547497 w 5329047"/>
              <a:gd name="connsiteY326" fmla="*/ 1205674 h 1289304"/>
              <a:gd name="connsiteX327" fmla="*/ 566453 w 5329047"/>
              <a:gd name="connsiteY327" fmla="*/ 1204627 h 1289304"/>
              <a:gd name="connsiteX328" fmla="*/ 566453 w 5329047"/>
              <a:gd name="connsiteY328" fmla="*/ 1223581 h 1289304"/>
              <a:gd name="connsiteX329" fmla="*/ 546830 w 5329047"/>
              <a:gd name="connsiteY329" fmla="*/ 1224248 h 1289304"/>
              <a:gd name="connsiteX330" fmla="*/ 507493 w 5329047"/>
              <a:gd name="connsiteY330" fmla="*/ 1183481 h 1289304"/>
              <a:gd name="connsiteX331" fmla="*/ 507493 w 5329047"/>
              <a:gd name="connsiteY331" fmla="*/ 1059561 h 1289304"/>
              <a:gd name="connsiteX332" fmla="*/ 475869 w 5329047"/>
              <a:gd name="connsiteY332" fmla="*/ 1059561 h 1289304"/>
              <a:gd name="connsiteX333" fmla="*/ 475869 w 5329047"/>
              <a:gd name="connsiteY333" fmla="*/ 1040987 h 1289304"/>
              <a:gd name="connsiteX334" fmla="*/ 507493 w 5329047"/>
              <a:gd name="connsiteY334" fmla="*/ 1040987 h 1289304"/>
              <a:gd name="connsiteX335" fmla="*/ 4603051 w 5329047"/>
              <a:gd name="connsiteY335" fmla="*/ 971454 h 1289304"/>
              <a:gd name="connsiteX336" fmla="*/ 4801838 w 5329047"/>
              <a:gd name="connsiteY336" fmla="*/ 971454 h 1289304"/>
              <a:gd name="connsiteX337" fmla="*/ 4801838 w 5329047"/>
              <a:gd name="connsiteY337" fmla="*/ 991742 h 1289304"/>
              <a:gd name="connsiteX338" fmla="*/ 4714398 w 5329047"/>
              <a:gd name="connsiteY338" fmla="*/ 991742 h 1289304"/>
              <a:gd name="connsiteX339" fmla="*/ 4714398 w 5329047"/>
              <a:gd name="connsiteY339" fmla="*/ 1222152 h 1289304"/>
              <a:gd name="connsiteX340" fmla="*/ 4690490 w 5329047"/>
              <a:gd name="connsiteY340" fmla="*/ 1222152 h 1289304"/>
              <a:gd name="connsiteX341" fmla="*/ 4690490 w 5329047"/>
              <a:gd name="connsiteY341" fmla="*/ 991742 h 1289304"/>
              <a:gd name="connsiteX342" fmla="*/ 4603051 w 5329047"/>
              <a:gd name="connsiteY342" fmla="*/ 991742 h 1289304"/>
              <a:gd name="connsiteX343" fmla="*/ 3826573 w 5329047"/>
              <a:gd name="connsiteY343" fmla="*/ 971454 h 1289304"/>
              <a:gd name="connsiteX344" fmla="*/ 3848671 w 5329047"/>
              <a:gd name="connsiteY344" fmla="*/ 971454 h 1289304"/>
              <a:gd name="connsiteX345" fmla="*/ 3848671 w 5329047"/>
              <a:gd name="connsiteY345" fmla="*/ 1222152 h 1289304"/>
              <a:gd name="connsiteX346" fmla="*/ 3828287 w 5329047"/>
              <a:gd name="connsiteY346" fmla="*/ 1222152 h 1289304"/>
              <a:gd name="connsiteX347" fmla="*/ 3828287 w 5329047"/>
              <a:gd name="connsiteY347" fmla="*/ 1187767 h 1289304"/>
              <a:gd name="connsiteX348" fmla="*/ 3827620 w 5329047"/>
              <a:gd name="connsiteY348" fmla="*/ 1187767 h 1289304"/>
              <a:gd name="connsiteX349" fmla="*/ 3763041 w 5329047"/>
              <a:gd name="connsiteY349" fmla="*/ 1227486 h 1289304"/>
              <a:gd name="connsiteX350" fmla="*/ 3681602 w 5329047"/>
              <a:gd name="connsiteY350" fmla="*/ 1131569 h 1289304"/>
              <a:gd name="connsiteX351" fmla="*/ 3763041 w 5329047"/>
              <a:gd name="connsiteY351" fmla="*/ 1035653 h 1289304"/>
              <a:gd name="connsiteX352" fmla="*/ 3825906 w 5329047"/>
              <a:gd name="connsiteY352" fmla="*/ 1075372 h 1289304"/>
              <a:gd name="connsiteX353" fmla="*/ 3826573 w 5329047"/>
              <a:gd name="connsiteY353" fmla="*/ 1075372 h 1289304"/>
              <a:gd name="connsiteX354" fmla="*/ 3180968 w 5329047"/>
              <a:gd name="connsiteY354" fmla="*/ 971454 h 1289304"/>
              <a:gd name="connsiteX355" fmla="*/ 3207639 w 5329047"/>
              <a:gd name="connsiteY355" fmla="*/ 971454 h 1289304"/>
              <a:gd name="connsiteX356" fmla="*/ 3305936 w 5329047"/>
              <a:gd name="connsiteY356" fmla="*/ 1222247 h 1289304"/>
              <a:gd name="connsiteX357" fmla="*/ 3280314 w 5329047"/>
              <a:gd name="connsiteY357" fmla="*/ 1222247 h 1289304"/>
              <a:gd name="connsiteX358" fmla="*/ 3249739 w 5329047"/>
              <a:gd name="connsiteY358" fmla="*/ 1144238 h 1289304"/>
              <a:gd name="connsiteX359" fmla="*/ 3135630 w 5329047"/>
              <a:gd name="connsiteY359" fmla="*/ 1144238 h 1289304"/>
              <a:gd name="connsiteX360" fmla="*/ 3105435 w 5329047"/>
              <a:gd name="connsiteY360" fmla="*/ 1222247 h 1289304"/>
              <a:gd name="connsiteX361" fmla="*/ 3079813 w 5329047"/>
              <a:gd name="connsiteY361" fmla="*/ 1222247 h 1289304"/>
              <a:gd name="connsiteX362" fmla="*/ 2447639 w 5329047"/>
              <a:gd name="connsiteY362" fmla="*/ 971454 h 1289304"/>
              <a:gd name="connsiteX363" fmla="*/ 2477452 w 5329047"/>
              <a:gd name="connsiteY363" fmla="*/ 971454 h 1289304"/>
              <a:gd name="connsiteX364" fmla="*/ 2477452 w 5329047"/>
              <a:gd name="connsiteY364" fmla="*/ 1067371 h 1289304"/>
              <a:gd name="connsiteX365" fmla="*/ 2478119 w 5329047"/>
              <a:gd name="connsiteY365" fmla="*/ 1067371 h 1289304"/>
              <a:gd name="connsiteX366" fmla="*/ 2535364 w 5329047"/>
              <a:gd name="connsiteY366" fmla="*/ 1036510 h 1289304"/>
              <a:gd name="connsiteX367" fmla="*/ 2597848 w 5329047"/>
              <a:gd name="connsiteY367" fmla="*/ 1102899 h 1289304"/>
              <a:gd name="connsiteX368" fmla="*/ 2597848 w 5329047"/>
              <a:gd name="connsiteY368" fmla="*/ 1222343 h 1289304"/>
              <a:gd name="connsiteX369" fmla="*/ 2568035 w 5329047"/>
              <a:gd name="connsiteY369" fmla="*/ 1222343 h 1289304"/>
              <a:gd name="connsiteX370" fmla="*/ 2568035 w 5329047"/>
              <a:gd name="connsiteY370" fmla="*/ 1099470 h 1289304"/>
              <a:gd name="connsiteX371" fmla="*/ 2531173 w 5329047"/>
              <a:gd name="connsiteY371" fmla="*/ 1062894 h 1289304"/>
              <a:gd name="connsiteX372" fmla="*/ 2477452 w 5329047"/>
              <a:gd name="connsiteY372" fmla="*/ 1119758 h 1289304"/>
              <a:gd name="connsiteX373" fmla="*/ 2477452 w 5329047"/>
              <a:gd name="connsiteY373" fmla="*/ 1222343 h 1289304"/>
              <a:gd name="connsiteX374" fmla="*/ 2447639 w 5329047"/>
              <a:gd name="connsiteY374" fmla="*/ 1222343 h 1289304"/>
              <a:gd name="connsiteX375" fmla="*/ 2447639 w 5329047"/>
              <a:gd name="connsiteY375" fmla="*/ 971549 h 1289304"/>
              <a:gd name="connsiteX376" fmla="*/ 1659445 w 5329047"/>
              <a:gd name="connsiteY376" fmla="*/ 971454 h 1289304"/>
              <a:gd name="connsiteX377" fmla="*/ 1705070 w 5329047"/>
              <a:gd name="connsiteY377" fmla="*/ 971454 h 1289304"/>
              <a:gd name="connsiteX378" fmla="*/ 1784127 w 5329047"/>
              <a:gd name="connsiteY378" fmla="*/ 1182147 h 1289304"/>
              <a:gd name="connsiteX379" fmla="*/ 1863470 w 5329047"/>
              <a:gd name="connsiteY379" fmla="*/ 971454 h 1289304"/>
              <a:gd name="connsiteX380" fmla="*/ 1909191 w 5329047"/>
              <a:gd name="connsiteY380" fmla="*/ 971454 h 1289304"/>
              <a:gd name="connsiteX381" fmla="*/ 1909191 w 5329047"/>
              <a:gd name="connsiteY381" fmla="*/ 1222152 h 1289304"/>
              <a:gd name="connsiteX382" fmla="*/ 1877567 w 5329047"/>
              <a:gd name="connsiteY382" fmla="*/ 1222152 h 1289304"/>
              <a:gd name="connsiteX383" fmla="*/ 1877567 w 5329047"/>
              <a:gd name="connsiteY383" fmla="*/ 1013555 h 1289304"/>
              <a:gd name="connsiteX384" fmla="*/ 1876805 w 5329047"/>
              <a:gd name="connsiteY384" fmla="*/ 1013555 h 1289304"/>
              <a:gd name="connsiteX385" fmla="*/ 1798510 w 5329047"/>
              <a:gd name="connsiteY385" fmla="*/ 1222152 h 1289304"/>
              <a:gd name="connsiteX386" fmla="*/ 1770030 w 5329047"/>
              <a:gd name="connsiteY386" fmla="*/ 1222152 h 1289304"/>
              <a:gd name="connsiteX387" fmla="*/ 1691735 w 5329047"/>
              <a:gd name="connsiteY387" fmla="*/ 1013555 h 1289304"/>
              <a:gd name="connsiteX388" fmla="*/ 1691068 w 5329047"/>
              <a:gd name="connsiteY388" fmla="*/ 1013555 h 1289304"/>
              <a:gd name="connsiteX389" fmla="*/ 1691068 w 5329047"/>
              <a:gd name="connsiteY389" fmla="*/ 1222152 h 1289304"/>
              <a:gd name="connsiteX390" fmla="*/ 1659445 w 5329047"/>
              <a:gd name="connsiteY390" fmla="*/ 1222152 h 1289304"/>
              <a:gd name="connsiteX391" fmla="*/ 1183576 w 5329047"/>
              <a:gd name="connsiteY391" fmla="*/ 971454 h 1289304"/>
              <a:gd name="connsiteX392" fmla="*/ 1205674 w 5329047"/>
              <a:gd name="connsiteY392" fmla="*/ 971454 h 1289304"/>
              <a:gd name="connsiteX393" fmla="*/ 1205674 w 5329047"/>
              <a:gd name="connsiteY393" fmla="*/ 1072229 h 1289304"/>
              <a:gd name="connsiteX394" fmla="*/ 1206341 w 5329047"/>
              <a:gd name="connsiteY394" fmla="*/ 1072229 h 1289304"/>
              <a:gd name="connsiteX395" fmla="*/ 1264253 w 5329047"/>
              <a:gd name="connsiteY395" fmla="*/ 1035748 h 1289304"/>
              <a:gd name="connsiteX396" fmla="*/ 1330642 w 5329047"/>
              <a:gd name="connsiteY396" fmla="*/ 1105661 h 1289304"/>
              <a:gd name="connsiteX397" fmla="*/ 1330642 w 5329047"/>
              <a:gd name="connsiteY397" fmla="*/ 1222247 h 1289304"/>
              <a:gd name="connsiteX398" fmla="*/ 1308544 w 5329047"/>
              <a:gd name="connsiteY398" fmla="*/ 1222247 h 1289304"/>
              <a:gd name="connsiteX399" fmla="*/ 1308544 w 5329047"/>
              <a:gd name="connsiteY399" fmla="*/ 1109185 h 1289304"/>
              <a:gd name="connsiteX400" fmla="*/ 1262538 w 5329047"/>
              <a:gd name="connsiteY400" fmla="*/ 1054417 h 1289304"/>
              <a:gd name="connsiteX401" fmla="*/ 1205674 w 5329047"/>
              <a:gd name="connsiteY401" fmla="*/ 1116615 h 1289304"/>
              <a:gd name="connsiteX402" fmla="*/ 1205674 w 5329047"/>
              <a:gd name="connsiteY402" fmla="*/ 1222343 h 1289304"/>
              <a:gd name="connsiteX403" fmla="*/ 1183576 w 5329047"/>
              <a:gd name="connsiteY403" fmla="*/ 1222343 h 1289304"/>
              <a:gd name="connsiteX404" fmla="*/ 1183576 w 5329047"/>
              <a:gd name="connsiteY404" fmla="*/ 971549 h 1289304"/>
              <a:gd name="connsiteX405" fmla="*/ 947262 w 5329047"/>
              <a:gd name="connsiteY405" fmla="*/ 971454 h 1289304"/>
              <a:gd name="connsiteX406" fmla="*/ 965931 w 5329047"/>
              <a:gd name="connsiteY406" fmla="*/ 972883 h 1289304"/>
              <a:gd name="connsiteX407" fmla="*/ 965931 w 5329047"/>
              <a:gd name="connsiteY407" fmla="*/ 991837 h 1289304"/>
              <a:gd name="connsiteX408" fmla="*/ 949738 w 5329047"/>
              <a:gd name="connsiteY408" fmla="*/ 990123 h 1289304"/>
              <a:gd name="connsiteX409" fmla="*/ 925544 w 5329047"/>
              <a:gd name="connsiteY409" fmla="*/ 1025270 h 1289304"/>
              <a:gd name="connsiteX410" fmla="*/ 925544 w 5329047"/>
              <a:gd name="connsiteY410" fmla="*/ 1041082 h 1289304"/>
              <a:gd name="connsiteX411" fmla="*/ 961358 w 5329047"/>
              <a:gd name="connsiteY411" fmla="*/ 1041082 h 1289304"/>
              <a:gd name="connsiteX412" fmla="*/ 961358 w 5329047"/>
              <a:gd name="connsiteY412" fmla="*/ 1059656 h 1289304"/>
              <a:gd name="connsiteX413" fmla="*/ 961264 w 5329047"/>
              <a:gd name="connsiteY413" fmla="*/ 1059560 h 1289304"/>
              <a:gd name="connsiteX414" fmla="*/ 925450 w 5329047"/>
              <a:gd name="connsiteY414" fmla="*/ 1059560 h 1289304"/>
              <a:gd name="connsiteX415" fmla="*/ 925450 w 5329047"/>
              <a:gd name="connsiteY415" fmla="*/ 1222152 h 1289304"/>
              <a:gd name="connsiteX416" fmla="*/ 903352 w 5329047"/>
              <a:gd name="connsiteY416" fmla="*/ 1222152 h 1289304"/>
              <a:gd name="connsiteX417" fmla="*/ 903352 w 5329047"/>
              <a:gd name="connsiteY417" fmla="*/ 1059560 h 1289304"/>
              <a:gd name="connsiteX418" fmla="*/ 872490 w 5329047"/>
              <a:gd name="connsiteY418" fmla="*/ 1059560 h 1289304"/>
              <a:gd name="connsiteX419" fmla="*/ 872490 w 5329047"/>
              <a:gd name="connsiteY419" fmla="*/ 1040987 h 1289304"/>
              <a:gd name="connsiteX420" fmla="*/ 903352 w 5329047"/>
              <a:gd name="connsiteY420" fmla="*/ 1040987 h 1289304"/>
              <a:gd name="connsiteX421" fmla="*/ 903352 w 5329047"/>
              <a:gd name="connsiteY421" fmla="*/ 1024508 h 1289304"/>
              <a:gd name="connsiteX422" fmla="*/ 947262 w 5329047"/>
              <a:gd name="connsiteY422" fmla="*/ 971454 h 1289304"/>
              <a:gd name="connsiteX423" fmla="*/ 934687 w 5329047"/>
              <a:gd name="connsiteY423" fmla="*/ 323278 h 1289304"/>
              <a:gd name="connsiteX424" fmla="*/ 817149 w 5329047"/>
              <a:gd name="connsiteY424" fmla="*/ 468725 h 1289304"/>
              <a:gd name="connsiteX425" fmla="*/ 934687 w 5329047"/>
              <a:gd name="connsiteY425" fmla="*/ 615029 h 1289304"/>
              <a:gd name="connsiteX426" fmla="*/ 1052226 w 5329047"/>
              <a:gd name="connsiteY426" fmla="*/ 468725 h 1289304"/>
              <a:gd name="connsiteX427" fmla="*/ 934687 w 5329047"/>
              <a:gd name="connsiteY427" fmla="*/ 323278 h 1289304"/>
              <a:gd name="connsiteX428" fmla="*/ 199930 w 5329047"/>
              <a:gd name="connsiteY428" fmla="*/ 323278 h 1289304"/>
              <a:gd name="connsiteX429" fmla="*/ 91250 w 5329047"/>
              <a:gd name="connsiteY429" fmla="*/ 467201 h 1289304"/>
              <a:gd name="connsiteX430" fmla="*/ 199930 w 5329047"/>
              <a:gd name="connsiteY430" fmla="*/ 603885 h 1289304"/>
              <a:gd name="connsiteX431" fmla="*/ 310991 w 5329047"/>
              <a:gd name="connsiteY431" fmla="*/ 459962 h 1289304"/>
              <a:gd name="connsiteX432" fmla="*/ 199930 w 5329047"/>
              <a:gd name="connsiteY432" fmla="*/ 323278 h 1289304"/>
              <a:gd name="connsiteX433" fmla="*/ 1758219 w 5329047"/>
              <a:gd name="connsiteY433" fmla="*/ 323183 h 1289304"/>
              <a:gd name="connsiteX434" fmla="*/ 1649539 w 5329047"/>
              <a:gd name="connsiteY434" fmla="*/ 432721 h 1289304"/>
              <a:gd name="connsiteX435" fmla="*/ 1862137 w 5329047"/>
              <a:gd name="connsiteY435" fmla="*/ 432721 h 1289304"/>
              <a:gd name="connsiteX436" fmla="*/ 1758219 w 5329047"/>
              <a:gd name="connsiteY436" fmla="*/ 323183 h 1289304"/>
              <a:gd name="connsiteX437" fmla="*/ 3908488 w 5329047"/>
              <a:gd name="connsiteY437" fmla="*/ 294894 h 1289304"/>
              <a:gd name="connsiteX438" fmla="*/ 3845528 w 5329047"/>
              <a:gd name="connsiteY438" fmla="*/ 310038 h 1289304"/>
              <a:gd name="connsiteX439" fmla="*/ 3800570 w 5329047"/>
              <a:gd name="connsiteY439" fmla="*/ 349853 h 1289304"/>
              <a:gd name="connsiteX440" fmla="*/ 3773519 w 5329047"/>
              <a:gd name="connsiteY440" fmla="*/ 405955 h 1289304"/>
              <a:gd name="connsiteX441" fmla="*/ 3764375 w 5329047"/>
              <a:gd name="connsiteY441" fmla="*/ 470058 h 1289304"/>
              <a:gd name="connsiteX442" fmla="*/ 3773519 w 5329047"/>
              <a:gd name="connsiteY442" fmla="*/ 534162 h 1289304"/>
              <a:gd name="connsiteX443" fmla="*/ 3800570 w 5329047"/>
              <a:gd name="connsiteY443" fmla="*/ 590359 h 1289304"/>
              <a:gd name="connsiteX444" fmla="*/ 3845528 w 5329047"/>
              <a:gd name="connsiteY444" fmla="*/ 630174 h 1289304"/>
              <a:gd name="connsiteX445" fmla="*/ 3908488 w 5329047"/>
              <a:gd name="connsiteY445" fmla="*/ 645319 h 1289304"/>
              <a:gd name="connsiteX446" fmla="*/ 3971449 w 5329047"/>
              <a:gd name="connsiteY446" fmla="*/ 630174 h 1289304"/>
              <a:gd name="connsiteX447" fmla="*/ 4016407 w 5329047"/>
              <a:gd name="connsiteY447" fmla="*/ 590359 h 1289304"/>
              <a:gd name="connsiteX448" fmla="*/ 4043553 w 5329047"/>
              <a:gd name="connsiteY448" fmla="*/ 534162 h 1289304"/>
              <a:gd name="connsiteX449" fmla="*/ 4052697 w 5329047"/>
              <a:gd name="connsiteY449" fmla="*/ 470058 h 1289304"/>
              <a:gd name="connsiteX450" fmla="*/ 4043553 w 5329047"/>
              <a:gd name="connsiteY450" fmla="*/ 405955 h 1289304"/>
              <a:gd name="connsiteX451" fmla="*/ 4016407 w 5329047"/>
              <a:gd name="connsiteY451" fmla="*/ 349853 h 1289304"/>
              <a:gd name="connsiteX452" fmla="*/ 3971449 w 5329047"/>
              <a:gd name="connsiteY452" fmla="*/ 310038 h 1289304"/>
              <a:gd name="connsiteX453" fmla="*/ 3908488 w 5329047"/>
              <a:gd name="connsiteY453" fmla="*/ 294894 h 1289304"/>
              <a:gd name="connsiteX454" fmla="*/ 3497484 w 5329047"/>
              <a:gd name="connsiteY454" fmla="*/ 294894 h 1289304"/>
              <a:gd name="connsiteX455" fmla="*/ 3434524 w 5329047"/>
              <a:gd name="connsiteY455" fmla="*/ 310038 h 1289304"/>
              <a:gd name="connsiteX456" fmla="*/ 3389471 w 5329047"/>
              <a:gd name="connsiteY456" fmla="*/ 349853 h 1289304"/>
              <a:gd name="connsiteX457" fmla="*/ 3362420 w 5329047"/>
              <a:gd name="connsiteY457" fmla="*/ 405955 h 1289304"/>
              <a:gd name="connsiteX458" fmla="*/ 3353276 w 5329047"/>
              <a:gd name="connsiteY458" fmla="*/ 470058 h 1289304"/>
              <a:gd name="connsiteX459" fmla="*/ 3362420 w 5329047"/>
              <a:gd name="connsiteY459" fmla="*/ 534162 h 1289304"/>
              <a:gd name="connsiteX460" fmla="*/ 3389471 w 5329047"/>
              <a:gd name="connsiteY460" fmla="*/ 590359 h 1289304"/>
              <a:gd name="connsiteX461" fmla="*/ 3434524 w 5329047"/>
              <a:gd name="connsiteY461" fmla="*/ 630174 h 1289304"/>
              <a:gd name="connsiteX462" fmla="*/ 3497484 w 5329047"/>
              <a:gd name="connsiteY462" fmla="*/ 645319 h 1289304"/>
              <a:gd name="connsiteX463" fmla="*/ 3560444 w 5329047"/>
              <a:gd name="connsiteY463" fmla="*/ 630174 h 1289304"/>
              <a:gd name="connsiteX464" fmla="*/ 3605402 w 5329047"/>
              <a:gd name="connsiteY464" fmla="*/ 590359 h 1289304"/>
              <a:gd name="connsiteX465" fmla="*/ 3632453 w 5329047"/>
              <a:gd name="connsiteY465" fmla="*/ 534162 h 1289304"/>
              <a:gd name="connsiteX466" fmla="*/ 3641598 w 5329047"/>
              <a:gd name="connsiteY466" fmla="*/ 470058 h 1289304"/>
              <a:gd name="connsiteX467" fmla="*/ 3632453 w 5329047"/>
              <a:gd name="connsiteY467" fmla="*/ 405955 h 1289304"/>
              <a:gd name="connsiteX468" fmla="*/ 3605402 w 5329047"/>
              <a:gd name="connsiteY468" fmla="*/ 349853 h 1289304"/>
              <a:gd name="connsiteX469" fmla="*/ 3560444 w 5329047"/>
              <a:gd name="connsiteY469" fmla="*/ 310038 h 1289304"/>
              <a:gd name="connsiteX470" fmla="*/ 3497484 w 5329047"/>
              <a:gd name="connsiteY470" fmla="*/ 294894 h 1289304"/>
              <a:gd name="connsiteX471" fmla="*/ 1150620 w 5329047"/>
              <a:gd name="connsiteY471" fmla="*/ 262508 h 1289304"/>
              <a:gd name="connsiteX472" fmla="*/ 1249775 w 5329047"/>
              <a:gd name="connsiteY472" fmla="*/ 262508 h 1289304"/>
              <a:gd name="connsiteX473" fmla="*/ 1354455 w 5329047"/>
              <a:gd name="connsiteY473" fmla="*/ 579881 h 1289304"/>
              <a:gd name="connsiteX474" fmla="*/ 1356074 w 5329047"/>
              <a:gd name="connsiteY474" fmla="*/ 579881 h 1289304"/>
              <a:gd name="connsiteX475" fmla="*/ 1456849 w 5329047"/>
              <a:gd name="connsiteY475" fmla="*/ 262508 h 1289304"/>
              <a:gd name="connsiteX476" fmla="*/ 1551146 w 5329047"/>
              <a:gd name="connsiteY476" fmla="*/ 262508 h 1289304"/>
              <a:gd name="connsiteX477" fmla="*/ 1403223 w 5329047"/>
              <a:gd name="connsiteY477" fmla="*/ 675798 h 1289304"/>
              <a:gd name="connsiteX478" fmla="*/ 1300924 w 5329047"/>
              <a:gd name="connsiteY478" fmla="*/ 675798 h 1289304"/>
              <a:gd name="connsiteX479" fmla="*/ 2341054 w 5329047"/>
              <a:gd name="connsiteY479" fmla="*/ 252983 h 1289304"/>
              <a:gd name="connsiteX480" fmla="*/ 2398775 w 5329047"/>
              <a:gd name="connsiteY480" fmla="*/ 260984 h 1289304"/>
              <a:gd name="connsiteX481" fmla="*/ 2445733 w 5329047"/>
              <a:gd name="connsiteY481" fmla="*/ 285654 h 1289304"/>
              <a:gd name="connsiteX482" fmla="*/ 2478023 w 5329047"/>
              <a:gd name="connsiteY482" fmla="*/ 327088 h 1289304"/>
              <a:gd name="connsiteX483" fmla="*/ 2491548 w 5329047"/>
              <a:gd name="connsiteY483" fmla="*/ 385285 h 1289304"/>
              <a:gd name="connsiteX484" fmla="*/ 2441352 w 5329047"/>
              <a:gd name="connsiteY484" fmla="*/ 385285 h 1289304"/>
              <a:gd name="connsiteX485" fmla="*/ 2431827 w 5329047"/>
              <a:gd name="connsiteY485" fmla="*/ 345090 h 1289304"/>
              <a:gd name="connsiteX486" fmla="*/ 2431636 w 5329047"/>
              <a:gd name="connsiteY486" fmla="*/ 344709 h 1289304"/>
              <a:gd name="connsiteX487" fmla="*/ 2408110 w 5329047"/>
              <a:gd name="connsiteY487" fmla="*/ 316420 h 1289304"/>
              <a:gd name="connsiteX488" fmla="*/ 2374296 w 5329047"/>
              <a:gd name="connsiteY488" fmla="*/ 300132 h 1289304"/>
              <a:gd name="connsiteX489" fmla="*/ 2333719 w 5329047"/>
              <a:gd name="connsiteY489" fmla="*/ 294988 h 1289304"/>
              <a:gd name="connsiteX490" fmla="*/ 2299810 w 5329047"/>
              <a:gd name="connsiteY490" fmla="*/ 298608 h 1289304"/>
              <a:gd name="connsiteX491" fmla="*/ 2268378 w 5329047"/>
              <a:gd name="connsiteY491" fmla="*/ 310609 h 1289304"/>
              <a:gd name="connsiteX492" fmla="*/ 2245327 w 5329047"/>
              <a:gd name="connsiteY492" fmla="*/ 332517 h 1289304"/>
              <a:gd name="connsiteX493" fmla="*/ 2236564 w 5329047"/>
              <a:gd name="connsiteY493" fmla="*/ 365949 h 1289304"/>
              <a:gd name="connsiteX494" fmla="*/ 2244946 w 5329047"/>
              <a:gd name="connsiteY494" fmla="*/ 394239 h 1289304"/>
              <a:gd name="connsiteX495" fmla="*/ 2266092 w 5329047"/>
              <a:gd name="connsiteY495" fmla="*/ 413765 h 1289304"/>
              <a:gd name="connsiteX496" fmla="*/ 2294000 w 5329047"/>
              <a:gd name="connsiteY496" fmla="*/ 426910 h 1289304"/>
              <a:gd name="connsiteX497" fmla="*/ 2321908 w 5329047"/>
              <a:gd name="connsiteY497" fmla="*/ 435292 h 1289304"/>
              <a:gd name="connsiteX498" fmla="*/ 2388869 w 5329047"/>
              <a:gd name="connsiteY498" fmla="*/ 450436 h 1289304"/>
              <a:gd name="connsiteX499" fmla="*/ 2431446 w 5329047"/>
              <a:gd name="connsiteY499" fmla="*/ 461962 h 1289304"/>
              <a:gd name="connsiteX500" fmla="*/ 2468879 w 5329047"/>
              <a:gd name="connsiteY500" fmla="*/ 483869 h 1289304"/>
              <a:gd name="connsiteX501" fmla="*/ 2495549 w 5329047"/>
              <a:gd name="connsiteY501" fmla="*/ 517302 h 1289304"/>
              <a:gd name="connsiteX502" fmla="*/ 2505931 w 5329047"/>
              <a:gd name="connsiteY502" fmla="*/ 564260 h 1289304"/>
              <a:gd name="connsiteX503" fmla="*/ 2490787 w 5329047"/>
              <a:gd name="connsiteY503" fmla="*/ 621220 h 1289304"/>
              <a:gd name="connsiteX504" fmla="*/ 2452115 w 5329047"/>
              <a:gd name="connsiteY504" fmla="*/ 659415 h 1289304"/>
              <a:gd name="connsiteX505" fmla="*/ 2399156 w 5329047"/>
              <a:gd name="connsiteY505" fmla="*/ 680560 h 1289304"/>
              <a:gd name="connsiteX506" fmla="*/ 2340958 w 5329047"/>
              <a:gd name="connsiteY506" fmla="*/ 686942 h 1289304"/>
              <a:gd name="connsiteX507" fmla="*/ 2223515 w 5329047"/>
              <a:gd name="connsiteY507" fmla="*/ 652652 h 1289304"/>
              <a:gd name="connsiteX508" fmla="*/ 2172080 w 5329047"/>
              <a:gd name="connsiteY508" fmla="*/ 542734 h 1289304"/>
              <a:gd name="connsiteX509" fmla="*/ 2222277 w 5329047"/>
              <a:gd name="connsiteY509" fmla="*/ 542734 h 1289304"/>
              <a:gd name="connsiteX510" fmla="*/ 2259329 w 5329047"/>
              <a:gd name="connsiteY510" fmla="*/ 619600 h 1289304"/>
              <a:gd name="connsiteX511" fmla="*/ 2343340 w 5329047"/>
              <a:gd name="connsiteY511" fmla="*/ 645508 h 1289304"/>
              <a:gd name="connsiteX512" fmla="*/ 2381154 w 5329047"/>
              <a:gd name="connsiteY512" fmla="*/ 641508 h 1289304"/>
              <a:gd name="connsiteX513" fmla="*/ 2417444 w 5329047"/>
              <a:gd name="connsiteY513" fmla="*/ 627982 h 1289304"/>
              <a:gd name="connsiteX514" fmla="*/ 2444876 w 5329047"/>
              <a:gd name="connsiteY514" fmla="*/ 603694 h 1289304"/>
              <a:gd name="connsiteX515" fmla="*/ 2455639 w 5329047"/>
              <a:gd name="connsiteY515" fmla="*/ 567403 h 1289304"/>
              <a:gd name="connsiteX516" fmla="*/ 2448114 w 5329047"/>
              <a:gd name="connsiteY516" fmla="*/ 536733 h 1289304"/>
              <a:gd name="connsiteX517" fmla="*/ 2427826 w 5329047"/>
              <a:gd name="connsiteY517" fmla="*/ 516064 h 1289304"/>
              <a:gd name="connsiteX518" fmla="*/ 2398775 w 5329047"/>
              <a:gd name="connsiteY518" fmla="*/ 502157 h 1289304"/>
              <a:gd name="connsiteX519" fmla="*/ 2365723 w 5329047"/>
              <a:gd name="connsiteY519" fmla="*/ 492632 h 1289304"/>
              <a:gd name="connsiteX520" fmla="*/ 2301239 w 5329047"/>
              <a:gd name="connsiteY520" fmla="*/ 478345 h 1289304"/>
              <a:gd name="connsiteX521" fmla="*/ 2255805 w 5329047"/>
              <a:gd name="connsiteY521" fmla="*/ 463581 h 1289304"/>
              <a:gd name="connsiteX522" fmla="*/ 2219515 w 5329047"/>
              <a:gd name="connsiteY522" fmla="*/ 442912 h 1289304"/>
              <a:gd name="connsiteX523" fmla="*/ 2195226 w 5329047"/>
              <a:gd name="connsiteY523" fmla="*/ 412622 h 1289304"/>
              <a:gd name="connsiteX524" fmla="*/ 2186463 w 5329047"/>
              <a:gd name="connsiteY524" fmla="*/ 368426 h 1289304"/>
              <a:gd name="connsiteX525" fmla="*/ 2200369 w 5329047"/>
              <a:gd name="connsiteY525" fmla="*/ 315086 h 1289304"/>
              <a:gd name="connsiteX526" fmla="*/ 2236660 w 5329047"/>
              <a:gd name="connsiteY526" fmla="*/ 279272 h 1289304"/>
              <a:gd name="connsiteX527" fmla="*/ 2286475 w 5329047"/>
              <a:gd name="connsiteY527" fmla="*/ 259365 h 1289304"/>
              <a:gd name="connsiteX528" fmla="*/ 2341054 w 5329047"/>
              <a:gd name="connsiteY528" fmla="*/ 252983 h 1289304"/>
              <a:gd name="connsiteX529" fmla="*/ 3908488 w 5329047"/>
              <a:gd name="connsiteY529" fmla="*/ 252698 h 1289304"/>
              <a:gd name="connsiteX530" fmla="*/ 3991737 w 5329047"/>
              <a:gd name="connsiteY530" fmla="*/ 270224 h 1289304"/>
              <a:gd name="connsiteX531" fmla="*/ 4052697 w 5329047"/>
              <a:gd name="connsiteY531" fmla="*/ 317182 h 1289304"/>
              <a:gd name="connsiteX532" fmla="*/ 4090130 w 5329047"/>
              <a:gd name="connsiteY532" fmla="*/ 386048 h 1289304"/>
              <a:gd name="connsiteX533" fmla="*/ 4102894 w 5329047"/>
              <a:gd name="connsiteY533" fmla="*/ 470058 h 1289304"/>
              <a:gd name="connsiteX534" fmla="*/ 4090130 w 5329047"/>
              <a:gd name="connsiteY534" fmla="*/ 554069 h 1289304"/>
              <a:gd name="connsiteX535" fmla="*/ 4052697 w 5329047"/>
              <a:gd name="connsiteY535" fmla="*/ 622935 h 1289304"/>
              <a:gd name="connsiteX536" fmla="*/ 3991737 w 5329047"/>
              <a:gd name="connsiteY536" fmla="*/ 669512 h 1289304"/>
              <a:gd name="connsiteX537" fmla="*/ 3908488 w 5329047"/>
              <a:gd name="connsiteY537" fmla="*/ 686657 h 1289304"/>
              <a:gd name="connsiteX538" fmla="*/ 3825240 w 5329047"/>
              <a:gd name="connsiteY538" fmla="*/ 669512 h 1289304"/>
              <a:gd name="connsiteX539" fmla="*/ 3764280 w 5329047"/>
              <a:gd name="connsiteY539" fmla="*/ 622935 h 1289304"/>
              <a:gd name="connsiteX540" fmla="*/ 3726846 w 5329047"/>
              <a:gd name="connsiteY540" fmla="*/ 554069 h 1289304"/>
              <a:gd name="connsiteX541" fmla="*/ 3714083 w 5329047"/>
              <a:gd name="connsiteY541" fmla="*/ 470058 h 1289304"/>
              <a:gd name="connsiteX542" fmla="*/ 3726846 w 5329047"/>
              <a:gd name="connsiteY542" fmla="*/ 386048 h 1289304"/>
              <a:gd name="connsiteX543" fmla="*/ 3764280 w 5329047"/>
              <a:gd name="connsiteY543" fmla="*/ 317182 h 1289304"/>
              <a:gd name="connsiteX544" fmla="*/ 3825240 w 5329047"/>
              <a:gd name="connsiteY544" fmla="*/ 270224 h 1289304"/>
              <a:gd name="connsiteX545" fmla="*/ 3908488 w 5329047"/>
              <a:gd name="connsiteY545" fmla="*/ 252698 h 1289304"/>
              <a:gd name="connsiteX546" fmla="*/ 3497484 w 5329047"/>
              <a:gd name="connsiteY546" fmla="*/ 252698 h 1289304"/>
              <a:gd name="connsiteX547" fmla="*/ 3580733 w 5329047"/>
              <a:gd name="connsiteY547" fmla="*/ 270224 h 1289304"/>
              <a:gd name="connsiteX548" fmla="*/ 3641693 w 5329047"/>
              <a:gd name="connsiteY548" fmla="*/ 317182 h 1289304"/>
              <a:gd name="connsiteX549" fmla="*/ 3679126 w 5329047"/>
              <a:gd name="connsiteY549" fmla="*/ 386048 h 1289304"/>
              <a:gd name="connsiteX550" fmla="*/ 3691890 w 5329047"/>
              <a:gd name="connsiteY550" fmla="*/ 470058 h 1289304"/>
              <a:gd name="connsiteX551" fmla="*/ 3679126 w 5329047"/>
              <a:gd name="connsiteY551" fmla="*/ 554069 h 1289304"/>
              <a:gd name="connsiteX552" fmla="*/ 3641693 w 5329047"/>
              <a:gd name="connsiteY552" fmla="*/ 622935 h 1289304"/>
              <a:gd name="connsiteX553" fmla="*/ 3580733 w 5329047"/>
              <a:gd name="connsiteY553" fmla="*/ 669512 h 1289304"/>
              <a:gd name="connsiteX554" fmla="*/ 3497484 w 5329047"/>
              <a:gd name="connsiteY554" fmla="*/ 686657 h 1289304"/>
              <a:gd name="connsiteX555" fmla="*/ 3414236 w 5329047"/>
              <a:gd name="connsiteY555" fmla="*/ 669512 h 1289304"/>
              <a:gd name="connsiteX556" fmla="*/ 3353276 w 5329047"/>
              <a:gd name="connsiteY556" fmla="*/ 622935 h 1289304"/>
              <a:gd name="connsiteX557" fmla="*/ 3315842 w 5329047"/>
              <a:gd name="connsiteY557" fmla="*/ 554069 h 1289304"/>
              <a:gd name="connsiteX558" fmla="*/ 3303079 w 5329047"/>
              <a:gd name="connsiteY558" fmla="*/ 470058 h 1289304"/>
              <a:gd name="connsiteX559" fmla="*/ 3315842 w 5329047"/>
              <a:gd name="connsiteY559" fmla="*/ 386048 h 1289304"/>
              <a:gd name="connsiteX560" fmla="*/ 3353276 w 5329047"/>
              <a:gd name="connsiteY560" fmla="*/ 317182 h 1289304"/>
              <a:gd name="connsiteX561" fmla="*/ 3414236 w 5329047"/>
              <a:gd name="connsiteY561" fmla="*/ 270224 h 1289304"/>
              <a:gd name="connsiteX562" fmla="*/ 3497484 w 5329047"/>
              <a:gd name="connsiteY562" fmla="*/ 252698 h 1289304"/>
              <a:gd name="connsiteX563" fmla="*/ 2720054 w 5329047"/>
              <a:gd name="connsiteY563" fmla="*/ 252698 h 1289304"/>
              <a:gd name="connsiteX564" fmla="*/ 2831973 w 5329047"/>
              <a:gd name="connsiteY564" fmla="*/ 287750 h 1289304"/>
              <a:gd name="connsiteX565" fmla="*/ 2886551 w 5329047"/>
              <a:gd name="connsiteY565" fmla="*/ 393668 h 1289304"/>
              <a:gd name="connsiteX566" fmla="*/ 2836354 w 5329047"/>
              <a:gd name="connsiteY566" fmla="*/ 393668 h 1289304"/>
              <a:gd name="connsiteX567" fmla="*/ 2798064 w 5329047"/>
              <a:gd name="connsiteY567" fmla="*/ 321183 h 1289304"/>
              <a:gd name="connsiteX568" fmla="*/ 2719959 w 5329047"/>
              <a:gd name="connsiteY568" fmla="*/ 294894 h 1289304"/>
              <a:gd name="connsiteX569" fmla="*/ 2656999 w 5329047"/>
              <a:gd name="connsiteY569" fmla="*/ 310038 h 1289304"/>
              <a:gd name="connsiteX570" fmla="*/ 2612041 w 5329047"/>
              <a:gd name="connsiteY570" fmla="*/ 349853 h 1289304"/>
              <a:gd name="connsiteX571" fmla="*/ 2584990 w 5329047"/>
              <a:gd name="connsiteY571" fmla="*/ 406051 h 1289304"/>
              <a:gd name="connsiteX572" fmla="*/ 2575846 w 5329047"/>
              <a:gd name="connsiteY572" fmla="*/ 470154 h 1289304"/>
              <a:gd name="connsiteX573" fmla="*/ 2584990 w 5329047"/>
              <a:gd name="connsiteY573" fmla="*/ 534257 h 1289304"/>
              <a:gd name="connsiteX574" fmla="*/ 2612041 w 5329047"/>
              <a:gd name="connsiteY574" fmla="*/ 590359 h 1289304"/>
              <a:gd name="connsiteX575" fmla="*/ 2656999 w 5329047"/>
              <a:gd name="connsiteY575" fmla="*/ 630174 h 1289304"/>
              <a:gd name="connsiteX576" fmla="*/ 2719959 w 5329047"/>
              <a:gd name="connsiteY576" fmla="*/ 645319 h 1289304"/>
              <a:gd name="connsiteX577" fmla="*/ 2763774 w 5329047"/>
              <a:gd name="connsiteY577" fmla="*/ 636556 h 1289304"/>
              <a:gd name="connsiteX578" fmla="*/ 2800445 w 5329047"/>
              <a:gd name="connsiteY578" fmla="*/ 612267 h 1289304"/>
              <a:gd name="connsiteX579" fmla="*/ 2826734 w 5329047"/>
              <a:gd name="connsiteY579" fmla="*/ 575215 h 1289304"/>
              <a:gd name="connsiteX580" fmla="*/ 2839498 w 5329047"/>
              <a:gd name="connsiteY580" fmla="*/ 528161 h 1289304"/>
              <a:gd name="connsiteX581" fmla="*/ 2889695 w 5329047"/>
              <a:gd name="connsiteY581" fmla="*/ 528161 h 1289304"/>
              <a:gd name="connsiteX582" fmla="*/ 2834735 w 5329047"/>
              <a:gd name="connsiteY582" fmla="*/ 644842 h 1289304"/>
              <a:gd name="connsiteX583" fmla="*/ 2720054 w 5329047"/>
              <a:gd name="connsiteY583" fmla="*/ 686657 h 1289304"/>
              <a:gd name="connsiteX584" fmla="*/ 2636806 w 5329047"/>
              <a:gd name="connsiteY584" fmla="*/ 669512 h 1289304"/>
              <a:gd name="connsiteX585" fmla="*/ 2575846 w 5329047"/>
              <a:gd name="connsiteY585" fmla="*/ 622935 h 1289304"/>
              <a:gd name="connsiteX586" fmla="*/ 2538412 w 5329047"/>
              <a:gd name="connsiteY586" fmla="*/ 554069 h 1289304"/>
              <a:gd name="connsiteX587" fmla="*/ 2525649 w 5329047"/>
              <a:gd name="connsiteY587" fmla="*/ 470058 h 1289304"/>
              <a:gd name="connsiteX588" fmla="*/ 2538412 w 5329047"/>
              <a:gd name="connsiteY588" fmla="*/ 386048 h 1289304"/>
              <a:gd name="connsiteX589" fmla="*/ 2575846 w 5329047"/>
              <a:gd name="connsiteY589" fmla="*/ 317182 h 1289304"/>
              <a:gd name="connsiteX590" fmla="*/ 2636806 w 5329047"/>
              <a:gd name="connsiteY590" fmla="*/ 270224 h 1289304"/>
              <a:gd name="connsiteX591" fmla="*/ 2720054 w 5329047"/>
              <a:gd name="connsiteY591" fmla="*/ 252698 h 1289304"/>
              <a:gd name="connsiteX592" fmla="*/ 934687 w 5329047"/>
              <a:gd name="connsiteY592" fmla="*/ 251269 h 1289304"/>
              <a:gd name="connsiteX593" fmla="*/ 1143285 w 5329047"/>
              <a:gd name="connsiteY593" fmla="*/ 468725 h 1289304"/>
              <a:gd name="connsiteX594" fmla="*/ 934687 w 5329047"/>
              <a:gd name="connsiteY594" fmla="*/ 686943 h 1289304"/>
              <a:gd name="connsiteX595" fmla="*/ 726090 w 5329047"/>
              <a:gd name="connsiteY595" fmla="*/ 468725 h 1289304"/>
              <a:gd name="connsiteX596" fmla="*/ 934687 w 5329047"/>
              <a:gd name="connsiteY596" fmla="*/ 251269 h 1289304"/>
              <a:gd name="connsiteX597" fmla="*/ 677894 w 5329047"/>
              <a:gd name="connsiteY597" fmla="*/ 251269 h 1289304"/>
              <a:gd name="connsiteX598" fmla="*/ 712279 w 5329047"/>
              <a:gd name="connsiteY598" fmla="*/ 253650 h 1289304"/>
              <a:gd name="connsiteX599" fmla="*/ 712279 w 5329047"/>
              <a:gd name="connsiteY599" fmla="*/ 341566 h 1289304"/>
              <a:gd name="connsiteX600" fmla="*/ 673131 w 5329047"/>
              <a:gd name="connsiteY600" fmla="*/ 337565 h 1289304"/>
              <a:gd name="connsiteX601" fmla="*/ 561212 w 5329047"/>
              <a:gd name="connsiteY601" fmla="*/ 479012 h 1289304"/>
              <a:gd name="connsiteX602" fmla="*/ 561212 w 5329047"/>
              <a:gd name="connsiteY602" fmla="*/ 675703 h 1289304"/>
              <a:gd name="connsiteX603" fmla="*/ 470058 w 5329047"/>
              <a:gd name="connsiteY603" fmla="*/ 675703 h 1289304"/>
              <a:gd name="connsiteX604" fmla="*/ 470058 w 5329047"/>
              <a:gd name="connsiteY604" fmla="*/ 262509 h 1289304"/>
              <a:gd name="connsiteX605" fmla="*/ 555593 w 5329047"/>
              <a:gd name="connsiteY605" fmla="*/ 262509 h 1289304"/>
              <a:gd name="connsiteX606" fmla="*/ 555593 w 5329047"/>
              <a:gd name="connsiteY606" fmla="*/ 342423 h 1289304"/>
              <a:gd name="connsiteX607" fmla="*/ 557212 w 5329047"/>
              <a:gd name="connsiteY607" fmla="*/ 342423 h 1289304"/>
              <a:gd name="connsiteX608" fmla="*/ 677894 w 5329047"/>
              <a:gd name="connsiteY608" fmla="*/ 251269 h 1289304"/>
              <a:gd name="connsiteX609" fmla="*/ 187071 w 5329047"/>
              <a:gd name="connsiteY609" fmla="*/ 251269 h 1289304"/>
              <a:gd name="connsiteX610" fmla="*/ 309372 w 5329047"/>
              <a:gd name="connsiteY610" fmla="*/ 319182 h 1289304"/>
              <a:gd name="connsiteX611" fmla="*/ 310991 w 5329047"/>
              <a:gd name="connsiteY611" fmla="*/ 319182 h 1289304"/>
              <a:gd name="connsiteX612" fmla="*/ 310991 w 5329047"/>
              <a:gd name="connsiteY612" fmla="*/ 262413 h 1289304"/>
              <a:gd name="connsiteX613" fmla="*/ 402146 w 5329047"/>
              <a:gd name="connsiteY613" fmla="*/ 262413 h 1289304"/>
              <a:gd name="connsiteX614" fmla="*/ 402146 w 5329047"/>
              <a:gd name="connsiteY614" fmla="*/ 654081 h 1289304"/>
              <a:gd name="connsiteX615" fmla="*/ 402146 w 5329047"/>
              <a:gd name="connsiteY615" fmla="*/ 654177 h 1289304"/>
              <a:gd name="connsiteX616" fmla="*/ 199073 w 5329047"/>
              <a:gd name="connsiteY616" fmla="*/ 839628 h 1289304"/>
              <a:gd name="connsiteX617" fmla="*/ 14383 w 5329047"/>
              <a:gd name="connsiteY617" fmla="*/ 710946 h 1289304"/>
              <a:gd name="connsiteX618" fmla="*/ 105537 w 5329047"/>
              <a:gd name="connsiteY618" fmla="*/ 710946 h 1289304"/>
              <a:gd name="connsiteX619" fmla="*/ 204692 w 5329047"/>
              <a:gd name="connsiteY619" fmla="*/ 771715 h 1289304"/>
              <a:gd name="connsiteX620" fmla="*/ 310991 w 5329047"/>
              <a:gd name="connsiteY620" fmla="*/ 666178 h 1289304"/>
              <a:gd name="connsiteX621" fmla="*/ 310991 w 5329047"/>
              <a:gd name="connsiteY621" fmla="*/ 603027 h 1289304"/>
              <a:gd name="connsiteX622" fmla="*/ 309372 w 5329047"/>
              <a:gd name="connsiteY622" fmla="*/ 603027 h 1289304"/>
              <a:gd name="connsiteX623" fmla="*/ 185452 w 5329047"/>
              <a:gd name="connsiteY623" fmla="*/ 675798 h 1289304"/>
              <a:gd name="connsiteX624" fmla="*/ 0 w 5329047"/>
              <a:gd name="connsiteY624" fmla="*/ 458343 h 1289304"/>
              <a:gd name="connsiteX625" fmla="*/ 187071 w 5329047"/>
              <a:gd name="connsiteY625" fmla="*/ 251269 h 1289304"/>
              <a:gd name="connsiteX626" fmla="*/ 1758219 w 5329047"/>
              <a:gd name="connsiteY626" fmla="*/ 251174 h 1289304"/>
              <a:gd name="connsiteX627" fmla="*/ 1953292 w 5329047"/>
              <a:gd name="connsiteY627" fmla="*/ 492633 h 1289304"/>
              <a:gd name="connsiteX628" fmla="*/ 1649539 w 5329047"/>
              <a:gd name="connsiteY628" fmla="*/ 492633 h 1289304"/>
              <a:gd name="connsiteX629" fmla="*/ 1760601 w 5329047"/>
              <a:gd name="connsiteY629" fmla="*/ 614934 h 1289304"/>
              <a:gd name="connsiteX630" fmla="*/ 1861375 w 5329047"/>
              <a:gd name="connsiteY630" fmla="*/ 546163 h 1289304"/>
              <a:gd name="connsiteX631" fmla="*/ 1947672 w 5329047"/>
              <a:gd name="connsiteY631" fmla="*/ 546163 h 1289304"/>
              <a:gd name="connsiteX632" fmla="*/ 1760601 w 5329047"/>
              <a:gd name="connsiteY632" fmla="*/ 686848 h 1289304"/>
              <a:gd name="connsiteX633" fmla="*/ 1558385 w 5329047"/>
              <a:gd name="connsiteY633" fmla="*/ 469392 h 1289304"/>
              <a:gd name="connsiteX634" fmla="*/ 1758219 w 5329047"/>
              <a:gd name="connsiteY634" fmla="*/ 251174 h 1289304"/>
              <a:gd name="connsiteX635" fmla="*/ 4803171 w 5329047"/>
              <a:gd name="connsiteY635" fmla="*/ 202121 h 1289304"/>
              <a:gd name="connsiteX636" fmla="*/ 4736687 w 5329047"/>
              <a:gd name="connsiteY636" fmla="*/ 218218 h 1289304"/>
              <a:gd name="connsiteX637" fmla="*/ 4687157 w 5329047"/>
              <a:gd name="connsiteY637" fmla="*/ 263747 h 1289304"/>
              <a:gd name="connsiteX638" fmla="*/ 4685728 w 5329047"/>
              <a:gd name="connsiteY638" fmla="*/ 263747 h 1289304"/>
              <a:gd name="connsiteX639" fmla="*/ 4685728 w 5329047"/>
              <a:gd name="connsiteY639" fmla="*/ 212312 h 1289304"/>
              <a:gd name="connsiteX640" fmla="*/ 4587335 w 5329047"/>
              <a:gd name="connsiteY640" fmla="*/ 212312 h 1289304"/>
              <a:gd name="connsiteX641" fmla="*/ 4587335 w 5329047"/>
              <a:gd name="connsiteY641" fmla="*/ 591788 h 1289304"/>
              <a:gd name="connsiteX642" fmla="*/ 4691634 w 5329047"/>
              <a:gd name="connsiteY642" fmla="*/ 591788 h 1289304"/>
              <a:gd name="connsiteX643" fmla="*/ 4691634 w 5329047"/>
              <a:gd name="connsiteY643" fmla="*/ 371570 h 1289304"/>
              <a:gd name="connsiteX644" fmla="*/ 4699730 w 5329047"/>
              <a:gd name="connsiteY644" fmla="*/ 326422 h 1289304"/>
              <a:gd name="connsiteX645" fmla="*/ 4719161 w 5329047"/>
              <a:gd name="connsiteY645" fmla="*/ 299942 h 1289304"/>
              <a:gd name="connsiteX646" fmla="*/ 4742688 w 5329047"/>
              <a:gd name="connsiteY646" fmla="*/ 287465 h 1289304"/>
              <a:gd name="connsiteX647" fmla="*/ 4762119 w 5329047"/>
              <a:gd name="connsiteY647" fmla="*/ 284131 h 1289304"/>
              <a:gd name="connsiteX648" fmla="*/ 4799933 w 5329047"/>
              <a:gd name="connsiteY648" fmla="*/ 292608 h 1289304"/>
              <a:gd name="connsiteX649" fmla="*/ 4818316 w 5329047"/>
              <a:gd name="connsiteY649" fmla="*/ 314992 h 1289304"/>
              <a:gd name="connsiteX650" fmla="*/ 4824508 w 5329047"/>
              <a:gd name="connsiteY650" fmla="*/ 345472 h 1289304"/>
              <a:gd name="connsiteX651" fmla="*/ 4825269 w 5329047"/>
              <a:gd name="connsiteY651" fmla="*/ 378905 h 1289304"/>
              <a:gd name="connsiteX652" fmla="*/ 4825269 w 5329047"/>
              <a:gd name="connsiteY652" fmla="*/ 591884 h 1289304"/>
              <a:gd name="connsiteX653" fmla="*/ 4929568 w 5329047"/>
              <a:gd name="connsiteY653" fmla="*/ 591884 h 1289304"/>
              <a:gd name="connsiteX654" fmla="*/ 4929568 w 5329047"/>
              <a:gd name="connsiteY654" fmla="*/ 380429 h 1289304"/>
              <a:gd name="connsiteX655" fmla="*/ 4932140 w 5329047"/>
              <a:gd name="connsiteY655" fmla="*/ 345567 h 1289304"/>
              <a:gd name="connsiteX656" fmla="*/ 4942427 w 5329047"/>
              <a:gd name="connsiteY656" fmla="*/ 314706 h 1289304"/>
              <a:gd name="connsiteX657" fmla="*/ 4963763 w 5329047"/>
              <a:gd name="connsiteY657" fmla="*/ 292703 h 1289304"/>
              <a:gd name="connsiteX658" fmla="*/ 4999386 w 5329047"/>
              <a:gd name="connsiteY658" fmla="*/ 284226 h 1289304"/>
              <a:gd name="connsiteX659" fmla="*/ 5034248 w 5329047"/>
              <a:gd name="connsiteY659" fmla="*/ 291560 h 1289304"/>
              <a:gd name="connsiteX660" fmla="*/ 5053679 w 5329047"/>
              <a:gd name="connsiteY660" fmla="*/ 311372 h 1289304"/>
              <a:gd name="connsiteX661" fmla="*/ 5061775 w 5329047"/>
              <a:gd name="connsiteY661" fmla="*/ 340709 h 1289304"/>
              <a:gd name="connsiteX662" fmla="*/ 5063204 w 5329047"/>
              <a:gd name="connsiteY662" fmla="*/ 376714 h 1289304"/>
              <a:gd name="connsiteX663" fmla="*/ 5063204 w 5329047"/>
              <a:gd name="connsiteY663" fmla="*/ 591884 h 1289304"/>
              <a:gd name="connsiteX664" fmla="*/ 5167503 w 5329047"/>
              <a:gd name="connsiteY664" fmla="*/ 591884 h 1289304"/>
              <a:gd name="connsiteX665" fmla="*/ 5167503 w 5329047"/>
              <a:gd name="connsiteY665" fmla="*/ 338042 h 1289304"/>
              <a:gd name="connsiteX666" fmla="*/ 5157216 w 5329047"/>
              <a:gd name="connsiteY666" fmla="*/ 275273 h 1289304"/>
              <a:gd name="connsiteX667" fmla="*/ 5128545 w 5329047"/>
              <a:gd name="connsiteY667" fmla="*/ 233077 h 1289304"/>
              <a:gd name="connsiteX668" fmla="*/ 5084445 w 5329047"/>
              <a:gd name="connsiteY668" fmla="*/ 209550 h 1289304"/>
              <a:gd name="connsiteX669" fmla="*/ 5028628 w 5329047"/>
              <a:gd name="connsiteY669" fmla="*/ 202216 h 1289304"/>
              <a:gd name="connsiteX670" fmla="*/ 4959953 w 5329047"/>
              <a:gd name="connsiteY670" fmla="*/ 221266 h 1289304"/>
              <a:gd name="connsiteX671" fmla="*/ 4914042 w 5329047"/>
              <a:gd name="connsiteY671" fmla="*/ 265271 h 1289304"/>
              <a:gd name="connsiteX672" fmla="*/ 4868894 w 5329047"/>
              <a:gd name="connsiteY672" fmla="*/ 216027 h 1289304"/>
              <a:gd name="connsiteX673" fmla="*/ 4803171 w 5329047"/>
              <a:gd name="connsiteY673" fmla="*/ 202121 h 1289304"/>
              <a:gd name="connsiteX674" fmla="*/ 4146613 w 5329047"/>
              <a:gd name="connsiteY674" fmla="*/ 106965 h 1289304"/>
              <a:gd name="connsiteX675" fmla="*/ 4196810 w 5329047"/>
              <a:gd name="connsiteY675" fmla="*/ 106965 h 1289304"/>
              <a:gd name="connsiteX676" fmla="*/ 4196810 w 5329047"/>
              <a:gd name="connsiteY676" fmla="*/ 675703 h 1289304"/>
              <a:gd name="connsiteX677" fmla="*/ 4146613 w 5329047"/>
              <a:gd name="connsiteY677" fmla="*/ 675703 h 1289304"/>
              <a:gd name="connsiteX678" fmla="*/ 2926937 w 5329047"/>
              <a:gd name="connsiteY678" fmla="*/ 106965 h 1289304"/>
              <a:gd name="connsiteX679" fmla="*/ 2977134 w 5329047"/>
              <a:gd name="connsiteY679" fmla="*/ 106965 h 1289304"/>
              <a:gd name="connsiteX680" fmla="*/ 2977229 w 5329047"/>
              <a:gd name="connsiteY680" fmla="*/ 106965 h 1289304"/>
              <a:gd name="connsiteX681" fmla="*/ 2977229 w 5329047"/>
              <a:gd name="connsiteY681" fmla="*/ 335565 h 1289304"/>
              <a:gd name="connsiteX682" fmla="*/ 2978848 w 5329047"/>
              <a:gd name="connsiteY682" fmla="*/ 335565 h 1289304"/>
              <a:gd name="connsiteX683" fmla="*/ 3029807 w 5329047"/>
              <a:gd name="connsiteY683" fmla="*/ 275462 h 1289304"/>
              <a:gd name="connsiteX684" fmla="*/ 3110293 w 5329047"/>
              <a:gd name="connsiteY684" fmla="*/ 252793 h 1289304"/>
              <a:gd name="connsiteX685" fmla="*/ 3182397 w 5329047"/>
              <a:gd name="connsiteY685" fmla="*/ 263937 h 1289304"/>
              <a:gd name="connsiteX686" fmla="*/ 3228975 w 5329047"/>
              <a:gd name="connsiteY686" fmla="*/ 295370 h 1289304"/>
              <a:gd name="connsiteX687" fmla="*/ 3253644 w 5329047"/>
              <a:gd name="connsiteY687" fmla="*/ 345185 h 1289304"/>
              <a:gd name="connsiteX688" fmla="*/ 3260788 w 5329047"/>
              <a:gd name="connsiteY688" fmla="*/ 411289 h 1289304"/>
              <a:gd name="connsiteX689" fmla="*/ 3260788 w 5329047"/>
              <a:gd name="connsiteY689" fmla="*/ 675703 h 1289304"/>
              <a:gd name="connsiteX690" fmla="*/ 3210592 w 5329047"/>
              <a:gd name="connsiteY690" fmla="*/ 675703 h 1289304"/>
              <a:gd name="connsiteX691" fmla="*/ 3210592 w 5329047"/>
              <a:gd name="connsiteY691" fmla="*/ 419195 h 1289304"/>
              <a:gd name="connsiteX692" fmla="*/ 3205829 w 5329047"/>
              <a:gd name="connsiteY692" fmla="*/ 370236 h 1289304"/>
              <a:gd name="connsiteX693" fmla="*/ 3189065 w 5329047"/>
              <a:gd name="connsiteY693" fmla="*/ 330803 h 1289304"/>
              <a:gd name="connsiteX694" fmla="*/ 3156775 w 5329047"/>
              <a:gd name="connsiteY694" fmla="*/ 304514 h 1289304"/>
              <a:gd name="connsiteX695" fmla="*/ 3106197 w 5329047"/>
              <a:gd name="connsiteY695" fmla="*/ 294893 h 1289304"/>
              <a:gd name="connsiteX696" fmla="*/ 3052381 w 5329047"/>
              <a:gd name="connsiteY696" fmla="*/ 305657 h 1289304"/>
              <a:gd name="connsiteX697" fmla="*/ 3012567 w 5329047"/>
              <a:gd name="connsiteY697" fmla="*/ 335089 h 1289304"/>
              <a:gd name="connsiteX698" fmla="*/ 2987040 w 5329047"/>
              <a:gd name="connsiteY698" fmla="*/ 379666 h 1289304"/>
              <a:gd name="connsiteX699" fmla="*/ 2977134 w 5329047"/>
              <a:gd name="connsiteY699" fmla="*/ 435863 h 1289304"/>
              <a:gd name="connsiteX700" fmla="*/ 2977134 w 5329047"/>
              <a:gd name="connsiteY700" fmla="*/ 675608 h 1289304"/>
              <a:gd name="connsiteX701" fmla="*/ 2926937 w 5329047"/>
              <a:gd name="connsiteY701" fmla="*/ 675608 h 1289304"/>
              <a:gd name="connsiteX702" fmla="*/ 4877562 w 5329047"/>
              <a:gd name="connsiteY702" fmla="*/ 0 h 1289304"/>
              <a:gd name="connsiteX703" fmla="*/ 5274468 w 5329047"/>
              <a:gd name="connsiteY703" fmla="*/ 397097 h 1289304"/>
              <a:gd name="connsiteX704" fmla="*/ 5274564 w 5329047"/>
              <a:gd name="connsiteY704" fmla="*/ 396907 h 1289304"/>
              <a:gd name="connsiteX705" fmla="*/ 4877562 w 5329047"/>
              <a:gd name="connsiteY705" fmla="*/ 793813 h 1289304"/>
              <a:gd name="connsiteX706" fmla="*/ 4480655 w 5329047"/>
              <a:gd name="connsiteY706" fmla="*/ 396907 h 1289304"/>
              <a:gd name="connsiteX707" fmla="*/ 4877562 w 5329047"/>
              <a:gd name="connsiteY707" fmla="*/ 0 h 12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Lst>
            <a:rect l="l" t="t" r="r" b="b"/>
            <a:pathLst>
              <a:path w="5329047" h="1289304">
                <a:moveTo>
                  <a:pt x="2072164" y="1128427"/>
                </a:moveTo>
                <a:cubicBezTo>
                  <a:pt x="2060543" y="1136904"/>
                  <a:pt x="2038064" y="1137190"/>
                  <a:pt x="2018062" y="1140714"/>
                </a:cubicBezTo>
                <a:cubicBezTo>
                  <a:pt x="1998440" y="1144238"/>
                  <a:pt x="1981581" y="1151287"/>
                  <a:pt x="1981581" y="1173385"/>
                </a:cubicBezTo>
                <a:cubicBezTo>
                  <a:pt x="1981581" y="1193006"/>
                  <a:pt x="1998440" y="1200055"/>
                  <a:pt x="2016728" y="1200055"/>
                </a:cubicBezTo>
                <a:cubicBezTo>
                  <a:pt x="2056066" y="1200055"/>
                  <a:pt x="2072164" y="1175480"/>
                  <a:pt x="2072164" y="1159002"/>
                </a:cubicBezTo>
                <a:close/>
                <a:moveTo>
                  <a:pt x="3622167" y="1123093"/>
                </a:moveTo>
                <a:cubicBezTo>
                  <a:pt x="3619309" y="1128331"/>
                  <a:pt x="3609498" y="1130141"/>
                  <a:pt x="3603593" y="1131189"/>
                </a:cubicBezTo>
                <a:cubicBezTo>
                  <a:pt x="3566065" y="1137856"/>
                  <a:pt x="3519297" y="1137475"/>
                  <a:pt x="3519297" y="1173003"/>
                </a:cubicBezTo>
                <a:cubicBezTo>
                  <a:pt x="3519297" y="1195101"/>
                  <a:pt x="3539013" y="1208818"/>
                  <a:pt x="3559683" y="1208818"/>
                </a:cubicBezTo>
                <a:cubicBezTo>
                  <a:pt x="3593401" y="1208818"/>
                  <a:pt x="3623215" y="1187386"/>
                  <a:pt x="3622928" y="1151953"/>
                </a:cubicBezTo>
                <a:lnTo>
                  <a:pt x="3622928" y="1123188"/>
                </a:lnTo>
                <a:lnTo>
                  <a:pt x="3622833" y="1123093"/>
                </a:lnTo>
                <a:close/>
                <a:moveTo>
                  <a:pt x="316803" y="1123093"/>
                </a:moveTo>
                <a:cubicBezTo>
                  <a:pt x="314041" y="1128331"/>
                  <a:pt x="304135" y="1130141"/>
                  <a:pt x="298229" y="1131189"/>
                </a:cubicBezTo>
                <a:cubicBezTo>
                  <a:pt x="260701" y="1137856"/>
                  <a:pt x="213933" y="1137475"/>
                  <a:pt x="213933" y="1173003"/>
                </a:cubicBezTo>
                <a:cubicBezTo>
                  <a:pt x="213933" y="1195101"/>
                  <a:pt x="233555" y="1208818"/>
                  <a:pt x="254319" y="1208818"/>
                </a:cubicBezTo>
                <a:cubicBezTo>
                  <a:pt x="288038" y="1208818"/>
                  <a:pt x="317851" y="1187386"/>
                  <a:pt x="317565" y="1151953"/>
                </a:cubicBezTo>
                <a:lnTo>
                  <a:pt x="317565" y="1123188"/>
                </a:lnTo>
                <a:lnTo>
                  <a:pt x="317470" y="1123093"/>
                </a:lnTo>
                <a:close/>
                <a:moveTo>
                  <a:pt x="2716720" y="1062799"/>
                </a:moveTo>
                <a:cubicBezTo>
                  <a:pt x="2685479" y="1062799"/>
                  <a:pt x="2666810" y="1086326"/>
                  <a:pt x="2664714" y="1114044"/>
                </a:cubicBezTo>
                <a:lnTo>
                  <a:pt x="2769013" y="1114044"/>
                </a:lnTo>
                <a:cubicBezTo>
                  <a:pt x="2767584" y="1085564"/>
                  <a:pt x="2746153" y="1062799"/>
                  <a:pt x="2716720" y="1062799"/>
                </a:cubicBezTo>
                <a:close/>
                <a:moveTo>
                  <a:pt x="3963447" y="1054322"/>
                </a:moveTo>
                <a:cubicBezTo>
                  <a:pt x="3927634" y="1054322"/>
                  <a:pt x="3907250" y="1085945"/>
                  <a:pt x="3903726" y="1118902"/>
                </a:cubicBezTo>
                <a:lnTo>
                  <a:pt x="4020978" y="1118902"/>
                </a:lnTo>
                <a:lnTo>
                  <a:pt x="4021074" y="1118902"/>
                </a:lnTo>
                <a:cubicBezTo>
                  <a:pt x="4020026" y="1085564"/>
                  <a:pt x="3999261" y="1054322"/>
                  <a:pt x="3963447" y="1054322"/>
                </a:cubicBezTo>
                <a:close/>
                <a:moveTo>
                  <a:pt x="3762946" y="1054322"/>
                </a:moveTo>
                <a:cubicBezTo>
                  <a:pt x="3720750" y="1054322"/>
                  <a:pt x="3703605" y="1094041"/>
                  <a:pt x="3703605" y="1131569"/>
                </a:cubicBezTo>
                <a:cubicBezTo>
                  <a:pt x="3703605" y="1169098"/>
                  <a:pt x="3720845" y="1208817"/>
                  <a:pt x="3762946" y="1208817"/>
                </a:cubicBezTo>
                <a:cubicBezTo>
                  <a:pt x="3809999" y="1208817"/>
                  <a:pt x="3826477" y="1169098"/>
                  <a:pt x="3826477" y="1131569"/>
                </a:cubicBezTo>
                <a:cubicBezTo>
                  <a:pt x="3826477" y="1094041"/>
                  <a:pt x="3809999" y="1054322"/>
                  <a:pt x="3762946" y="1054322"/>
                </a:cubicBezTo>
                <a:close/>
                <a:moveTo>
                  <a:pt x="1445228" y="1054322"/>
                </a:moveTo>
                <a:cubicBezTo>
                  <a:pt x="1409414" y="1054322"/>
                  <a:pt x="1389030" y="1085945"/>
                  <a:pt x="1385506" y="1118902"/>
                </a:cubicBezTo>
                <a:lnTo>
                  <a:pt x="1502759" y="1118902"/>
                </a:lnTo>
                <a:lnTo>
                  <a:pt x="1502854" y="1118902"/>
                </a:lnTo>
                <a:cubicBezTo>
                  <a:pt x="1501806" y="1085564"/>
                  <a:pt x="1481042" y="1054322"/>
                  <a:pt x="1445228" y="1054322"/>
                </a:cubicBezTo>
                <a:close/>
                <a:moveTo>
                  <a:pt x="772670" y="1054322"/>
                </a:moveTo>
                <a:cubicBezTo>
                  <a:pt x="730189" y="1054322"/>
                  <a:pt x="709138" y="1092993"/>
                  <a:pt x="709138" y="1131570"/>
                </a:cubicBezTo>
                <a:cubicBezTo>
                  <a:pt x="709138" y="1170241"/>
                  <a:pt x="730189" y="1208818"/>
                  <a:pt x="772670" y="1208818"/>
                </a:cubicBezTo>
                <a:cubicBezTo>
                  <a:pt x="815151" y="1208818"/>
                  <a:pt x="836202" y="1170146"/>
                  <a:pt x="836202" y="1131570"/>
                </a:cubicBezTo>
                <a:cubicBezTo>
                  <a:pt x="836202" y="1092993"/>
                  <a:pt x="815151" y="1054322"/>
                  <a:pt x="772670" y="1054322"/>
                </a:cubicBezTo>
                <a:close/>
                <a:moveTo>
                  <a:pt x="85727" y="1054322"/>
                </a:moveTo>
                <a:cubicBezTo>
                  <a:pt x="36958" y="1054322"/>
                  <a:pt x="22195" y="1090517"/>
                  <a:pt x="22195" y="1131570"/>
                </a:cubicBezTo>
                <a:cubicBezTo>
                  <a:pt x="22195" y="1169098"/>
                  <a:pt x="38673" y="1208818"/>
                  <a:pt x="85727" y="1208818"/>
                </a:cubicBezTo>
                <a:cubicBezTo>
                  <a:pt x="127828" y="1208818"/>
                  <a:pt x="145068" y="1169098"/>
                  <a:pt x="145068" y="1131570"/>
                </a:cubicBezTo>
                <a:cubicBezTo>
                  <a:pt x="145068" y="1094041"/>
                  <a:pt x="127828" y="1054322"/>
                  <a:pt x="85727" y="1054322"/>
                </a:cubicBezTo>
                <a:close/>
                <a:moveTo>
                  <a:pt x="4345305" y="1040987"/>
                </a:moveTo>
                <a:lnTo>
                  <a:pt x="4368832" y="1040987"/>
                </a:lnTo>
                <a:lnTo>
                  <a:pt x="4428553" y="1195483"/>
                </a:lnTo>
                <a:lnTo>
                  <a:pt x="4484370" y="1040987"/>
                </a:lnTo>
                <a:lnTo>
                  <a:pt x="4506468" y="1040987"/>
                </a:lnTo>
                <a:lnTo>
                  <a:pt x="4427791" y="1249965"/>
                </a:lnTo>
                <a:cubicBezTo>
                  <a:pt x="4415123" y="1280541"/>
                  <a:pt x="4407789" y="1289304"/>
                  <a:pt x="4380071" y="1289304"/>
                </a:cubicBezTo>
                <a:cubicBezTo>
                  <a:pt x="4371308" y="1288923"/>
                  <a:pt x="4366736" y="1288923"/>
                  <a:pt x="4363212" y="1287589"/>
                </a:cubicBezTo>
                <a:lnTo>
                  <a:pt x="4363212" y="1269015"/>
                </a:lnTo>
                <a:cubicBezTo>
                  <a:pt x="4368451" y="1270063"/>
                  <a:pt x="4373404" y="1270825"/>
                  <a:pt x="4378357" y="1270825"/>
                </a:cubicBezTo>
                <a:cubicBezTo>
                  <a:pt x="4397978" y="1270825"/>
                  <a:pt x="4402550" y="1259205"/>
                  <a:pt x="4409980" y="1242345"/>
                </a:cubicBezTo>
                <a:lnTo>
                  <a:pt x="4417695" y="1221581"/>
                </a:lnTo>
                <a:lnTo>
                  <a:pt x="4345400" y="1041082"/>
                </a:lnTo>
                <a:close/>
                <a:moveTo>
                  <a:pt x="4899183" y="1040891"/>
                </a:moveTo>
                <a:lnTo>
                  <a:pt x="4921281" y="1040891"/>
                </a:lnTo>
                <a:lnTo>
                  <a:pt x="4921281" y="1158906"/>
                </a:lnTo>
                <a:cubicBezTo>
                  <a:pt x="4922329" y="1191577"/>
                  <a:pt x="4934616" y="1208722"/>
                  <a:pt x="4969764" y="1208722"/>
                </a:cubicBezTo>
                <a:cubicBezTo>
                  <a:pt x="5007673" y="1208722"/>
                  <a:pt x="5024151" y="1172908"/>
                  <a:pt x="5024151" y="1136046"/>
                </a:cubicBezTo>
                <a:lnTo>
                  <a:pt x="5024151" y="1040891"/>
                </a:lnTo>
                <a:lnTo>
                  <a:pt x="5046249" y="1040891"/>
                </a:lnTo>
                <a:lnTo>
                  <a:pt x="5046249" y="1222057"/>
                </a:lnTo>
                <a:lnTo>
                  <a:pt x="5046344" y="1222152"/>
                </a:lnTo>
                <a:lnTo>
                  <a:pt x="5025961" y="1222152"/>
                </a:lnTo>
                <a:lnTo>
                  <a:pt x="5025961" y="1189481"/>
                </a:lnTo>
                <a:lnTo>
                  <a:pt x="5025199" y="1189481"/>
                </a:lnTo>
                <a:cubicBezTo>
                  <a:pt x="5013578" y="1213675"/>
                  <a:pt x="4989766" y="1227391"/>
                  <a:pt x="4962715" y="1227391"/>
                </a:cubicBezTo>
                <a:cubicBezTo>
                  <a:pt x="4917090" y="1227391"/>
                  <a:pt x="4899183" y="1200720"/>
                  <a:pt x="4899183" y="1158525"/>
                </a:cubicBezTo>
                <a:close/>
                <a:moveTo>
                  <a:pt x="4878419" y="1038510"/>
                </a:moveTo>
                <a:lnTo>
                  <a:pt x="4878419" y="1060608"/>
                </a:lnTo>
                <a:cubicBezTo>
                  <a:pt x="4838414" y="1058513"/>
                  <a:pt x="4810982" y="1088040"/>
                  <a:pt x="4810982" y="1125569"/>
                </a:cubicBezTo>
                <a:lnTo>
                  <a:pt x="4810982" y="1222152"/>
                </a:lnTo>
                <a:lnTo>
                  <a:pt x="4788884" y="1222152"/>
                </a:lnTo>
                <a:lnTo>
                  <a:pt x="4788884" y="1040987"/>
                </a:lnTo>
                <a:lnTo>
                  <a:pt x="4809268" y="1040987"/>
                </a:lnTo>
                <a:lnTo>
                  <a:pt x="4809268" y="1083468"/>
                </a:lnTo>
                <a:lnTo>
                  <a:pt x="4809934" y="1083468"/>
                </a:lnTo>
                <a:cubicBezTo>
                  <a:pt x="4821174" y="1054322"/>
                  <a:pt x="4845748" y="1037082"/>
                  <a:pt x="4878419" y="1038510"/>
                </a:cubicBezTo>
                <a:close/>
                <a:moveTo>
                  <a:pt x="473394" y="1038510"/>
                </a:moveTo>
                <a:lnTo>
                  <a:pt x="473394" y="1060608"/>
                </a:lnTo>
                <a:cubicBezTo>
                  <a:pt x="433389" y="1058513"/>
                  <a:pt x="405957" y="1088040"/>
                  <a:pt x="405957" y="1125569"/>
                </a:cubicBezTo>
                <a:lnTo>
                  <a:pt x="405957" y="1222152"/>
                </a:lnTo>
                <a:lnTo>
                  <a:pt x="383859" y="1222152"/>
                </a:lnTo>
                <a:lnTo>
                  <a:pt x="383859" y="1040987"/>
                </a:lnTo>
                <a:lnTo>
                  <a:pt x="404242" y="1040987"/>
                </a:lnTo>
                <a:lnTo>
                  <a:pt x="404242" y="1083468"/>
                </a:lnTo>
                <a:lnTo>
                  <a:pt x="404909" y="1083468"/>
                </a:lnTo>
                <a:cubicBezTo>
                  <a:pt x="416149" y="1054322"/>
                  <a:pt x="440722" y="1037082"/>
                  <a:pt x="473394" y="1038510"/>
                </a:cubicBezTo>
                <a:close/>
                <a:moveTo>
                  <a:pt x="2891694" y="1036415"/>
                </a:moveTo>
                <a:cubicBezTo>
                  <a:pt x="2931699" y="1036415"/>
                  <a:pt x="2963703" y="1049083"/>
                  <a:pt x="2966180" y="1093279"/>
                </a:cubicBezTo>
                <a:lnTo>
                  <a:pt x="2936367" y="1093279"/>
                </a:lnTo>
                <a:cubicBezTo>
                  <a:pt x="2934271" y="1070134"/>
                  <a:pt x="2913888" y="1062704"/>
                  <a:pt x="2894171" y="1062704"/>
                </a:cubicBezTo>
                <a:cubicBezTo>
                  <a:pt x="2876264" y="1062704"/>
                  <a:pt x="2855499" y="1067657"/>
                  <a:pt x="2855499" y="1085850"/>
                </a:cubicBezTo>
                <a:cubicBezTo>
                  <a:pt x="2855499" y="1107281"/>
                  <a:pt x="2887122" y="1110805"/>
                  <a:pt x="2914840" y="1117473"/>
                </a:cubicBezTo>
                <a:cubicBezTo>
                  <a:pt x="2944749" y="1124140"/>
                  <a:pt x="2974181" y="1133951"/>
                  <a:pt x="2974181" y="1169098"/>
                </a:cubicBezTo>
                <a:cubicBezTo>
                  <a:pt x="2974181" y="1212246"/>
                  <a:pt x="2933795" y="1226344"/>
                  <a:pt x="2896933" y="1226344"/>
                </a:cubicBezTo>
                <a:cubicBezTo>
                  <a:pt x="2856166" y="1226344"/>
                  <a:pt x="2821781" y="1209865"/>
                  <a:pt x="2819971" y="1164907"/>
                </a:cubicBezTo>
                <a:lnTo>
                  <a:pt x="2849784" y="1164907"/>
                </a:lnTo>
                <a:cubicBezTo>
                  <a:pt x="2850832" y="1191577"/>
                  <a:pt x="2873978" y="1200055"/>
                  <a:pt x="2898648" y="1200055"/>
                </a:cubicBezTo>
                <a:cubicBezTo>
                  <a:pt x="2917221" y="1200055"/>
                  <a:pt x="2942558" y="1195864"/>
                  <a:pt x="2942558" y="1173004"/>
                </a:cubicBezTo>
                <a:cubicBezTo>
                  <a:pt x="2942558" y="1150144"/>
                  <a:pt x="2913030" y="1145953"/>
                  <a:pt x="2883217" y="1139285"/>
                </a:cubicBezTo>
                <a:cubicBezTo>
                  <a:pt x="2853690" y="1132618"/>
                  <a:pt x="2823876" y="1122807"/>
                  <a:pt x="2823876" y="1088041"/>
                </a:cubicBezTo>
                <a:cubicBezTo>
                  <a:pt x="2823876" y="1051465"/>
                  <a:pt x="2860071" y="1036415"/>
                  <a:pt x="2891694" y="1036415"/>
                </a:cubicBezTo>
                <a:close/>
                <a:moveTo>
                  <a:pt x="2718435" y="1036415"/>
                </a:moveTo>
                <a:cubicBezTo>
                  <a:pt x="2782729" y="1036415"/>
                  <a:pt x="2802350" y="1096518"/>
                  <a:pt x="2800636" y="1140333"/>
                </a:cubicBezTo>
                <a:lnTo>
                  <a:pt x="2664714" y="1140333"/>
                </a:lnTo>
                <a:cubicBezTo>
                  <a:pt x="2663666" y="1171956"/>
                  <a:pt x="2681573" y="1200055"/>
                  <a:pt x="2721293" y="1200055"/>
                </a:cubicBezTo>
                <a:cubicBezTo>
                  <a:pt x="2745867" y="1200055"/>
                  <a:pt x="2763107" y="1188148"/>
                  <a:pt x="2768346" y="1164621"/>
                </a:cubicBezTo>
                <a:lnTo>
                  <a:pt x="2797778" y="1164621"/>
                </a:lnTo>
                <a:cubicBezTo>
                  <a:pt x="2789682" y="1204627"/>
                  <a:pt x="2760916" y="1226439"/>
                  <a:pt x="2720149" y="1226439"/>
                </a:cubicBezTo>
                <a:cubicBezTo>
                  <a:pt x="2662237" y="1226439"/>
                  <a:pt x="2634805" y="1186434"/>
                  <a:pt x="2633091" y="1130903"/>
                </a:cubicBezTo>
                <a:cubicBezTo>
                  <a:pt x="2633091" y="1076420"/>
                  <a:pt x="2668905" y="1036415"/>
                  <a:pt x="2718435" y="1036415"/>
                </a:cubicBezTo>
                <a:close/>
                <a:moveTo>
                  <a:pt x="2033873" y="1036415"/>
                </a:moveTo>
                <a:cubicBezTo>
                  <a:pt x="2066544" y="1036415"/>
                  <a:pt x="2101977" y="1043749"/>
                  <a:pt x="2101977" y="1086231"/>
                </a:cubicBezTo>
                <a:lnTo>
                  <a:pt x="2101977" y="1179671"/>
                </a:lnTo>
                <a:cubicBezTo>
                  <a:pt x="2101977" y="1193673"/>
                  <a:pt x="2101977" y="1200055"/>
                  <a:pt x="2111407" y="1200055"/>
                </a:cubicBezTo>
                <a:cubicBezTo>
                  <a:pt x="2113883" y="1200055"/>
                  <a:pt x="2116646" y="1199674"/>
                  <a:pt x="2120551" y="1198340"/>
                </a:cubicBezTo>
                <a:lnTo>
                  <a:pt x="2120551" y="1221486"/>
                </a:lnTo>
                <a:lnTo>
                  <a:pt x="2120646" y="1221486"/>
                </a:lnTo>
                <a:cubicBezTo>
                  <a:pt x="2115407" y="1224629"/>
                  <a:pt x="2108740" y="1226439"/>
                  <a:pt x="2099215" y="1226439"/>
                </a:cubicBezTo>
                <a:cubicBezTo>
                  <a:pt x="2083784" y="1226439"/>
                  <a:pt x="2073974" y="1217962"/>
                  <a:pt x="2073974" y="1198340"/>
                </a:cubicBezTo>
                <a:cubicBezTo>
                  <a:pt x="2057495" y="1217676"/>
                  <a:pt x="2035302" y="1226439"/>
                  <a:pt x="2010061" y="1226439"/>
                </a:cubicBezTo>
                <a:cubicBezTo>
                  <a:pt x="1977009" y="1226439"/>
                  <a:pt x="1949958" y="1211675"/>
                  <a:pt x="1949958" y="1175480"/>
                </a:cubicBezTo>
                <a:cubicBezTo>
                  <a:pt x="1949958" y="1134427"/>
                  <a:pt x="1980533" y="1125569"/>
                  <a:pt x="2011394" y="1119664"/>
                </a:cubicBezTo>
                <a:cubicBezTo>
                  <a:pt x="2044446" y="1113377"/>
                  <a:pt x="2072545" y="1115473"/>
                  <a:pt x="2072545" y="1092994"/>
                </a:cubicBezTo>
                <a:cubicBezTo>
                  <a:pt x="2072545" y="1066990"/>
                  <a:pt x="2051113" y="1062799"/>
                  <a:pt x="2032159" y="1062799"/>
                </a:cubicBezTo>
                <a:cubicBezTo>
                  <a:pt x="2006917" y="1062799"/>
                  <a:pt x="1988249" y="1070515"/>
                  <a:pt x="1986820" y="1097185"/>
                </a:cubicBezTo>
                <a:lnTo>
                  <a:pt x="1957007" y="1097185"/>
                </a:lnTo>
                <a:cubicBezTo>
                  <a:pt x="1958721" y="1052227"/>
                  <a:pt x="1993487" y="1036415"/>
                  <a:pt x="2033873" y="1036415"/>
                </a:cubicBezTo>
                <a:close/>
                <a:moveTo>
                  <a:pt x="2242852" y="1036414"/>
                </a:moveTo>
                <a:lnTo>
                  <a:pt x="2242852" y="1068037"/>
                </a:lnTo>
                <a:cubicBezTo>
                  <a:pt x="2194750" y="1068037"/>
                  <a:pt x="2177129" y="1095469"/>
                  <a:pt x="2177129" y="1141475"/>
                </a:cubicBezTo>
                <a:lnTo>
                  <a:pt x="2177129" y="1222247"/>
                </a:lnTo>
                <a:lnTo>
                  <a:pt x="2147316" y="1222247"/>
                </a:lnTo>
                <a:lnTo>
                  <a:pt x="2147316" y="1040701"/>
                </a:lnTo>
                <a:lnTo>
                  <a:pt x="2147316" y="1040605"/>
                </a:lnTo>
                <a:lnTo>
                  <a:pt x="2175415" y="1040605"/>
                </a:lnTo>
                <a:lnTo>
                  <a:pt x="2175415" y="1078896"/>
                </a:lnTo>
                <a:lnTo>
                  <a:pt x="2176082" y="1078896"/>
                </a:lnTo>
                <a:cubicBezTo>
                  <a:pt x="2190464" y="1049749"/>
                  <a:pt x="2210467" y="1035367"/>
                  <a:pt x="2242852" y="1036414"/>
                </a:cubicBezTo>
                <a:close/>
                <a:moveTo>
                  <a:pt x="2334958" y="1036320"/>
                </a:moveTo>
                <a:cubicBezTo>
                  <a:pt x="2376106" y="1036320"/>
                  <a:pt x="2409062" y="1055656"/>
                  <a:pt x="2413254" y="1098804"/>
                </a:cubicBezTo>
                <a:lnTo>
                  <a:pt x="2382392" y="1098804"/>
                </a:lnTo>
                <a:lnTo>
                  <a:pt x="2382297" y="1098899"/>
                </a:lnTo>
                <a:cubicBezTo>
                  <a:pt x="2377725" y="1076039"/>
                  <a:pt x="2361914" y="1062704"/>
                  <a:pt x="2337339" y="1062704"/>
                </a:cubicBezTo>
                <a:cubicBezTo>
                  <a:pt x="2294096" y="1062704"/>
                  <a:pt x="2280761" y="1096804"/>
                  <a:pt x="2280761" y="1133665"/>
                </a:cubicBezTo>
                <a:cubicBezTo>
                  <a:pt x="2280761" y="1167003"/>
                  <a:pt x="2295905" y="1200055"/>
                  <a:pt x="2333815" y="1200055"/>
                </a:cubicBezTo>
                <a:cubicBezTo>
                  <a:pt x="2362580" y="1200055"/>
                  <a:pt x="2379821" y="1183195"/>
                  <a:pt x="2383726" y="1155763"/>
                </a:cubicBezTo>
                <a:lnTo>
                  <a:pt x="2414301" y="1155763"/>
                </a:lnTo>
                <a:cubicBezTo>
                  <a:pt x="2407634" y="1200055"/>
                  <a:pt x="2379916" y="1226344"/>
                  <a:pt x="2334196" y="1226344"/>
                </a:cubicBezTo>
                <a:cubicBezTo>
                  <a:pt x="2278665" y="1226344"/>
                  <a:pt x="2249233" y="1187672"/>
                  <a:pt x="2249233" y="1133570"/>
                </a:cubicBezTo>
                <a:cubicBezTo>
                  <a:pt x="2249233" y="1079468"/>
                  <a:pt x="2277332" y="1036320"/>
                  <a:pt x="2334958" y="1036320"/>
                </a:cubicBezTo>
                <a:close/>
                <a:moveTo>
                  <a:pt x="4153852" y="1035748"/>
                </a:moveTo>
                <a:cubicBezTo>
                  <a:pt x="4177760" y="1035748"/>
                  <a:pt x="4199191" y="1047369"/>
                  <a:pt x="4205859" y="1071276"/>
                </a:cubicBezTo>
                <a:cubicBezTo>
                  <a:pt x="4216717" y="1047369"/>
                  <a:pt x="4239577" y="1035748"/>
                  <a:pt x="4263485" y="1035748"/>
                </a:cubicBezTo>
                <a:cubicBezTo>
                  <a:pt x="4303204" y="1035748"/>
                  <a:pt x="4323492" y="1056417"/>
                  <a:pt x="4323492" y="1099280"/>
                </a:cubicBezTo>
                <a:lnTo>
                  <a:pt x="4323492" y="1222152"/>
                </a:lnTo>
                <a:lnTo>
                  <a:pt x="4301394" y="1222152"/>
                </a:lnTo>
                <a:lnTo>
                  <a:pt x="4301394" y="1100327"/>
                </a:lnTo>
                <a:cubicBezTo>
                  <a:pt x="4301394" y="1070514"/>
                  <a:pt x="4290155" y="1054322"/>
                  <a:pt x="4258532" y="1054322"/>
                </a:cubicBezTo>
                <a:cubicBezTo>
                  <a:pt x="4220241" y="1054322"/>
                  <a:pt x="4209383" y="1085945"/>
                  <a:pt x="4209383" y="1119663"/>
                </a:cubicBezTo>
                <a:lnTo>
                  <a:pt x="4209383" y="1222248"/>
                </a:lnTo>
                <a:lnTo>
                  <a:pt x="4187285" y="1222248"/>
                </a:lnTo>
                <a:lnTo>
                  <a:pt x="4187285" y="1099375"/>
                </a:lnTo>
                <a:cubicBezTo>
                  <a:pt x="4187666" y="1074800"/>
                  <a:pt x="4177474" y="1054417"/>
                  <a:pt x="4149375" y="1054417"/>
                </a:cubicBezTo>
                <a:cubicBezTo>
                  <a:pt x="4111085" y="1054417"/>
                  <a:pt x="4095654" y="1083183"/>
                  <a:pt x="4095273" y="1121092"/>
                </a:cubicBezTo>
                <a:lnTo>
                  <a:pt x="4095273" y="1222248"/>
                </a:lnTo>
                <a:lnTo>
                  <a:pt x="4073175" y="1222248"/>
                </a:lnTo>
                <a:lnTo>
                  <a:pt x="4073175" y="1041082"/>
                </a:lnTo>
                <a:lnTo>
                  <a:pt x="4073080" y="1040987"/>
                </a:lnTo>
                <a:lnTo>
                  <a:pt x="4093464" y="1040987"/>
                </a:lnTo>
                <a:lnTo>
                  <a:pt x="4093464" y="1071562"/>
                </a:lnTo>
                <a:lnTo>
                  <a:pt x="4094511" y="1071562"/>
                </a:lnTo>
                <a:cubicBezTo>
                  <a:pt x="4106132" y="1049750"/>
                  <a:pt x="4125086" y="1035748"/>
                  <a:pt x="4153852" y="1035748"/>
                </a:cubicBezTo>
                <a:close/>
                <a:moveTo>
                  <a:pt x="5152262" y="1035653"/>
                </a:moveTo>
                <a:cubicBezTo>
                  <a:pt x="5188457" y="1035653"/>
                  <a:pt x="5217222" y="1054608"/>
                  <a:pt x="5218651" y="1093946"/>
                </a:cubicBezTo>
                <a:lnTo>
                  <a:pt x="5196649" y="1093946"/>
                </a:lnTo>
                <a:cubicBezTo>
                  <a:pt x="5195601" y="1066514"/>
                  <a:pt x="5174551" y="1054227"/>
                  <a:pt x="5149214" y="1054227"/>
                </a:cubicBezTo>
                <a:cubicBezTo>
                  <a:pt x="5129498" y="1054227"/>
                  <a:pt x="5106351" y="1061942"/>
                  <a:pt x="5106351" y="1085469"/>
                </a:cubicBezTo>
                <a:cubicBezTo>
                  <a:pt x="5106351" y="1105090"/>
                  <a:pt x="5128831" y="1112139"/>
                  <a:pt x="5143975" y="1116044"/>
                </a:cubicBezTo>
                <a:lnTo>
                  <a:pt x="5173503" y="1122711"/>
                </a:lnTo>
                <a:cubicBezTo>
                  <a:pt x="5198744" y="1126617"/>
                  <a:pt x="5225128" y="1141285"/>
                  <a:pt x="5225128" y="1172908"/>
                </a:cubicBezTo>
                <a:cubicBezTo>
                  <a:pt x="5225128" y="1212246"/>
                  <a:pt x="5186171" y="1227391"/>
                  <a:pt x="5152453" y="1227391"/>
                </a:cubicBezTo>
                <a:cubicBezTo>
                  <a:pt x="5110352" y="1227391"/>
                  <a:pt x="5081491" y="1207674"/>
                  <a:pt x="5077967" y="1163478"/>
                </a:cubicBezTo>
                <a:lnTo>
                  <a:pt x="5100065" y="1163478"/>
                </a:lnTo>
                <a:cubicBezTo>
                  <a:pt x="5101780" y="1193292"/>
                  <a:pt x="5123973" y="1208818"/>
                  <a:pt x="5153405" y="1208818"/>
                </a:cubicBezTo>
                <a:cubicBezTo>
                  <a:pt x="5174169" y="1208818"/>
                  <a:pt x="5202935" y="1199673"/>
                  <a:pt x="5202935" y="1174432"/>
                </a:cubicBezTo>
                <a:cubicBezTo>
                  <a:pt x="5202935" y="1153382"/>
                  <a:pt x="5183313" y="1146333"/>
                  <a:pt x="5163216" y="1141380"/>
                </a:cubicBezTo>
                <a:lnTo>
                  <a:pt x="5134736" y="1135094"/>
                </a:lnTo>
                <a:cubicBezTo>
                  <a:pt x="5105971" y="1127379"/>
                  <a:pt x="5084158" y="1117568"/>
                  <a:pt x="5084158" y="1086612"/>
                </a:cubicBezTo>
                <a:cubicBezTo>
                  <a:pt x="5084158" y="1049750"/>
                  <a:pt x="5120353" y="1035653"/>
                  <a:pt x="5152262" y="1035653"/>
                </a:cubicBezTo>
                <a:close/>
                <a:moveTo>
                  <a:pt x="3578257" y="1035653"/>
                </a:moveTo>
                <a:cubicBezTo>
                  <a:pt x="3610260" y="1035653"/>
                  <a:pt x="3645027" y="1045464"/>
                  <a:pt x="3645027" y="1093946"/>
                </a:cubicBezTo>
                <a:lnTo>
                  <a:pt x="3645027" y="1190148"/>
                </a:lnTo>
                <a:cubicBezTo>
                  <a:pt x="3645027" y="1198626"/>
                  <a:pt x="3649218" y="1203483"/>
                  <a:pt x="3658076" y="1203483"/>
                </a:cubicBezTo>
                <a:cubicBezTo>
                  <a:pt x="3660552" y="1203483"/>
                  <a:pt x="3663315" y="1202817"/>
                  <a:pt x="3665124" y="1202055"/>
                </a:cubicBezTo>
                <a:lnTo>
                  <a:pt x="3665124" y="1220724"/>
                </a:lnTo>
                <a:cubicBezTo>
                  <a:pt x="3660171" y="1221772"/>
                  <a:pt x="3656647" y="1222152"/>
                  <a:pt x="3650742" y="1222152"/>
                </a:cubicBezTo>
                <a:cubicBezTo>
                  <a:pt x="3628263" y="1222152"/>
                  <a:pt x="3624738" y="1209484"/>
                  <a:pt x="3624738" y="1190529"/>
                </a:cubicBezTo>
                <a:lnTo>
                  <a:pt x="3624072" y="1190529"/>
                </a:lnTo>
                <a:cubicBezTo>
                  <a:pt x="3608641" y="1214056"/>
                  <a:pt x="3592830" y="1227391"/>
                  <a:pt x="3558063" y="1227391"/>
                </a:cubicBezTo>
                <a:cubicBezTo>
                  <a:pt x="3523297" y="1227391"/>
                  <a:pt x="3497294" y="1210913"/>
                  <a:pt x="3497294" y="1174337"/>
                </a:cubicBezTo>
                <a:cubicBezTo>
                  <a:pt x="3497294" y="1123378"/>
                  <a:pt x="3546824" y="1121664"/>
                  <a:pt x="3594544" y="1116044"/>
                </a:cubicBezTo>
                <a:cubicBezTo>
                  <a:pt x="3612832" y="1113948"/>
                  <a:pt x="3623024" y="1111472"/>
                  <a:pt x="3623024" y="1091469"/>
                </a:cubicBezTo>
                <a:cubicBezTo>
                  <a:pt x="3623024" y="1061561"/>
                  <a:pt x="3601593" y="1054227"/>
                  <a:pt x="3575590" y="1054227"/>
                </a:cubicBezTo>
                <a:cubicBezTo>
                  <a:pt x="3548157" y="1054227"/>
                  <a:pt x="3527869" y="1066895"/>
                  <a:pt x="3527107" y="1096327"/>
                </a:cubicBezTo>
                <a:lnTo>
                  <a:pt x="3505009" y="1096327"/>
                </a:lnTo>
                <a:lnTo>
                  <a:pt x="3504819" y="1096422"/>
                </a:lnTo>
                <a:cubicBezTo>
                  <a:pt x="3506914" y="1053941"/>
                  <a:pt x="3536823" y="1035653"/>
                  <a:pt x="3578257" y="1035653"/>
                </a:cubicBezTo>
                <a:close/>
                <a:moveTo>
                  <a:pt x="772670" y="1035653"/>
                </a:moveTo>
                <a:cubicBezTo>
                  <a:pt x="828200" y="1035653"/>
                  <a:pt x="858394" y="1079563"/>
                  <a:pt x="858394" y="1131570"/>
                </a:cubicBezTo>
                <a:cubicBezTo>
                  <a:pt x="858394" y="1183576"/>
                  <a:pt x="828200" y="1227486"/>
                  <a:pt x="772670" y="1227486"/>
                </a:cubicBezTo>
                <a:cubicBezTo>
                  <a:pt x="717139" y="1227486"/>
                  <a:pt x="686945" y="1183576"/>
                  <a:pt x="686945" y="1131570"/>
                </a:cubicBezTo>
                <a:cubicBezTo>
                  <a:pt x="686945" y="1079563"/>
                  <a:pt x="717139" y="1035653"/>
                  <a:pt x="772670" y="1035653"/>
                </a:cubicBezTo>
                <a:close/>
                <a:moveTo>
                  <a:pt x="272894" y="1035653"/>
                </a:moveTo>
                <a:cubicBezTo>
                  <a:pt x="304802" y="1035653"/>
                  <a:pt x="339663" y="1045464"/>
                  <a:pt x="339663" y="1093946"/>
                </a:cubicBezTo>
                <a:lnTo>
                  <a:pt x="339663" y="1190148"/>
                </a:lnTo>
                <a:cubicBezTo>
                  <a:pt x="339663" y="1198626"/>
                  <a:pt x="343854" y="1203483"/>
                  <a:pt x="352617" y="1203483"/>
                </a:cubicBezTo>
                <a:cubicBezTo>
                  <a:pt x="355094" y="1203483"/>
                  <a:pt x="357856" y="1202817"/>
                  <a:pt x="359665" y="1202055"/>
                </a:cubicBezTo>
                <a:lnTo>
                  <a:pt x="359665" y="1220724"/>
                </a:lnTo>
                <a:cubicBezTo>
                  <a:pt x="354713" y="1221772"/>
                  <a:pt x="351284" y="1222152"/>
                  <a:pt x="345283" y="1222152"/>
                </a:cubicBezTo>
                <a:cubicBezTo>
                  <a:pt x="322804" y="1222152"/>
                  <a:pt x="319281" y="1209484"/>
                  <a:pt x="319281" y="1190529"/>
                </a:cubicBezTo>
                <a:lnTo>
                  <a:pt x="318613" y="1190529"/>
                </a:lnTo>
                <a:cubicBezTo>
                  <a:pt x="303182" y="1214056"/>
                  <a:pt x="287371" y="1227391"/>
                  <a:pt x="252605" y="1227391"/>
                </a:cubicBezTo>
                <a:cubicBezTo>
                  <a:pt x="217838" y="1227391"/>
                  <a:pt x="191835" y="1210913"/>
                  <a:pt x="191835" y="1174337"/>
                </a:cubicBezTo>
                <a:cubicBezTo>
                  <a:pt x="191835" y="1123378"/>
                  <a:pt x="241365" y="1121664"/>
                  <a:pt x="289085" y="1116044"/>
                </a:cubicBezTo>
                <a:cubicBezTo>
                  <a:pt x="307373" y="1113948"/>
                  <a:pt x="317565" y="1111472"/>
                  <a:pt x="317565" y="1091469"/>
                </a:cubicBezTo>
                <a:cubicBezTo>
                  <a:pt x="317565" y="1061561"/>
                  <a:pt x="296134" y="1054227"/>
                  <a:pt x="270131" y="1054227"/>
                </a:cubicBezTo>
                <a:cubicBezTo>
                  <a:pt x="242699" y="1054227"/>
                  <a:pt x="222410" y="1066895"/>
                  <a:pt x="221648" y="1096327"/>
                </a:cubicBezTo>
                <a:lnTo>
                  <a:pt x="199550" y="1096327"/>
                </a:lnTo>
                <a:lnTo>
                  <a:pt x="199455" y="1096422"/>
                </a:lnTo>
                <a:cubicBezTo>
                  <a:pt x="201551" y="1053941"/>
                  <a:pt x="231364" y="1035653"/>
                  <a:pt x="272894" y="1035653"/>
                </a:cubicBezTo>
                <a:close/>
                <a:moveTo>
                  <a:pt x="85632" y="1035653"/>
                </a:moveTo>
                <a:cubicBezTo>
                  <a:pt x="140782" y="1035653"/>
                  <a:pt x="167071" y="1080230"/>
                  <a:pt x="167071" y="1131570"/>
                </a:cubicBezTo>
                <a:cubicBezTo>
                  <a:pt x="167071" y="1182909"/>
                  <a:pt x="140686" y="1227486"/>
                  <a:pt x="85632" y="1227486"/>
                </a:cubicBezTo>
                <a:cubicBezTo>
                  <a:pt x="58580" y="1227486"/>
                  <a:pt x="32292" y="1213770"/>
                  <a:pt x="22766" y="1187767"/>
                </a:cubicBezTo>
                <a:lnTo>
                  <a:pt x="22100" y="1187767"/>
                </a:lnTo>
                <a:lnTo>
                  <a:pt x="22100" y="1289304"/>
                </a:lnTo>
                <a:lnTo>
                  <a:pt x="2" y="1289304"/>
                </a:lnTo>
                <a:lnTo>
                  <a:pt x="2" y="1040987"/>
                </a:lnTo>
                <a:lnTo>
                  <a:pt x="20386" y="1040987"/>
                </a:lnTo>
                <a:lnTo>
                  <a:pt x="20386" y="1075372"/>
                </a:lnTo>
                <a:lnTo>
                  <a:pt x="21052" y="1075372"/>
                </a:lnTo>
                <a:cubicBezTo>
                  <a:pt x="31244" y="1050798"/>
                  <a:pt x="56485" y="1035653"/>
                  <a:pt x="85632" y="1035653"/>
                </a:cubicBezTo>
                <a:close/>
                <a:moveTo>
                  <a:pt x="3963543" y="1035558"/>
                </a:moveTo>
                <a:cubicBezTo>
                  <a:pt x="4021169" y="1035558"/>
                  <a:pt x="4044982" y="1086517"/>
                  <a:pt x="4043267" y="1137380"/>
                </a:cubicBezTo>
                <a:lnTo>
                  <a:pt x="3903821" y="1137380"/>
                </a:lnTo>
                <a:lnTo>
                  <a:pt x="3903821" y="1137475"/>
                </a:lnTo>
                <a:cubicBezTo>
                  <a:pt x="3904202" y="1169765"/>
                  <a:pt x="3921061" y="1208818"/>
                  <a:pt x="3963543" y="1208818"/>
                </a:cubicBezTo>
                <a:cubicBezTo>
                  <a:pt x="3995833" y="1208818"/>
                  <a:pt x="4013454" y="1189863"/>
                  <a:pt x="4020407" y="1162431"/>
                </a:cubicBezTo>
                <a:lnTo>
                  <a:pt x="4042505" y="1162431"/>
                </a:lnTo>
                <a:cubicBezTo>
                  <a:pt x="4033075" y="1203579"/>
                  <a:pt x="4009168" y="1227392"/>
                  <a:pt x="3963543" y="1227392"/>
                </a:cubicBezTo>
                <a:cubicBezTo>
                  <a:pt x="3905917" y="1227392"/>
                  <a:pt x="3881723" y="1183196"/>
                  <a:pt x="3881723" y="1131475"/>
                </a:cubicBezTo>
                <a:cubicBezTo>
                  <a:pt x="3881723" y="1083659"/>
                  <a:pt x="3905917" y="1035558"/>
                  <a:pt x="3963543" y="1035558"/>
                </a:cubicBezTo>
                <a:close/>
                <a:moveTo>
                  <a:pt x="3401186" y="1035558"/>
                </a:moveTo>
                <a:cubicBezTo>
                  <a:pt x="3439858" y="1035558"/>
                  <a:pt x="3469671" y="1056227"/>
                  <a:pt x="3474624" y="1097756"/>
                </a:cubicBezTo>
                <a:lnTo>
                  <a:pt x="3452526" y="1097756"/>
                </a:lnTo>
                <a:lnTo>
                  <a:pt x="3452431" y="1097852"/>
                </a:lnTo>
                <a:cubicBezTo>
                  <a:pt x="3446430" y="1070800"/>
                  <a:pt x="3429952" y="1054322"/>
                  <a:pt x="3401186" y="1054322"/>
                </a:cubicBezTo>
                <a:cubicBezTo>
                  <a:pt x="3358705" y="1054322"/>
                  <a:pt x="3337654" y="1092994"/>
                  <a:pt x="3337654" y="1131570"/>
                </a:cubicBezTo>
                <a:cubicBezTo>
                  <a:pt x="3337654" y="1170146"/>
                  <a:pt x="3358705" y="1208818"/>
                  <a:pt x="3401186" y="1208818"/>
                </a:cubicBezTo>
                <a:cubicBezTo>
                  <a:pt x="3428618" y="1208818"/>
                  <a:pt x="3451097" y="1187387"/>
                  <a:pt x="3453859" y="1157192"/>
                </a:cubicBezTo>
                <a:lnTo>
                  <a:pt x="3475957" y="1157192"/>
                </a:lnTo>
                <a:cubicBezTo>
                  <a:pt x="3469957" y="1200721"/>
                  <a:pt x="3441572" y="1227392"/>
                  <a:pt x="3401186" y="1227392"/>
                </a:cubicBezTo>
                <a:cubicBezTo>
                  <a:pt x="3345655" y="1227392"/>
                  <a:pt x="3315461" y="1183481"/>
                  <a:pt x="3315461" y="1131475"/>
                </a:cubicBezTo>
                <a:cubicBezTo>
                  <a:pt x="3315461" y="1079468"/>
                  <a:pt x="3345655" y="1035558"/>
                  <a:pt x="3401186" y="1035558"/>
                </a:cubicBezTo>
                <a:close/>
                <a:moveTo>
                  <a:pt x="1445228" y="1035558"/>
                </a:moveTo>
                <a:cubicBezTo>
                  <a:pt x="1502854" y="1035558"/>
                  <a:pt x="1526667" y="1086517"/>
                  <a:pt x="1524952" y="1137380"/>
                </a:cubicBezTo>
                <a:lnTo>
                  <a:pt x="1385506" y="1137380"/>
                </a:lnTo>
                <a:lnTo>
                  <a:pt x="1385601" y="1137475"/>
                </a:lnTo>
                <a:cubicBezTo>
                  <a:pt x="1385982" y="1169765"/>
                  <a:pt x="1402841" y="1208818"/>
                  <a:pt x="1445323" y="1208818"/>
                </a:cubicBezTo>
                <a:cubicBezTo>
                  <a:pt x="1477613" y="1208818"/>
                  <a:pt x="1495234" y="1189863"/>
                  <a:pt x="1502187" y="1162431"/>
                </a:cubicBezTo>
                <a:lnTo>
                  <a:pt x="1524285" y="1162431"/>
                </a:lnTo>
                <a:cubicBezTo>
                  <a:pt x="1514855" y="1203579"/>
                  <a:pt x="1490948" y="1227392"/>
                  <a:pt x="1445228" y="1227392"/>
                </a:cubicBezTo>
                <a:cubicBezTo>
                  <a:pt x="1387601" y="1227392"/>
                  <a:pt x="1363408" y="1183196"/>
                  <a:pt x="1363408" y="1131475"/>
                </a:cubicBezTo>
                <a:cubicBezTo>
                  <a:pt x="1363408" y="1083659"/>
                  <a:pt x="1387601" y="1035558"/>
                  <a:pt x="1445228" y="1035558"/>
                </a:cubicBezTo>
                <a:close/>
                <a:moveTo>
                  <a:pt x="3193256" y="995362"/>
                </a:moveTo>
                <a:lnTo>
                  <a:pt x="3143059" y="1123854"/>
                </a:lnTo>
                <a:lnTo>
                  <a:pt x="3241738" y="1123854"/>
                </a:lnTo>
                <a:close/>
                <a:moveTo>
                  <a:pt x="5269992" y="986504"/>
                </a:moveTo>
                <a:lnTo>
                  <a:pt x="5292090" y="986504"/>
                </a:lnTo>
                <a:lnTo>
                  <a:pt x="5292090" y="1040987"/>
                </a:lnTo>
                <a:lnTo>
                  <a:pt x="5292185" y="1040987"/>
                </a:lnTo>
                <a:lnTo>
                  <a:pt x="5329047" y="1040987"/>
                </a:lnTo>
                <a:lnTo>
                  <a:pt x="5329047" y="1059561"/>
                </a:lnTo>
                <a:lnTo>
                  <a:pt x="5292185" y="1059561"/>
                </a:lnTo>
                <a:lnTo>
                  <a:pt x="5292185" y="1181767"/>
                </a:lnTo>
                <a:cubicBezTo>
                  <a:pt x="5292185" y="1196149"/>
                  <a:pt x="5294281" y="1204627"/>
                  <a:pt x="5310092" y="1205674"/>
                </a:cubicBezTo>
                <a:cubicBezTo>
                  <a:pt x="5316379" y="1205674"/>
                  <a:pt x="5322760" y="1205293"/>
                  <a:pt x="5329047" y="1204627"/>
                </a:cubicBezTo>
                <a:lnTo>
                  <a:pt x="5329047" y="1223581"/>
                </a:lnTo>
                <a:cubicBezTo>
                  <a:pt x="5322380" y="1223581"/>
                  <a:pt x="5315997" y="1224248"/>
                  <a:pt x="5309330" y="1224248"/>
                </a:cubicBezTo>
                <a:cubicBezTo>
                  <a:pt x="5279803" y="1224248"/>
                  <a:pt x="5269611" y="1214437"/>
                  <a:pt x="5269992" y="1183481"/>
                </a:cubicBezTo>
                <a:lnTo>
                  <a:pt x="5269992" y="1059561"/>
                </a:lnTo>
                <a:lnTo>
                  <a:pt x="5238369" y="1059561"/>
                </a:lnTo>
                <a:lnTo>
                  <a:pt x="5238369" y="1040987"/>
                </a:lnTo>
                <a:lnTo>
                  <a:pt x="5269992" y="1040987"/>
                </a:lnTo>
                <a:close/>
                <a:moveTo>
                  <a:pt x="1092993" y="986504"/>
                </a:moveTo>
                <a:lnTo>
                  <a:pt x="1115091" y="986504"/>
                </a:lnTo>
                <a:lnTo>
                  <a:pt x="1115091" y="1040987"/>
                </a:lnTo>
                <a:lnTo>
                  <a:pt x="1151953" y="1040987"/>
                </a:lnTo>
                <a:lnTo>
                  <a:pt x="1151953" y="1059561"/>
                </a:lnTo>
                <a:lnTo>
                  <a:pt x="1115091" y="1059561"/>
                </a:lnTo>
                <a:lnTo>
                  <a:pt x="1115091" y="1181767"/>
                </a:lnTo>
                <a:cubicBezTo>
                  <a:pt x="1115091" y="1196149"/>
                  <a:pt x="1117187" y="1204627"/>
                  <a:pt x="1132998" y="1205674"/>
                </a:cubicBezTo>
                <a:cubicBezTo>
                  <a:pt x="1139285" y="1205674"/>
                  <a:pt x="1145666" y="1205293"/>
                  <a:pt x="1151953" y="1204627"/>
                </a:cubicBezTo>
                <a:lnTo>
                  <a:pt x="1151953" y="1223581"/>
                </a:lnTo>
                <a:cubicBezTo>
                  <a:pt x="1145285" y="1223581"/>
                  <a:pt x="1138999" y="1224248"/>
                  <a:pt x="1132331" y="1224248"/>
                </a:cubicBezTo>
                <a:cubicBezTo>
                  <a:pt x="1102804" y="1224248"/>
                  <a:pt x="1092612" y="1214437"/>
                  <a:pt x="1092993" y="1183481"/>
                </a:cubicBezTo>
                <a:lnTo>
                  <a:pt x="1092993" y="1059561"/>
                </a:lnTo>
                <a:lnTo>
                  <a:pt x="1061370" y="1059561"/>
                </a:lnTo>
                <a:lnTo>
                  <a:pt x="1061370" y="1040987"/>
                </a:lnTo>
                <a:lnTo>
                  <a:pt x="1092993" y="1040987"/>
                </a:lnTo>
                <a:close/>
                <a:moveTo>
                  <a:pt x="507493" y="986504"/>
                </a:moveTo>
                <a:lnTo>
                  <a:pt x="529591" y="986504"/>
                </a:lnTo>
                <a:lnTo>
                  <a:pt x="529591" y="1040987"/>
                </a:lnTo>
                <a:lnTo>
                  <a:pt x="566453" y="1040987"/>
                </a:lnTo>
                <a:lnTo>
                  <a:pt x="566453" y="1059561"/>
                </a:lnTo>
                <a:lnTo>
                  <a:pt x="529591" y="1059561"/>
                </a:lnTo>
                <a:lnTo>
                  <a:pt x="529591" y="1181767"/>
                </a:lnTo>
                <a:cubicBezTo>
                  <a:pt x="529591" y="1196149"/>
                  <a:pt x="531687" y="1204627"/>
                  <a:pt x="547497" y="1205674"/>
                </a:cubicBezTo>
                <a:cubicBezTo>
                  <a:pt x="553784" y="1205674"/>
                  <a:pt x="560165" y="1205293"/>
                  <a:pt x="566453" y="1204627"/>
                </a:cubicBezTo>
                <a:lnTo>
                  <a:pt x="566453" y="1223581"/>
                </a:lnTo>
                <a:cubicBezTo>
                  <a:pt x="559785" y="1223581"/>
                  <a:pt x="553499" y="1224248"/>
                  <a:pt x="546830" y="1224248"/>
                </a:cubicBezTo>
                <a:cubicBezTo>
                  <a:pt x="517304" y="1224248"/>
                  <a:pt x="507112" y="1214437"/>
                  <a:pt x="507493" y="1183481"/>
                </a:cubicBezTo>
                <a:lnTo>
                  <a:pt x="507493" y="1059561"/>
                </a:lnTo>
                <a:lnTo>
                  <a:pt x="475869" y="1059561"/>
                </a:lnTo>
                <a:lnTo>
                  <a:pt x="475869" y="1040987"/>
                </a:lnTo>
                <a:lnTo>
                  <a:pt x="507493" y="1040987"/>
                </a:lnTo>
                <a:close/>
                <a:moveTo>
                  <a:pt x="4603051" y="971454"/>
                </a:moveTo>
                <a:lnTo>
                  <a:pt x="4801838" y="971454"/>
                </a:lnTo>
                <a:lnTo>
                  <a:pt x="4801838" y="991742"/>
                </a:lnTo>
                <a:lnTo>
                  <a:pt x="4714398" y="991742"/>
                </a:lnTo>
                <a:lnTo>
                  <a:pt x="4714398" y="1222152"/>
                </a:lnTo>
                <a:lnTo>
                  <a:pt x="4690490" y="1222152"/>
                </a:lnTo>
                <a:lnTo>
                  <a:pt x="4690490" y="991742"/>
                </a:lnTo>
                <a:lnTo>
                  <a:pt x="4603051" y="991742"/>
                </a:lnTo>
                <a:close/>
                <a:moveTo>
                  <a:pt x="3826573" y="971454"/>
                </a:moveTo>
                <a:lnTo>
                  <a:pt x="3848671" y="971454"/>
                </a:lnTo>
                <a:lnTo>
                  <a:pt x="3848671" y="1222152"/>
                </a:lnTo>
                <a:lnTo>
                  <a:pt x="3828287" y="1222152"/>
                </a:lnTo>
                <a:lnTo>
                  <a:pt x="3828287" y="1187767"/>
                </a:lnTo>
                <a:lnTo>
                  <a:pt x="3827620" y="1187767"/>
                </a:lnTo>
                <a:cubicBezTo>
                  <a:pt x="3818190" y="1211294"/>
                  <a:pt x="3789330" y="1227486"/>
                  <a:pt x="3763041" y="1227486"/>
                </a:cubicBezTo>
                <a:cubicBezTo>
                  <a:pt x="3707891" y="1227486"/>
                  <a:pt x="3681602" y="1182909"/>
                  <a:pt x="3681602" y="1131569"/>
                </a:cubicBezTo>
                <a:cubicBezTo>
                  <a:pt x="3681602" y="1080230"/>
                  <a:pt x="3707986" y="1035653"/>
                  <a:pt x="3763041" y="1035653"/>
                </a:cubicBezTo>
                <a:cubicBezTo>
                  <a:pt x="3790092" y="1035653"/>
                  <a:pt x="3816381" y="1049369"/>
                  <a:pt x="3825906" y="1075372"/>
                </a:cubicBezTo>
                <a:lnTo>
                  <a:pt x="3826573" y="1075372"/>
                </a:lnTo>
                <a:close/>
                <a:moveTo>
                  <a:pt x="3180968" y="971454"/>
                </a:moveTo>
                <a:lnTo>
                  <a:pt x="3207639" y="971454"/>
                </a:lnTo>
                <a:lnTo>
                  <a:pt x="3305936" y="1222247"/>
                </a:lnTo>
                <a:lnTo>
                  <a:pt x="3280314" y="1222247"/>
                </a:lnTo>
                <a:lnTo>
                  <a:pt x="3249739" y="1144238"/>
                </a:lnTo>
                <a:lnTo>
                  <a:pt x="3135630" y="1144238"/>
                </a:lnTo>
                <a:lnTo>
                  <a:pt x="3105435" y="1222247"/>
                </a:lnTo>
                <a:lnTo>
                  <a:pt x="3079813" y="1222247"/>
                </a:lnTo>
                <a:close/>
                <a:moveTo>
                  <a:pt x="2447639" y="971454"/>
                </a:moveTo>
                <a:lnTo>
                  <a:pt x="2477452" y="971454"/>
                </a:lnTo>
                <a:lnTo>
                  <a:pt x="2477452" y="1067371"/>
                </a:lnTo>
                <a:lnTo>
                  <a:pt x="2478119" y="1067371"/>
                </a:lnTo>
                <a:cubicBezTo>
                  <a:pt x="2487930" y="1045654"/>
                  <a:pt x="2513552" y="1036510"/>
                  <a:pt x="2535364" y="1036510"/>
                </a:cubicBezTo>
                <a:cubicBezTo>
                  <a:pt x="2583085" y="1036510"/>
                  <a:pt x="2597848" y="1063942"/>
                  <a:pt x="2597848" y="1102899"/>
                </a:cubicBezTo>
                <a:lnTo>
                  <a:pt x="2597848" y="1222343"/>
                </a:lnTo>
                <a:lnTo>
                  <a:pt x="2568035" y="1222343"/>
                </a:lnTo>
                <a:lnTo>
                  <a:pt x="2568035" y="1099470"/>
                </a:lnTo>
                <a:cubicBezTo>
                  <a:pt x="2568035" y="1077372"/>
                  <a:pt x="2554033" y="1062894"/>
                  <a:pt x="2531173" y="1062894"/>
                </a:cubicBezTo>
                <a:cubicBezTo>
                  <a:pt x="2494978" y="1062894"/>
                  <a:pt x="2477452" y="1087087"/>
                  <a:pt x="2477452" y="1119758"/>
                </a:cubicBezTo>
                <a:lnTo>
                  <a:pt x="2477452" y="1222343"/>
                </a:lnTo>
                <a:lnTo>
                  <a:pt x="2447639" y="1222343"/>
                </a:lnTo>
                <a:lnTo>
                  <a:pt x="2447639" y="971549"/>
                </a:lnTo>
                <a:close/>
                <a:moveTo>
                  <a:pt x="1659445" y="971454"/>
                </a:moveTo>
                <a:lnTo>
                  <a:pt x="1705070" y="971454"/>
                </a:lnTo>
                <a:lnTo>
                  <a:pt x="1784127" y="1182147"/>
                </a:lnTo>
                <a:lnTo>
                  <a:pt x="1863470" y="971454"/>
                </a:lnTo>
                <a:lnTo>
                  <a:pt x="1909191" y="971454"/>
                </a:lnTo>
                <a:lnTo>
                  <a:pt x="1909191" y="1222152"/>
                </a:lnTo>
                <a:lnTo>
                  <a:pt x="1877567" y="1222152"/>
                </a:lnTo>
                <a:lnTo>
                  <a:pt x="1877567" y="1013555"/>
                </a:lnTo>
                <a:lnTo>
                  <a:pt x="1876805" y="1013555"/>
                </a:lnTo>
                <a:lnTo>
                  <a:pt x="1798510" y="1222152"/>
                </a:lnTo>
                <a:lnTo>
                  <a:pt x="1770030" y="1222152"/>
                </a:lnTo>
                <a:lnTo>
                  <a:pt x="1691735" y="1013555"/>
                </a:lnTo>
                <a:lnTo>
                  <a:pt x="1691068" y="1013555"/>
                </a:lnTo>
                <a:lnTo>
                  <a:pt x="1691068" y="1222152"/>
                </a:lnTo>
                <a:lnTo>
                  <a:pt x="1659445" y="1222152"/>
                </a:lnTo>
                <a:close/>
                <a:moveTo>
                  <a:pt x="1183576" y="971454"/>
                </a:moveTo>
                <a:lnTo>
                  <a:pt x="1205674" y="971454"/>
                </a:lnTo>
                <a:lnTo>
                  <a:pt x="1205674" y="1072229"/>
                </a:lnTo>
                <a:lnTo>
                  <a:pt x="1206341" y="1072229"/>
                </a:lnTo>
                <a:cubicBezTo>
                  <a:pt x="1214437" y="1050416"/>
                  <a:pt x="1238630" y="1035748"/>
                  <a:pt x="1264253" y="1035748"/>
                </a:cubicBezTo>
                <a:cubicBezTo>
                  <a:pt x="1315212" y="1035748"/>
                  <a:pt x="1330642" y="1062418"/>
                  <a:pt x="1330642" y="1105661"/>
                </a:cubicBezTo>
                <a:lnTo>
                  <a:pt x="1330642" y="1222247"/>
                </a:lnTo>
                <a:lnTo>
                  <a:pt x="1308544" y="1222247"/>
                </a:lnTo>
                <a:lnTo>
                  <a:pt x="1308544" y="1109185"/>
                </a:lnTo>
                <a:cubicBezTo>
                  <a:pt x="1308544" y="1077944"/>
                  <a:pt x="1298352" y="1054417"/>
                  <a:pt x="1262538" y="1054417"/>
                </a:cubicBezTo>
                <a:cubicBezTo>
                  <a:pt x="1226724" y="1054417"/>
                  <a:pt x="1206341" y="1081087"/>
                  <a:pt x="1205674" y="1116615"/>
                </a:cubicBezTo>
                <a:lnTo>
                  <a:pt x="1205674" y="1222343"/>
                </a:lnTo>
                <a:lnTo>
                  <a:pt x="1183576" y="1222343"/>
                </a:lnTo>
                <a:lnTo>
                  <a:pt x="1183576" y="971549"/>
                </a:lnTo>
                <a:close/>
                <a:moveTo>
                  <a:pt x="947262" y="971454"/>
                </a:moveTo>
                <a:cubicBezTo>
                  <a:pt x="953549" y="971454"/>
                  <a:pt x="958883" y="971835"/>
                  <a:pt x="965931" y="972883"/>
                </a:cubicBezTo>
                <a:lnTo>
                  <a:pt x="965931" y="991837"/>
                </a:lnTo>
                <a:cubicBezTo>
                  <a:pt x="959930" y="990790"/>
                  <a:pt x="955073" y="990123"/>
                  <a:pt x="949738" y="990123"/>
                </a:cubicBezTo>
                <a:cubicBezTo>
                  <a:pt x="925163" y="990123"/>
                  <a:pt x="925831" y="1005554"/>
                  <a:pt x="925544" y="1025270"/>
                </a:cubicBezTo>
                <a:lnTo>
                  <a:pt x="925544" y="1041082"/>
                </a:lnTo>
                <a:lnTo>
                  <a:pt x="961358" y="1041082"/>
                </a:lnTo>
                <a:lnTo>
                  <a:pt x="961358" y="1059656"/>
                </a:lnTo>
                <a:lnTo>
                  <a:pt x="961264" y="1059560"/>
                </a:lnTo>
                <a:lnTo>
                  <a:pt x="925450" y="1059560"/>
                </a:lnTo>
                <a:lnTo>
                  <a:pt x="925450" y="1222152"/>
                </a:lnTo>
                <a:lnTo>
                  <a:pt x="903352" y="1222152"/>
                </a:lnTo>
                <a:lnTo>
                  <a:pt x="903352" y="1059560"/>
                </a:lnTo>
                <a:lnTo>
                  <a:pt x="872490" y="1059560"/>
                </a:lnTo>
                <a:lnTo>
                  <a:pt x="872490" y="1040987"/>
                </a:lnTo>
                <a:lnTo>
                  <a:pt x="903352" y="1040987"/>
                </a:lnTo>
                <a:lnTo>
                  <a:pt x="903352" y="1024508"/>
                </a:lnTo>
                <a:cubicBezTo>
                  <a:pt x="902970" y="993266"/>
                  <a:pt x="911828" y="971454"/>
                  <a:pt x="947262" y="971454"/>
                </a:cubicBezTo>
                <a:close/>
                <a:moveTo>
                  <a:pt x="934687" y="323278"/>
                </a:moveTo>
                <a:cubicBezTo>
                  <a:pt x="853153" y="323278"/>
                  <a:pt x="817149" y="397668"/>
                  <a:pt x="817149" y="468725"/>
                </a:cubicBezTo>
                <a:cubicBezTo>
                  <a:pt x="817149" y="539781"/>
                  <a:pt x="853153" y="615029"/>
                  <a:pt x="934687" y="615029"/>
                </a:cubicBezTo>
                <a:cubicBezTo>
                  <a:pt x="1016222" y="615029"/>
                  <a:pt x="1052226" y="540734"/>
                  <a:pt x="1052226" y="468725"/>
                </a:cubicBezTo>
                <a:cubicBezTo>
                  <a:pt x="1052226" y="397573"/>
                  <a:pt x="1016222" y="323278"/>
                  <a:pt x="934687" y="323278"/>
                </a:cubicBezTo>
                <a:close/>
                <a:moveTo>
                  <a:pt x="199930" y="323278"/>
                </a:moveTo>
                <a:cubicBezTo>
                  <a:pt x="120872" y="323278"/>
                  <a:pt x="91250" y="398430"/>
                  <a:pt x="91250" y="467201"/>
                </a:cubicBezTo>
                <a:cubicBezTo>
                  <a:pt x="91250" y="535971"/>
                  <a:pt x="124016" y="603885"/>
                  <a:pt x="199930" y="603885"/>
                </a:cubicBezTo>
                <a:cubicBezTo>
                  <a:pt x="280702" y="603885"/>
                  <a:pt x="310991" y="530352"/>
                  <a:pt x="310991" y="459962"/>
                </a:cubicBezTo>
                <a:cubicBezTo>
                  <a:pt x="310991" y="388810"/>
                  <a:pt x="278987" y="323278"/>
                  <a:pt x="199930" y="323278"/>
                </a:cubicBezTo>
                <a:close/>
                <a:moveTo>
                  <a:pt x="1758219" y="323183"/>
                </a:moveTo>
                <a:cubicBezTo>
                  <a:pt x="1696688" y="323183"/>
                  <a:pt x="1651920" y="371189"/>
                  <a:pt x="1649539" y="432721"/>
                </a:cubicBezTo>
                <a:lnTo>
                  <a:pt x="1862137" y="432721"/>
                </a:lnTo>
                <a:cubicBezTo>
                  <a:pt x="1858899" y="375189"/>
                  <a:pt x="1819751" y="323183"/>
                  <a:pt x="1758219" y="323183"/>
                </a:cubicBezTo>
                <a:close/>
                <a:moveTo>
                  <a:pt x="3908488" y="294894"/>
                </a:moveTo>
                <a:cubicBezTo>
                  <a:pt x="3884580" y="294894"/>
                  <a:pt x="3863626" y="299942"/>
                  <a:pt x="3845528" y="310038"/>
                </a:cubicBezTo>
                <a:cubicBezTo>
                  <a:pt x="3827430" y="320135"/>
                  <a:pt x="3812476" y="333375"/>
                  <a:pt x="3800570" y="349853"/>
                </a:cubicBezTo>
                <a:cubicBezTo>
                  <a:pt x="3788569" y="366331"/>
                  <a:pt x="3779615" y="385000"/>
                  <a:pt x="3773519" y="405955"/>
                </a:cubicBezTo>
                <a:cubicBezTo>
                  <a:pt x="3767423" y="426910"/>
                  <a:pt x="3764375" y="448341"/>
                  <a:pt x="3764375" y="470058"/>
                </a:cubicBezTo>
                <a:cubicBezTo>
                  <a:pt x="3764375" y="491776"/>
                  <a:pt x="3767423" y="513207"/>
                  <a:pt x="3773519" y="534162"/>
                </a:cubicBezTo>
                <a:cubicBezTo>
                  <a:pt x="3779615" y="555117"/>
                  <a:pt x="3788664" y="573881"/>
                  <a:pt x="3800570" y="590359"/>
                </a:cubicBezTo>
                <a:cubicBezTo>
                  <a:pt x="3812571" y="606838"/>
                  <a:pt x="3827526" y="620077"/>
                  <a:pt x="3845528" y="630174"/>
                </a:cubicBezTo>
                <a:cubicBezTo>
                  <a:pt x="3863530" y="640270"/>
                  <a:pt x="3884580" y="645319"/>
                  <a:pt x="3908488" y="645319"/>
                </a:cubicBezTo>
                <a:cubicBezTo>
                  <a:pt x="3932396" y="645319"/>
                  <a:pt x="3953351" y="640270"/>
                  <a:pt x="3971449" y="630174"/>
                </a:cubicBezTo>
                <a:cubicBezTo>
                  <a:pt x="3989451" y="620077"/>
                  <a:pt x="4004500" y="606838"/>
                  <a:pt x="4016407" y="590359"/>
                </a:cubicBezTo>
                <a:cubicBezTo>
                  <a:pt x="4028408" y="573881"/>
                  <a:pt x="4037362" y="555212"/>
                  <a:pt x="4043553" y="534162"/>
                </a:cubicBezTo>
                <a:cubicBezTo>
                  <a:pt x="4049649" y="513207"/>
                  <a:pt x="4052697" y="491871"/>
                  <a:pt x="4052697" y="470058"/>
                </a:cubicBezTo>
                <a:cubicBezTo>
                  <a:pt x="4052697" y="448246"/>
                  <a:pt x="4049649" y="426910"/>
                  <a:pt x="4043553" y="405955"/>
                </a:cubicBezTo>
                <a:cubicBezTo>
                  <a:pt x="4037457" y="385000"/>
                  <a:pt x="4028408" y="366236"/>
                  <a:pt x="4016407" y="349853"/>
                </a:cubicBezTo>
                <a:cubicBezTo>
                  <a:pt x="4004500" y="333375"/>
                  <a:pt x="3989451" y="320135"/>
                  <a:pt x="3971449" y="310038"/>
                </a:cubicBezTo>
                <a:cubicBezTo>
                  <a:pt x="3953351" y="299942"/>
                  <a:pt x="3932396" y="294894"/>
                  <a:pt x="3908488" y="294894"/>
                </a:cubicBezTo>
                <a:close/>
                <a:moveTo>
                  <a:pt x="3497484" y="294894"/>
                </a:moveTo>
                <a:cubicBezTo>
                  <a:pt x="3473576" y="294894"/>
                  <a:pt x="3452622" y="299942"/>
                  <a:pt x="3434524" y="310038"/>
                </a:cubicBezTo>
                <a:cubicBezTo>
                  <a:pt x="3416426" y="320135"/>
                  <a:pt x="3401472" y="333375"/>
                  <a:pt x="3389471" y="349853"/>
                </a:cubicBezTo>
                <a:cubicBezTo>
                  <a:pt x="3377565" y="366331"/>
                  <a:pt x="3368516" y="385000"/>
                  <a:pt x="3362420" y="405955"/>
                </a:cubicBezTo>
                <a:cubicBezTo>
                  <a:pt x="3356324" y="426910"/>
                  <a:pt x="3353276" y="448341"/>
                  <a:pt x="3353276" y="470058"/>
                </a:cubicBezTo>
                <a:cubicBezTo>
                  <a:pt x="3353276" y="491776"/>
                  <a:pt x="3356324" y="513207"/>
                  <a:pt x="3362420" y="534162"/>
                </a:cubicBezTo>
                <a:cubicBezTo>
                  <a:pt x="3368516" y="555117"/>
                  <a:pt x="3377565" y="573881"/>
                  <a:pt x="3389471" y="590359"/>
                </a:cubicBezTo>
                <a:cubicBezTo>
                  <a:pt x="3401472" y="606838"/>
                  <a:pt x="3416426" y="620077"/>
                  <a:pt x="3434524" y="630174"/>
                </a:cubicBezTo>
                <a:cubicBezTo>
                  <a:pt x="3452526" y="640270"/>
                  <a:pt x="3473576" y="645319"/>
                  <a:pt x="3497484" y="645319"/>
                </a:cubicBezTo>
                <a:cubicBezTo>
                  <a:pt x="3521392" y="645319"/>
                  <a:pt x="3542347" y="640270"/>
                  <a:pt x="3560444" y="630174"/>
                </a:cubicBezTo>
                <a:cubicBezTo>
                  <a:pt x="3578447" y="620077"/>
                  <a:pt x="3593496" y="606838"/>
                  <a:pt x="3605402" y="590359"/>
                </a:cubicBezTo>
                <a:cubicBezTo>
                  <a:pt x="3617309" y="573881"/>
                  <a:pt x="3626358" y="555212"/>
                  <a:pt x="3632453" y="534162"/>
                </a:cubicBezTo>
                <a:cubicBezTo>
                  <a:pt x="3638550" y="513207"/>
                  <a:pt x="3641598" y="491871"/>
                  <a:pt x="3641598" y="470058"/>
                </a:cubicBezTo>
                <a:cubicBezTo>
                  <a:pt x="3641598" y="448246"/>
                  <a:pt x="3638550" y="426910"/>
                  <a:pt x="3632453" y="405955"/>
                </a:cubicBezTo>
                <a:cubicBezTo>
                  <a:pt x="3626358" y="385000"/>
                  <a:pt x="3617309" y="366236"/>
                  <a:pt x="3605402" y="349853"/>
                </a:cubicBezTo>
                <a:cubicBezTo>
                  <a:pt x="3593401" y="333375"/>
                  <a:pt x="3578447" y="320135"/>
                  <a:pt x="3560444" y="310038"/>
                </a:cubicBezTo>
                <a:cubicBezTo>
                  <a:pt x="3542347" y="299942"/>
                  <a:pt x="3521392" y="294894"/>
                  <a:pt x="3497484" y="294894"/>
                </a:cubicBezTo>
                <a:close/>
                <a:moveTo>
                  <a:pt x="1150620" y="262508"/>
                </a:moveTo>
                <a:lnTo>
                  <a:pt x="1249775" y="262508"/>
                </a:lnTo>
                <a:lnTo>
                  <a:pt x="1354455" y="579881"/>
                </a:lnTo>
                <a:lnTo>
                  <a:pt x="1356074" y="579881"/>
                </a:lnTo>
                <a:lnTo>
                  <a:pt x="1456849" y="262508"/>
                </a:lnTo>
                <a:lnTo>
                  <a:pt x="1551146" y="262508"/>
                </a:lnTo>
                <a:lnTo>
                  <a:pt x="1403223" y="675798"/>
                </a:lnTo>
                <a:lnTo>
                  <a:pt x="1300924" y="675798"/>
                </a:lnTo>
                <a:close/>
                <a:moveTo>
                  <a:pt x="2341054" y="252983"/>
                </a:moveTo>
                <a:cubicBezTo>
                  <a:pt x="2361818" y="252983"/>
                  <a:pt x="2380963" y="255650"/>
                  <a:pt x="2398775" y="260984"/>
                </a:cubicBezTo>
                <a:cubicBezTo>
                  <a:pt x="2416587" y="266318"/>
                  <a:pt x="2432208" y="274510"/>
                  <a:pt x="2445733" y="285654"/>
                </a:cubicBezTo>
                <a:cubicBezTo>
                  <a:pt x="2459259" y="296798"/>
                  <a:pt x="2470022" y="310609"/>
                  <a:pt x="2478023" y="327088"/>
                </a:cubicBezTo>
                <a:cubicBezTo>
                  <a:pt x="2485929" y="343566"/>
                  <a:pt x="2490501" y="362901"/>
                  <a:pt x="2491548" y="385285"/>
                </a:cubicBezTo>
                <a:lnTo>
                  <a:pt x="2441352" y="385285"/>
                </a:lnTo>
                <a:cubicBezTo>
                  <a:pt x="2440780" y="369855"/>
                  <a:pt x="2437637" y="356424"/>
                  <a:pt x="2431827" y="345090"/>
                </a:cubicBezTo>
                <a:lnTo>
                  <a:pt x="2431636" y="344709"/>
                </a:lnTo>
                <a:cubicBezTo>
                  <a:pt x="2425731" y="333279"/>
                  <a:pt x="2417920" y="323849"/>
                  <a:pt x="2408110" y="316420"/>
                </a:cubicBezTo>
                <a:cubicBezTo>
                  <a:pt x="2398299" y="308990"/>
                  <a:pt x="2386964" y="303561"/>
                  <a:pt x="2374296" y="300132"/>
                </a:cubicBezTo>
                <a:cubicBezTo>
                  <a:pt x="2361532" y="296703"/>
                  <a:pt x="2348007" y="294988"/>
                  <a:pt x="2333719" y="294988"/>
                </a:cubicBezTo>
                <a:cubicBezTo>
                  <a:pt x="2322575" y="294988"/>
                  <a:pt x="2311240" y="296131"/>
                  <a:pt x="2299810" y="298608"/>
                </a:cubicBezTo>
                <a:cubicBezTo>
                  <a:pt x="2288380" y="300989"/>
                  <a:pt x="2277903" y="304990"/>
                  <a:pt x="2268378" y="310609"/>
                </a:cubicBezTo>
                <a:cubicBezTo>
                  <a:pt x="2258853" y="316134"/>
                  <a:pt x="2251138" y="323468"/>
                  <a:pt x="2245327" y="332517"/>
                </a:cubicBezTo>
                <a:cubicBezTo>
                  <a:pt x="2239422" y="341566"/>
                  <a:pt x="2236564" y="352710"/>
                  <a:pt x="2236564" y="365949"/>
                </a:cubicBezTo>
                <a:cubicBezTo>
                  <a:pt x="2236564" y="377094"/>
                  <a:pt x="2239327" y="386524"/>
                  <a:pt x="2244946" y="394239"/>
                </a:cubicBezTo>
                <a:cubicBezTo>
                  <a:pt x="2250471" y="401954"/>
                  <a:pt x="2257519" y="408431"/>
                  <a:pt x="2266092" y="413765"/>
                </a:cubicBezTo>
                <a:cubicBezTo>
                  <a:pt x="2274569" y="419099"/>
                  <a:pt x="2283904" y="423481"/>
                  <a:pt x="2294000" y="426910"/>
                </a:cubicBezTo>
                <a:cubicBezTo>
                  <a:pt x="2304097" y="430339"/>
                  <a:pt x="2313431" y="433196"/>
                  <a:pt x="2321908" y="435292"/>
                </a:cubicBezTo>
                <a:lnTo>
                  <a:pt x="2388869" y="450436"/>
                </a:lnTo>
                <a:cubicBezTo>
                  <a:pt x="2403157" y="452532"/>
                  <a:pt x="2417444" y="456437"/>
                  <a:pt x="2431446" y="461962"/>
                </a:cubicBezTo>
                <a:cubicBezTo>
                  <a:pt x="2445543" y="467581"/>
                  <a:pt x="2458021" y="474820"/>
                  <a:pt x="2468879" y="483869"/>
                </a:cubicBezTo>
                <a:cubicBezTo>
                  <a:pt x="2479738" y="492918"/>
                  <a:pt x="2488691" y="504062"/>
                  <a:pt x="2495549" y="517302"/>
                </a:cubicBezTo>
                <a:cubicBezTo>
                  <a:pt x="2502407" y="530542"/>
                  <a:pt x="2505931" y="546258"/>
                  <a:pt x="2505931" y="564260"/>
                </a:cubicBezTo>
                <a:cubicBezTo>
                  <a:pt x="2505931" y="586549"/>
                  <a:pt x="2500883" y="605599"/>
                  <a:pt x="2490787" y="621220"/>
                </a:cubicBezTo>
                <a:cubicBezTo>
                  <a:pt x="2480690" y="636841"/>
                  <a:pt x="2467831" y="649604"/>
                  <a:pt x="2452115" y="659415"/>
                </a:cubicBezTo>
                <a:cubicBezTo>
                  <a:pt x="2436494" y="669226"/>
                  <a:pt x="2418778" y="676274"/>
                  <a:pt x="2399156" y="680560"/>
                </a:cubicBezTo>
                <a:cubicBezTo>
                  <a:pt x="2379439" y="684751"/>
                  <a:pt x="2360104" y="686942"/>
                  <a:pt x="2340958" y="686942"/>
                </a:cubicBezTo>
                <a:cubicBezTo>
                  <a:pt x="2292667" y="686942"/>
                  <a:pt x="2253519" y="675512"/>
                  <a:pt x="2223515" y="652652"/>
                </a:cubicBezTo>
                <a:cubicBezTo>
                  <a:pt x="2193511" y="629792"/>
                  <a:pt x="2176366" y="593216"/>
                  <a:pt x="2172080" y="542734"/>
                </a:cubicBezTo>
                <a:lnTo>
                  <a:pt x="2222277" y="542734"/>
                </a:lnTo>
                <a:cubicBezTo>
                  <a:pt x="2224372" y="576738"/>
                  <a:pt x="2236755" y="602360"/>
                  <a:pt x="2259329" y="619600"/>
                </a:cubicBezTo>
                <a:cubicBezTo>
                  <a:pt x="2281903" y="636841"/>
                  <a:pt x="2309907" y="645508"/>
                  <a:pt x="2343340" y="645508"/>
                </a:cubicBezTo>
                <a:cubicBezTo>
                  <a:pt x="2355532" y="645508"/>
                  <a:pt x="2368200" y="644175"/>
                  <a:pt x="2381154" y="641508"/>
                </a:cubicBezTo>
                <a:cubicBezTo>
                  <a:pt x="2394203" y="638841"/>
                  <a:pt x="2406300" y="634364"/>
                  <a:pt x="2417444" y="627982"/>
                </a:cubicBezTo>
                <a:cubicBezTo>
                  <a:pt x="2428588" y="621601"/>
                  <a:pt x="2437732" y="613504"/>
                  <a:pt x="2444876" y="603694"/>
                </a:cubicBezTo>
                <a:cubicBezTo>
                  <a:pt x="2452020" y="593883"/>
                  <a:pt x="2455639" y="581786"/>
                  <a:pt x="2455639" y="567403"/>
                </a:cubicBezTo>
                <a:cubicBezTo>
                  <a:pt x="2455639" y="555211"/>
                  <a:pt x="2453163" y="545020"/>
                  <a:pt x="2448114" y="536733"/>
                </a:cubicBezTo>
                <a:cubicBezTo>
                  <a:pt x="2443066" y="528541"/>
                  <a:pt x="2436304" y="521588"/>
                  <a:pt x="2427826" y="516064"/>
                </a:cubicBezTo>
                <a:cubicBezTo>
                  <a:pt x="2419349" y="510539"/>
                  <a:pt x="2409634" y="505872"/>
                  <a:pt x="2398775" y="502157"/>
                </a:cubicBezTo>
                <a:cubicBezTo>
                  <a:pt x="2387917" y="498442"/>
                  <a:pt x="2376868" y="495299"/>
                  <a:pt x="2365723" y="492632"/>
                </a:cubicBezTo>
                <a:lnTo>
                  <a:pt x="2301239" y="478345"/>
                </a:lnTo>
                <a:cubicBezTo>
                  <a:pt x="2284761" y="474058"/>
                  <a:pt x="2269616" y="469200"/>
                  <a:pt x="2255805" y="463581"/>
                </a:cubicBezTo>
                <a:cubicBezTo>
                  <a:pt x="2241994" y="458056"/>
                  <a:pt x="2229897" y="451103"/>
                  <a:pt x="2219515" y="442912"/>
                </a:cubicBezTo>
                <a:cubicBezTo>
                  <a:pt x="2209132" y="434720"/>
                  <a:pt x="2201036" y="424624"/>
                  <a:pt x="2195226" y="412622"/>
                </a:cubicBezTo>
                <a:cubicBezTo>
                  <a:pt x="2189416" y="400716"/>
                  <a:pt x="2186463" y="385952"/>
                  <a:pt x="2186463" y="368426"/>
                </a:cubicBezTo>
                <a:cubicBezTo>
                  <a:pt x="2186463" y="347757"/>
                  <a:pt x="2191130" y="329945"/>
                  <a:pt x="2200369" y="315086"/>
                </a:cubicBezTo>
                <a:cubicBezTo>
                  <a:pt x="2209704" y="300227"/>
                  <a:pt x="2221801" y="288226"/>
                  <a:pt x="2236660" y="279272"/>
                </a:cubicBezTo>
                <a:cubicBezTo>
                  <a:pt x="2251519" y="270223"/>
                  <a:pt x="2268092" y="263651"/>
                  <a:pt x="2286475" y="259365"/>
                </a:cubicBezTo>
                <a:cubicBezTo>
                  <a:pt x="2304763" y="255079"/>
                  <a:pt x="2322956" y="252983"/>
                  <a:pt x="2341054" y="252983"/>
                </a:cubicBezTo>
                <a:close/>
                <a:moveTo>
                  <a:pt x="3908488" y="252698"/>
                </a:moveTo>
                <a:cubicBezTo>
                  <a:pt x="3939826" y="252698"/>
                  <a:pt x="3967543" y="258508"/>
                  <a:pt x="3991737" y="270224"/>
                </a:cubicBezTo>
                <a:cubicBezTo>
                  <a:pt x="4015930" y="281940"/>
                  <a:pt x="4036219" y="297561"/>
                  <a:pt x="4052697" y="317182"/>
                </a:cubicBezTo>
                <a:cubicBezTo>
                  <a:pt x="4069175" y="336804"/>
                  <a:pt x="4081653" y="359759"/>
                  <a:pt x="4090130" y="386048"/>
                </a:cubicBezTo>
                <a:cubicBezTo>
                  <a:pt x="4098607" y="412337"/>
                  <a:pt x="4102894" y="440340"/>
                  <a:pt x="4102894" y="470058"/>
                </a:cubicBezTo>
                <a:cubicBezTo>
                  <a:pt x="4102894" y="499777"/>
                  <a:pt x="4098607" y="527780"/>
                  <a:pt x="4090130" y="554069"/>
                </a:cubicBezTo>
                <a:cubicBezTo>
                  <a:pt x="4081653" y="580358"/>
                  <a:pt x="4069175" y="603313"/>
                  <a:pt x="4052697" y="622935"/>
                </a:cubicBezTo>
                <a:cubicBezTo>
                  <a:pt x="4036219" y="642556"/>
                  <a:pt x="4015930" y="658082"/>
                  <a:pt x="3991737" y="669512"/>
                </a:cubicBezTo>
                <a:cubicBezTo>
                  <a:pt x="3967543" y="680942"/>
                  <a:pt x="3939826" y="686657"/>
                  <a:pt x="3908488" y="686657"/>
                </a:cubicBezTo>
                <a:cubicBezTo>
                  <a:pt x="3877151" y="686657"/>
                  <a:pt x="3849433" y="680942"/>
                  <a:pt x="3825240" y="669512"/>
                </a:cubicBezTo>
                <a:cubicBezTo>
                  <a:pt x="3801046" y="658082"/>
                  <a:pt x="3780758" y="642556"/>
                  <a:pt x="3764280" y="622935"/>
                </a:cubicBezTo>
                <a:cubicBezTo>
                  <a:pt x="3747802" y="603313"/>
                  <a:pt x="3735324" y="580358"/>
                  <a:pt x="3726846" y="554069"/>
                </a:cubicBezTo>
                <a:cubicBezTo>
                  <a:pt x="3718369" y="527780"/>
                  <a:pt x="3714083" y="499777"/>
                  <a:pt x="3714083" y="470058"/>
                </a:cubicBezTo>
                <a:cubicBezTo>
                  <a:pt x="3714083" y="440340"/>
                  <a:pt x="3718369" y="412242"/>
                  <a:pt x="3726846" y="386048"/>
                </a:cubicBezTo>
                <a:cubicBezTo>
                  <a:pt x="3735324" y="359759"/>
                  <a:pt x="3747802" y="336804"/>
                  <a:pt x="3764280" y="317182"/>
                </a:cubicBezTo>
                <a:cubicBezTo>
                  <a:pt x="3780758" y="297561"/>
                  <a:pt x="3801046" y="281844"/>
                  <a:pt x="3825240" y="270224"/>
                </a:cubicBezTo>
                <a:cubicBezTo>
                  <a:pt x="3849433" y="258603"/>
                  <a:pt x="3877151" y="252698"/>
                  <a:pt x="3908488" y="252698"/>
                </a:cubicBezTo>
                <a:close/>
                <a:moveTo>
                  <a:pt x="3497484" y="252698"/>
                </a:moveTo>
                <a:cubicBezTo>
                  <a:pt x="3528822" y="252698"/>
                  <a:pt x="3556539" y="258508"/>
                  <a:pt x="3580733" y="270224"/>
                </a:cubicBezTo>
                <a:cubicBezTo>
                  <a:pt x="3604926" y="281940"/>
                  <a:pt x="3625215" y="297561"/>
                  <a:pt x="3641693" y="317182"/>
                </a:cubicBezTo>
                <a:cubicBezTo>
                  <a:pt x="3658171" y="336804"/>
                  <a:pt x="3670649" y="359759"/>
                  <a:pt x="3679126" y="386048"/>
                </a:cubicBezTo>
                <a:cubicBezTo>
                  <a:pt x="3687603" y="412337"/>
                  <a:pt x="3691890" y="440340"/>
                  <a:pt x="3691890" y="470058"/>
                </a:cubicBezTo>
                <a:cubicBezTo>
                  <a:pt x="3691890" y="499777"/>
                  <a:pt x="3687603" y="527780"/>
                  <a:pt x="3679126" y="554069"/>
                </a:cubicBezTo>
                <a:cubicBezTo>
                  <a:pt x="3670649" y="580358"/>
                  <a:pt x="3658171" y="603313"/>
                  <a:pt x="3641693" y="622935"/>
                </a:cubicBezTo>
                <a:cubicBezTo>
                  <a:pt x="3625215" y="642556"/>
                  <a:pt x="3604926" y="658082"/>
                  <a:pt x="3580733" y="669512"/>
                </a:cubicBezTo>
                <a:cubicBezTo>
                  <a:pt x="3556539" y="680942"/>
                  <a:pt x="3528822" y="686657"/>
                  <a:pt x="3497484" y="686657"/>
                </a:cubicBezTo>
                <a:cubicBezTo>
                  <a:pt x="3466147" y="686657"/>
                  <a:pt x="3438429" y="680942"/>
                  <a:pt x="3414236" y="669512"/>
                </a:cubicBezTo>
                <a:cubicBezTo>
                  <a:pt x="3390042" y="658082"/>
                  <a:pt x="3369754" y="642556"/>
                  <a:pt x="3353276" y="622935"/>
                </a:cubicBezTo>
                <a:cubicBezTo>
                  <a:pt x="3336798" y="603313"/>
                  <a:pt x="3324320" y="580358"/>
                  <a:pt x="3315842" y="554069"/>
                </a:cubicBezTo>
                <a:cubicBezTo>
                  <a:pt x="3307365" y="527780"/>
                  <a:pt x="3303079" y="499777"/>
                  <a:pt x="3303079" y="470058"/>
                </a:cubicBezTo>
                <a:cubicBezTo>
                  <a:pt x="3303079" y="440340"/>
                  <a:pt x="3307365" y="412242"/>
                  <a:pt x="3315842" y="386048"/>
                </a:cubicBezTo>
                <a:cubicBezTo>
                  <a:pt x="3324320" y="359759"/>
                  <a:pt x="3336798" y="336804"/>
                  <a:pt x="3353276" y="317182"/>
                </a:cubicBezTo>
                <a:cubicBezTo>
                  <a:pt x="3369754" y="297561"/>
                  <a:pt x="3390042" y="281844"/>
                  <a:pt x="3414236" y="270224"/>
                </a:cubicBezTo>
                <a:cubicBezTo>
                  <a:pt x="3438429" y="258603"/>
                  <a:pt x="3466147" y="252698"/>
                  <a:pt x="3497484" y="252698"/>
                </a:cubicBezTo>
                <a:close/>
                <a:moveTo>
                  <a:pt x="2720054" y="252698"/>
                </a:moveTo>
                <a:cubicBezTo>
                  <a:pt x="2764155" y="252698"/>
                  <a:pt x="2801398" y="264414"/>
                  <a:pt x="2831973" y="287750"/>
                </a:cubicBezTo>
                <a:cubicBezTo>
                  <a:pt x="2862453" y="311086"/>
                  <a:pt x="2880646" y="346424"/>
                  <a:pt x="2886551" y="393668"/>
                </a:cubicBezTo>
                <a:lnTo>
                  <a:pt x="2836354" y="393668"/>
                </a:lnTo>
                <a:cubicBezTo>
                  <a:pt x="2829401" y="362902"/>
                  <a:pt x="2816733" y="338709"/>
                  <a:pt x="2798064" y="321183"/>
                </a:cubicBezTo>
                <a:cubicBezTo>
                  <a:pt x="2779490" y="303657"/>
                  <a:pt x="2753487" y="294894"/>
                  <a:pt x="2719959" y="294894"/>
                </a:cubicBezTo>
                <a:cubicBezTo>
                  <a:pt x="2696051" y="294894"/>
                  <a:pt x="2675096" y="299942"/>
                  <a:pt x="2656999" y="310038"/>
                </a:cubicBezTo>
                <a:cubicBezTo>
                  <a:pt x="2638996" y="320135"/>
                  <a:pt x="2623947" y="333375"/>
                  <a:pt x="2612041" y="349853"/>
                </a:cubicBezTo>
                <a:cubicBezTo>
                  <a:pt x="2600135" y="366331"/>
                  <a:pt x="2591086" y="385000"/>
                  <a:pt x="2584990" y="406051"/>
                </a:cubicBezTo>
                <a:cubicBezTo>
                  <a:pt x="2578894" y="427006"/>
                  <a:pt x="2575846" y="448437"/>
                  <a:pt x="2575846" y="470154"/>
                </a:cubicBezTo>
                <a:cubicBezTo>
                  <a:pt x="2575846" y="491871"/>
                  <a:pt x="2578894" y="513302"/>
                  <a:pt x="2584990" y="534257"/>
                </a:cubicBezTo>
                <a:cubicBezTo>
                  <a:pt x="2591086" y="555212"/>
                  <a:pt x="2600135" y="573976"/>
                  <a:pt x="2612041" y="590359"/>
                </a:cubicBezTo>
                <a:cubicBezTo>
                  <a:pt x="2623947" y="606838"/>
                  <a:pt x="2638996" y="620077"/>
                  <a:pt x="2656999" y="630174"/>
                </a:cubicBezTo>
                <a:cubicBezTo>
                  <a:pt x="2675001" y="640270"/>
                  <a:pt x="2696051" y="645319"/>
                  <a:pt x="2719959" y="645319"/>
                </a:cubicBezTo>
                <a:cubicBezTo>
                  <a:pt x="2735389" y="645319"/>
                  <a:pt x="2749963" y="642366"/>
                  <a:pt x="2763774" y="636556"/>
                </a:cubicBezTo>
                <a:cubicBezTo>
                  <a:pt x="2777585" y="630745"/>
                  <a:pt x="2789777" y="622649"/>
                  <a:pt x="2800445" y="612267"/>
                </a:cubicBezTo>
                <a:cubicBezTo>
                  <a:pt x="2811113" y="601884"/>
                  <a:pt x="2819781" y="589597"/>
                  <a:pt x="2826734" y="575215"/>
                </a:cubicBezTo>
                <a:cubicBezTo>
                  <a:pt x="2833592" y="560832"/>
                  <a:pt x="2837879" y="545211"/>
                  <a:pt x="2839498" y="528161"/>
                </a:cubicBezTo>
                <a:lnTo>
                  <a:pt x="2889695" y="528161"/>
                </a:lnTo>
                <a:cubicBezTo>
                  <a:pt x="2882741" y="578072"/>
                  <a:pt x="2864453" y="617029"/>
                  <a:pt x="2834735" y="644842"/>
                </a:cubicBezTo>
                <a:cubicBezTo>
                  <a:pt x="2805017" y="672750"/>
                  <a:pt x="2766727" y="686657"/>
                  <a:pt x="2720054" y="686657"/>
                </a:cubicBezTo>
                <a:cubicBezTo>
                  <a:pt x="2688717" y="686657"/>
                  <a:pt x="2660999" y="680942"/>
                  <a:pt x="2636806" y="669512"/>
                </a:cubicBezTo>
                <a:cubicBezTo>
                  <a:pt x="2612612" y="658082"/>
                  <a:pt x="2592324" y="642556"/>
                  <a:pt x="2575846" y="622935"/>
                </a:cubicBezTo>
                <a:cubicBezTo>
                  <a:pt x="2559368" y="603313"/>
                  <a:pt x="2546890" y="580358"/>
                  <a:pt x="2538412" y="554069"/>
                </a:cubicBezTo>
                <a:cubicBezTo>
                  <a:pt x="2529935" y="527780"/>
                  <a:pt x="2525649" y="499777"/>
                  <a:pt x="2525649" y="470058"/>
                </a:cubicBezTo>
                <a:cubicBezTo>
                  <a:pt x="2525649" y="440340"/>
                  <a:pt x="2529935" y="412337"/>
                  <a:pt x="2538412" y="386048"/>
                </a:cubicBezTo>
                <a:cubicBezTo>
                  <a:pt x="2546890" y="359759"/>
                  <a:pt x="2559368" y="336804"/>
                  <a:pt x="2575846" y="317182"/>
                </a:cubicBezTo>
                <a:cubicBezTo>
                  <a:pt x="2592324" y="297561"/>
                  <a:pt x="2612612" y="281844"/>
                  <a:pt x="2636806" y="270224"/>
                </a:cubicBezTo>
                <a:cubicBezTo>
                  <a:pt x="2660999" y="258603"/>
                  <a:pt x="2688717" y="252698"/>
                  <a:pt x="2720054" y="252698"/>
                </a:cubicBezTo>
                <a:close/>
                <a:moveTo>
                  <a:pt x="934687" y="251269"/>
                </a:moveTo>
                <a:cubicBezTo>
                  <a:pt x="1067371" y="251269"/>
                  <a:pt x="1143285" y="342423"/>
                  <a:pt x="1143285" y="468725"/>
                </a:cubicBezTo>
                <a:cubicBezTo>
                  <a:pt x="1143285" y="595026"/>
                  <a:pt x="1067371" y="686943"/>
                  <a:pt x="934687" y="686943"/>
                </a:cubicBezTo>
                <a:cubicBezTo>
                  <a:pt x="802004" y="686943"/>
                  <a:pt x="726090" y="595788"/>
                  <a:pt x="726090" y="468725"/>
                </a:cubicBezTo>
                <a:cubicBezTo>
                  <a:pt x="726090" y="342423"/>
                  <a:pt x="802004" y="251269"/>
                  <a:pt x="934687" y="251269"/>
                </a:cubicBezTo>
                <a:close/>
                <a:moveTo>
                  <a:pt x="677894" y="251269"/>
                </a:moveTo>
                <a:cubicBezTo>
                  <a:pt x="698658" y="251269"/>
                  <a:pt x="704278" y="252888"/>
                  <a:pt x="712279" y="253650"/>
                </a:cubicBezTo>
                <a:lnTo>
                  <a:pt x="712279" y="341566"/>
                </a:lnTo>
                <a:cubicBezTo>
                  <a:pt x="699515" y="339947"/>
                  <a:pt x="685895" y="337565"/>
                  <a:pt x="673131" y="337565"/>
                </a:cubicBezTo>
                <a:cubicBezTo>
                  <a:pt x="610742" y="337565"/>
                  <a:pt x="561212" y="387953"/>
                  <a:pt x="561212" y="479012"/>
                </a:cubicBezTo>
                <a:lnTo>
                  <a:pt x="561212" y="675703"/>
                </a:lnTo>
                <a:lnTo>
                  <a:pt x="470058" y="675703"/>
                </a:lnTo>
                <a:lnTo>
                  <a:pt x="470058" y="262509"/>
                </a:lnTo>
                <a:lnTo>
                  <a:pt x="555593" y="262509"/>
                </a:lnTo>
                <a:lnTo>
                  <a:pt x="555593" y="342423"/>
                </a:lnTo>
                <a:lnTo>
                  <a:pt x="557212" y="342423"/>
                </a:lnTo>
                <a:cubicBezTo>
                  <a:pt x="567594" y="298418"/>
                  <a:pt x="621982" y="251269"/>
                  <a:pt x="677894" y="251269"/>
                </a:cubicBezTo>
                <a:close/>
                <a:moveTo>
                  <a:pt x="187071" y="251269"/>
                </a:moveTo>
                <a:cubicBezTo>
                  <a:pt x="239078" y="251269"/>
                  <a:pt x="286226" y="272891"/>
                  <a:pt x="309372" y="319182"/>
                </a:cubicBezTo>
                <a:lnTo>
                  <a:pt x="310991" y="319182"/>
                </a:lnTo>
                <a:lnTo>
                  <a:pt x="310991" y="262413"/>
                </a:lnTo>
                <a:lnTo>
                  <a:pt x="402146" y="262413"/>
                </a:lnTo>
                <a:lnTo>
                  <a:pt x="402146" y="654081"/>
                </a:lnTo>
                <a:lnTo>
                  <a:pt x="402146" y="654177"/>
                </a:lnTo>
                <a:cubicBezTo>
                  <a:pt x="402146" y="778097"/>
                  <a:pt x="329375" y="839628"/>
                  <a:pt x="199073" y="839628"/>
                </a:cubicBezTo>
                <a:cubicBezTo>
                  <a:pt x="115919" y="839628"/>
                  <a:pt x="22384" y="807624"/>
                  <a:pt x="14383" y="710946"/>
                </a:cubicBezTo>
                <a:lnTo>
                  <a:pt x="105537" y="710946"/>
                </a:lnTo>
                <a:cubicBezTo>
                  <a:pt x="116777" y="762857"/>
                  <a:pt x="158306" y="771715"/>
                  <a:pt x="204692" y="771715"/>
                </a:cubicBezTo>
                <a:cubicBezTo>
                  <a:pt x="278225" y="771715"/>
                  <a:pt x="310991" y="734187"/>
                  <a:pt x="310991" y="666178"/>
                </a:cubicBezTo>
                <a:lnTo>
                  <a:pt x="310991" y="603027"/>
                </a:lnTo>
                <a:lnTo>
                  <a:pt x="309372" y="603027"/>
                </a:lnTo>
                <a:cubicBezTo>
                  <a:pt x="283750" y="648557"/>
                  <a:pt x="236601" y="675798"/>
                  <a:pt x="185452" y="675798"/>
                </a:cubicBezTo>
                <a:cubicBezTo>
                  <a:pt x="54388" y="675798"/>
                  <a:pt x="0" y="576643"/>
                  <a:pt x="0" y="458343"/>
                </a:cubicBezTo>
                <a:cubicBezTo>
                  <a:pt x="0" y="347186"/>
                  <a:pt x="69533" y="251269"/>
                  <a:pt x="187071" y="251269"/>
                </a:cubicBezTo>
                <a:close/>
                <a:moveTo>
                  <a:pt x="1758219" y="251174"/>
                </a:moveTo>
                <a:cubicBezTo>
                  <a:pt x="1888522" y="251174"/>
                  <a:pt x="1968436" y="368712"/>
                  <a:pt x="1953292" y="492633"/>
                </a:cubicBezTo>
                <a:lnTo>
                  <a:pt x="1649539" y="492633"/>
                </a:lnTo>
                <a:cubicBezTo>
                  <a:pt x="1649539" y="557403"/>
                  <a:pt x="1684686" y="614934"/>
                  <a:pt x="1760601" y="614934"/>
                </a:cubicBezTo>
                <a:cubicBezTo>
                  <a:pt x="1813369" y="614934"/>
                  <a:pt x="1845373" y="591788"/>
                  <a:pt x="1861375" y="546163"/>
                </a:cubicBezTo>
                <a:lnTo>
                  <a:pt x="1947672" y="546163"/>
                </a:lnTo>
                <a:cubicBezTo>
                  <a:pt x="1927669" y="636460"/>
                  <a:pt x="1850993" y="686848"/>
                  <a:pt x="1760601" y="686848"/>
                </a:cubicBezTo>
                <a:cubicBezTo>
                  <a:pt x="1631061" y="686848"/>
                  <a:pt x="1558385" y="596551"/>
                  <a:pt x="1558385" y="469392"/>
                </a:cubicBezTo>
                <a:cubicBezTo>
                  <a:pt x="1558385" y="351853"/>
                  <a:pt x="1635156" y="251174"/>
                  <a:pt x="1758219" y="251174"/>
                </a:cubicBezTo>
                <a:close/>
                <a:moveTo>
                  <a:pt x="4803171" y="202121"/>
                </a:moveTo>
                <a:cubicBezTo>
                  <a:pt x="4778216" y="202121"/>
                  <a:pt x="4756023" y="207455"/>
                  <a:pt x="4736687" y="218218"/>
                </a:cubicBezTo>
                <a:cubicBezTo>
                  <a:pt x="4717351" y="228981"/>
                  <a:pt x="4700873" y="244126"/>
                  <a:pt x="4687157" y="263747"/>
                </a:cubicBezTo>
                <a:lnTo>
                  <a:pt x="4685728" y="263747"/>
                </a:lnTo>
                <a:lnTo>
                  <a:pt x="4685728" y="212312"/>
                </a:lnTo>
                <a:lnTo>
                  <a:pt x="4587335" y="212312"/>
                </a:lnTo>
                <a:lnTo>
                  <a:pt x="4587335" y="591788"/>
                </a:lnTo>
                <a:lnTo>
                  <a:pt x="4691634" y="591788"/>
                </a:lnTo>
                <a:lnTo>
                  <a:pt x="4691634" y="371570"/>
                </a:lnTo>
                <a:cubicBezTo>
                  <a:pt x="4691634" y="352997"/>
                  <a:pt x="4694301" y="337947"/>
                  <a:pt x="4699730" y="326422"/>
                </a:cubicBezTo>
                <a:cubicBezTo>
                  <a:pt x="4705064" y="314897"/>
                  <a:pt x="4711541" y="306038"/>
                  <a:pt x="4719161" y="299942"/>
                </a:cubicBezTo>
                <a:cubicBezTo>
                  <a:pt x="4726781" y="293846"/>
                  <a:pt x="4734592" y="289655"/>
                  <a:pt x="4742688" y="287465"/>
                </a:cubicBezTo>
                <a:cubicBezTo>
                  <a:pt x="4750689" y="285274"/>
                  <a:pt x="4757261" y="284131"/>
                  <a:pt x="4762119" y="284131"/>
                </a:cubicBezTo>
                <a:cubicBezTo>
                  <a:pt x="4778787" y="284131"/>
                  <a:pt x="4791360" y="286988"/>
                  <a:pt x="4799933" y="292608"/>
                </a:cubicBezTo>
                <a:cubicBezTo>
                  <a:pt x="4808505" y="298228"/>
                  <a:pt x="4814601" y="305657"/>
                  <a:pt x="4818316" y="314992"/>
                </a:cubicBezTo>
                <a:cubicBezTo>
                  <a:pt x="4821936" y="324326"/>
                  <a:pt x="4824031" y="334423"/>
                  <a:pt x="4824508" y="345472"/>
                </a:cubicBezTo>
                <a:cubicBezTo>
                  <a:pt x="4824984" y="356521"/>
                  <a:pt x="4825269" y="367665"/>
                  <a:pt x="4825269" y="378905"/>
                </a:cubicBezTo>
                <a:lnTo>
                  <a:pt x="4825269" y="591884"/>
                </a:lnTo>
                <a:lnTo>
                  <a:pt x="4929568" y="591884"/>
                </a:lnTo>
                <a:lnTo>
                  <a:pt x="4929568" y="380429"/>
                </a:lnTo>
                <a:cubicBezTo>
                  <a:pt x="4929568" y="368713"/>
                  <a:pt x="4930426" y="357092"/>
                  <a:pt x="4932140" y="345567"/>
                </a:cubicBezTo>
                <a:cubicBezTo>
                  <a:pt x="4933854" y="334042"/>
                  <a:pt x="4937283" y="323755"/>
                  <a:pt x="4942427" y="314706"/>
                </a:cubicBezTo>
                <a:cubicBezTo>
                  <a:pt x="4947570" y="305657"/>
                  <a:pt x="4954714" y="298323"/>
                  <a:pt x="4963763" y="292703"/>
                </a:cubicBezTo>
                <a:cubicBezTo>
                  <a:pt x="4972812" y="287084"/>
                  <a:pt x="4984718" y="284226"/>
                  <a:pt x="4999386" y="284226"/>
                </a:cubicBezTo>
                <a:cubicBezTo>
                  <a:pt x="5014055" y="284226"/>
                  <a:pt x="5025676" y="286703"/>
                  <a:pt x="5034248" y="291560"/>
                </a:cubicBezTo>
                <a:cubicBezTo>
                  <a:pt x="5042820" y="296418"/>
                  <a:pt x="5049297" y="303086"/>
                  <a:pt x="5053679" y="311372"/>
                </a:cubicBezTo>
                <a:cubicBezTo>
                  <a:pt x="5058061" y="319659"/>
                  <a:pt x="5060823" y="329470"/>
                  <a:pt x="5061775" y="340709"/>
                </a:cubicBezTo>
                <a:cubicBezTo>
                  <a:pt x="5062728" y="352044"/>
                  <a:pt x="5063204" y="363950"/>
                  <a:pt x="5063204" y="376714"/>
                </a:cubicBezTo>
                <a:lnTo>
                  <a:pt x="5063204" y="591884"/>
                </a:lnTo>
                <a:lnTo>
                  <a:pt x="5167503" y="591884"/>
                </a:lnTo>
                <a:lnTo>
                  <a:pt x="5167503" y="338042"/>
                </a:lnTo>
                <a:cubicBezTo>
                  <a:pt x="5167503" y="313563"/>
                  <a:pt x="5164073" y="292608"/>
                  <a:pt x="5157216" y="275273"/>
                </a:cubicBezTo>
                <a:cubicBezTo>
                  <a:pt x="5150357" y="257937"/>
                  <a:pt x="5140738" y="243840"/>
                  <a:pt x="5128545" y="233077"/>
                </a:cubicBezTo>
                <a:cubicBezTo>
                  <a:pt x="5116258" y="222314"/>
                  <a:pt x="5101590" y="214408"/>
                  <a:pt x="5084445" y="209550"/>
                </a:cubicBezTo>
                <a:cubicBezTo>
                  <a:pt x="5067300" y="204692"/>
                  <a:pt x="5048726" y="202216"/>
                  <a:pt x="5028628" y="202216"/>
                </a:cubicBezTo>
                <a:cubicBezTo>
                  <a:pt x="5002148" y="202216"/>
                  <a:pt x="4979289" y="208502"/>
                  <a:pt x="4959953" y="221266"/>
                </a:cubicBezTo>
                <a:cubicBezTo>
                  <a:pt x="4940617" y="233934"/>
                  <a:pt x="4925282" y="248603"/>
                  <a:pt x="4914042" y="265271"/>
                </a:cubicBezTo>
                <a:cubicBezTo>
                  <a:pt x="4903756" y="241744"/>
                  <a:pt x="4888706" y="225362"/>
                  <a:pt x="4868894" y="216027"/>
                </a:cubicBezTo>
                <a:cubicBezTo>
                  <a:pt x="4849082" y="206788"/>
                  <a:pt x="4828127" y="202121"/>
                  <a:pt x="4803171" y="202121"/>
                </a:cubicBezTo>
                <a:close/>
                <a:moveTo>
                  <a:pt x="4146613" y="106965"/>
                </a:moveTo>
                <a:lnTo>
                  <a:pt x="4196810" y="106965"/>
                </a:lnTo>
                <a:lnTo>
                  <a:pt x="4196810" y="675703"/>
                </a:lnTo>
                <a:lnTo>
                  <a:pt x="4146613" y="675703"/>
                </a:lnTo>
                <a:close/>
                <a:moveTo>
                  <a:pt x="2926937" y="106965"/>
                </a:moveTo>
                <a:lnTo>
                  <a:pt x="2977134" y="106965"/>
                </a:lnTo>
                <a:lnTo>
                  <a:pt x="2977229" y="106965"/>
                </a:lnTo>
                <a:lnTo>
                  <a:pt x="2977229" y="335565"/>
                </a:lnTo>
                <a:lnTo>
                  <a:pt x="2978848" y="335565"/>
                </a:lnTo>
                <a:cubicBezTo>
                  <a:pt x="2988373" y="310610"/>
                  <a:pt x="3005423" y="290512"/>
                  <a:pt x="3029807" y="275462"/>
                </a:cubicBezTo>
                <a:cubicBezTo>
                  <a:pt x="3054191" y="260318"/>
                  <a:pt x="3081051" y="252793"/>
                  <a:pt x="3110293" y="252793"/>
                </a:cubicBezTo>
                <a:cubicBezTo>
                  <a:pt x="3139535" y="252793"/>
                  <a:pt x="3162966" y="256508"/>
                  <a:pt x="3182397" y="263937"/>
                </a:cubicBezTo>
                <a:cubicBezTo>
                  <a:pt x="3201733" y="271367"/>
                  <a:pt x="3217259" y="281844"/>
                  <a:pt x="3228975" y="295370"/>
                </a:cubicBezTo>
                <a:cubicBezTo>
                  <a:pt x="3240691" y="308895"/>
                  <a:pt x="3248882" y="325564"/>
                  <a:pt x="3253644" y="345185"/>
                </a:cubicBezTo>
                <a:cubicBezTo>
                  <a:pt x="3258407" y="364807"/>
                  <a:pt x="3260788" y="386905"/>
                  <a:pt x="3260788" y="411289"/>
                </a:cubicBezTo>
                <a:lnTo>
                  <a:pt x="3260788" y="675703"/>
                </a:lnTo>
                <a:lnTo>
                  <a:pt x="3210592" y="675703"/>
                </a:lnTo>
                <a:lnTo>
                  <a:pt x="3210592" y="419195"/>
                </a:lnTo>
                <a:cubicBezTo>
                  <a:pt x="3210592" y="401669"/>
                  <a:pt x="3208972" y="385381"/>
                  <a:pt x="3205829" y="370236"/>
                </a:cubicBezTo>
                <a:cubicBezTo>
                  <a:pt x="3202686" y="355091"/>
                  <a:pt x="3197066" y="341947"/>
                  <a:pt x="3189065" y="330803"/>
                </a:cubicBezTo>
                <a:cubicBezTo>
                  <a:pt x="3181064" y="319658"/>
                  <a:pt x="3170301" y="310895"/>
                  <a:pt x="3156775" y="304514"/>
                </a:cubicBezTo>
                <a:cubicBezTo>
                  <a:pt x="3143250" y="298132"/>
                  <a:pt x="3126391" y="294893"/>
                  <a:pt x="3106197" y="294893"/>
                </a:cubicBezTo>
                <a:cubicBezTo>
                  <a:pt x="3086004" y="294893"/>
                  <a:pt x="3068097" y="298513"/>
                  <a:pt x="3052381" y="305657"/>
                </a:cubicBezTo>
                <a:cubicBezTo>
                  <a:pt x="3036760" y="312800"/>
                  <a:pt x="3023425" y="322706"/>
                  <a:pt x="3012567" y="335089"/>
                </a:cubicBezTo>
                <a:cubicBezTo>
                  <a:pt x="3001708" y="347567"/>
                  <a:pt x="2993231" y="362426"/>
                  <a:pt x="2987040" y="379666"/>
                </a:cubicBezTo>
                <a:cubicBezTo>
                  <a:pt x="2980944" y="396906"/>
                  <a:pt x="2977610" y="415670"/>
                  <a:pt x="2977134" y="435863"/>
                </a:cubicBezTo>
                <a:lnTo>
                  <a:pt x="2977134" y="675608"/>
                </a:lnTo>
                <a:lnTo>
                  <a:pt x="2926937" y="675608"/>
                </a:lnTo>
                <a:close/>
                <a:moveTo>
                  <a:pt x="4877562" y="0"/>
                </a:moveTo>
                <a:cubicBezTo>
                  <a:pt x="5096732" y="0"/>
                  <a:pt x="5274468" y="177737"/>
                  <a:pt x="5274468" y="397097"/>
                </a:cubicBezTo>
                <a:lnTo>
                  <a:pt x="5274564" y="396907"/>
                </a:lnTo>
                <a:cubicBezTo>
                  <a:pt x="5274564" y="616077"/>
                  <a:pt x="5096732" y="793813"/>
                  <a:pt x="4877562" y="793813"/>
                </a:cubicBezTo>
                <a:cubicBezTo>
                  <a:pt x="4658392" y="793813"/>
                  <a:pt x="4480655" y="616077"/>
                  <a:pt x="4480655" y="396907"/>
                </a:cubicBezTo>
                <a:cubicBezTo>
                  <a:pt x="4480655" y="177737"/>
                  <a:pt x="4658392" y="0"/>
                  <a:pt x="4877562" y="0"/>
                </a:cubicBezTo>
                <a:close/>
              </a:path>
            </a:pathLst>
          </a:custGeom>
          <a:solidFill>
            <a:schemeClr val="tx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87623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Tree>
    <p:extLst>
      <p:ext uri="{BB962C8B-B14F-4D97-AF65-F5344CB8AC3E}">
        <p14:creationId xmlns:p14="http://schemas.microsoft.com/office/powerpoint/2010/main" val="285554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
        <p:nvSpPr>
          <p:cNvPr id="3" name="Content Placeholder 2"/>
          <p:cNvSpPr>
            <a:spLocks noGrp="1"/>
          </p:cNvSpPr>
          <p:nvPr>
            <p:ph idx="1" hasCustomPrompt="1"/>
          </p:nvPr>
        </p:nvSpPr>
        <p:spPr>
          <a:xfrm>
            <a:off x="436563" y="1295399"/>
            <a:ext cx="9823450"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39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erson specification">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a:t>Person specification</a:t>
            </a:r>
          </a:p>
        </p:txBody>
      </p:sp>
      <p:sp>
        <p:nvSpPr>
          <p:cNvPr id="3" name="Content Placeholder 2"/>
          <p:cNvSpPr>
            <a:spLocks noGrp="1"/>
          </p:cNvSpPr>
          <p:nvPr>
            <p:ph idx="1" hasCustomPrompt="1"/>
          </p:nvPr>
        </p:nvSpPr>
        <p:spPr>
          <a:xfrm>
            <a:off x="436563" y="1295399"/>
            <a:ext cx="9823450"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608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 with summary 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
        <p:nvSpPr>
          <p:cNvPr id="3" name="Content Placeholder 2"/>
          <p:cNvSpPr>
            <a:spLocks noGrp="1"/>
          </p:cNvSpPr>
          <p:nvPr>
            <p:ph idx="1" hasCustomPrompt="1"/>
          </p:nvPr>
        </p:nvSpPr>
        <p:spPr>
          <a:xfrm>
            <a:off x="436563" y="1295399"/>
            <a:ext cx="3027362"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5D4B541-5318-E003-6E9D-8FEC7B80E7C2}"/>
              </a:ext>
            </a:extLst>
          </p:cNvPr>
          <p:cNvSpPr>
            <a:spLocks noGrp="1"/>
          </p:cNvSpPr>
          <p:nvPr>
            <p:ph type="body" sz="quarter" idx="11" hasCustomPrompt="1"/>
          </p:nvPr>
        </p:nvSpPr>
        <p:spPr>
          <a:xfrm>
            <a:off x="3824288" y="1295400"/>
            <a:ext cx="6430962" cy="1465117"/>
          </a:xfrm>
          <a:solidFill>
            <a:schemeClr val="tx1">
              <a:lumMod val="95000"/>
            </a:schemeClr>
          </a:solidFill>
        </p:spPr>
        <p:txBody>
          <a:bodyPr lIns="360000" tIns="360000" rIns="360000" bIns="360000" anchor="ctr"/>
          <a:lstStyle>
            <a:lvl1pPr>
              <a:lnSpc>
                <a:spcPct val="140000"/>
              </a:lnSpc>
              <a:defRPr sz="1300">
                <a:solidFill>
                  <a:schemeClr val="accent1"/>
                </a:solidFill>
                <a:latin typeface="Merriweather" panose="00000500000000000000" pitchFamily="2" charset="0"/>
              </a:defRPr>
            </a:lvl1pPr>
            <a:lvl2pPr>
              <a:lnSpc>
                <a:spcPct val="140000"/>
              </a:lnSpc>
              <a:defRPr sz="1300">
                <a:solidFill>
                  <a:schemeClr val="accent1"/>
                </a:solidFill>
                <a:latin typeface="Merriweather" panose="00000500000000000000" pitchFamily="2" charset="0"/>
              </a:defRPr>
            </a:lvl2pPr>
            <a:lvl3pPr>
              <a:lnSpc>
                <a:spcPct val="120000"/>
              </a:lnSpc>
              <a:defRPr sz="1400">
                <a:solidFill>
                  <a:schemeClr val="accent1"/>
                </a:solidFill>
                <a:latin typeface="Merriweather" panose="00000500000000000000" pitchFamily="2" charset="0"/>
              </a:defRPr>
            </a:lvl3pPr>
            <a:lvl4pPr>
              <a:lnSpc>
                <a:spcPct val="120000"/>
              </a:lnSpc>
              <a:defRPr sz="1400">
                <a:solidFill>
                  <a:schemeClr val="accent1"/>
                </a:solidFill>
                <a:latin typeface="Merriweather" panose="00000500000000000000" pitchFamily="2" charset="0"/>
              </a:defRPr>
            </a:lvl4pPr>
            <a:lvl5pPr>
              <a:lnSpc>
                <a:spcPct val="120000"/>
              </a:lnSpc>
              <a:defRPr sz="1400">
                <a:solidFill>
                  <a:schemeClr val="accent1"/>
                </a:solidFill>
                <a:latin typeface="Merriweather" panose="00000500000000000000" pitchFamily="2" charset="0"/>
              </a:defRPr>
            </a:lvl5pPr>
          </a:lstStyle>
          <a:p>
            <a:pPr lvl="0"/>
            <a:r>
              <a:rPr lang="en-US"/>
              <a:t>Add quote here</a:t>
            </a:r>
          </a:p>
          <a:p>
            <a:pPr lvl="1"/>
            <a:r>
              <a:rPr lang="en-US"/>
              <a:t>Second level</a:t>
            </a:r>
          </a:p>
        </p:txBody>
      </p:sp>
      <p:sp>
        <p:nvSpPr>
          <p:cNvPr id="11" name="Picture Placeholder 10">
            <a:extLst>
              <a:ext uri="{FF2B5EF4-FFF2-40B4-BE49-F238E27FC236}">
                <a16:creationId xmlns:a16="http://schemas.microsoft.com/office/drawing/2014/main" id="{D7DBAC7C-7E93-0F45-42B1-EF907600556F}"/>
              </a:ext>
            </a:extLst>
          </p:cNvPr>
          <p:cNvSpPr>
            <a:spLocks noGrp="1"/>
          </p:cNvSpPr>
          <p:nvPr>
            <p:ph type="pic" sz="quarter" idx="12"/>
          </p:nvPr>
        </p:nvSpPr>
        <p:spPr>
          <a:xfrm>
            <a:off x="3824287" y="2760517"/>
            <a:ext cx="6435725" cy="4114945"/>
          </a:xfrm>
          <a:solidFill>
            <a:schemeClr val="tx1">
              <a:lumMod val="75000"/>
            </a:schemeClr>
          </a:solidFill>
        </p:spPr>
        <p:txBody>
          <a:bodyPr vert="horz" lIns="0" tIns="0" rIns="0" bIns="0" rtlCol="0" anchor="t">
            <a:noAutofit/>
          </a:bodyPr>
          <a:lstStyle>
            <a:lvl1pPr>
              <a:defRPr lang="en-ZA"/>
            </a:lvl1pPr>
          </a:lstStyle>
          <a:p>
            <a:pPr lvl="0"/>
            <a:endParaRPr lang="en-ZA"/>
          </a:p>
        </p:txBody>
      </p:sp>
    </p:spTree>
    <p:extLst>
      <p:ext uri="{BB962C8B-B14F-4D97-AF65-F5344CB8AC3E}">
        <p14:creationId xmlns:p14="http://schemas.microsoft.com/office/powerpoint/2010/main" val="297226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6562" y="1638493"/>
            <a:ext cx="5070475" cy="5236969"/>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5D4B541-5318-E003-6E9D-8FEC7B80E7C2}"/>
              </a:ext>
            </a:extLst>
          </p:cNvPr>
          <p:cNvSpPr>
            <a:spLocks noGrp="1"/>
          </p:cNvSpPr>
          <p:nvPr>
            <p:ph type="body" sz="quarter" idx="11" hasCustomPrompt="1"/>
          </p:nvPr>
        </p:nvSpPr>
        <p:spPr>
          <a:xfrm>
            <a:off x="5902850" y="4141674"/>
            <a:ext cx="4352400" cy="2733788"/>
          </a:xfrm>
          <a:solidFill>
            <a:schemeClr val="tx1">
              <a:lumMod val="95000"/>
            </a:schemeClr>
          </a:solidFill>
        </p:spPr>
        <p:txBody>
          <a:bodyPr lIns="288000" tIns="288000" rIns="288000" bIns="288000" anchor="t"/>
          <a:lstStyle>
            <a:lvl1pPr>
              <a:lnSpc>
                <a:spcPct val="140000"/>
              </a:lnSpc>
              <a:defRPr sz="1300">
                <a:solidFill>
                  <a:schemeClr val="accent1"/>
                </a:solidFill>
                <a:latin typeface="Merriweather" panose="00000500000000000000" pitchFamily="2" charset="0"/>
              </a:defRPr>
            </a:lvl1pPr>
            <a:lvl2pPr>
              <a:lnSpc>
                <a:spcPct val="140000"/>
              </a:lnSpc>
              <a:defRPr sz="1300">
                <a:solidFill>
                  <a:schemeClr val="accent1"/>
                </a:solidFill>
                <a:latin typeface="Merriweather" panose="00000500000000000000" pitchFamily="2" charset="0"/>
              </a:defRPr>
            </a:lvl2pPr>
            <a:lvl3pPr>
              <a:lnSpc>
                <a:spcPct val="120000"/>
              </a:lnSpc>
              <a:defRPr sz="1400">
                <a:solidFill>
                  <a:schemeClr val="accent1"/>
                </a:solidFill>
                <a:latin typeface="Merriweather" panose="00000500000000000000" pitchFamily="2" charset="0"/>
              </a:defRPr>
            </a:lvl3pPr>
            <a:lvl4pPr>
              <a:lnSpc>
                <a:spcPct val="120000"/>
              </a:lnSpc>
              <a:defRPr sz="1400">
                <a:solidFill>
                  <a:schemeClr val="accent1"/>
                </a:solidFill>
                <a:latin typeface="Merriweather" panose="00000500000000000000" pitchFamily="2" charset="0"/>
              </a:defRPr>
            </a:lvl4pPr>
            <a:lvl5pPr>
              <a:lnSpc>
                <a:spcPct val="120000"/>
              </a:lnSpc>
              <a:defRPr sz="1400">
                <a:solidFill>
                  <a:schemeClr val="accent1"/>
                </a:solidFill>
                <a:latin typeface="Merriweather" panose="00000500000000000000" pitchFamily="2" charset="0"/>
              </a:defRPr>
            </a:lvl5pPr>
          </a:lstStyle>
          <a:p>
            <a:pPr lvl="0"/>
            <a:r>
              <a:rPr lang="en-US"/>
              <a:t>Quote goes here.</a:t>
            </a:r>
          </a:p>
          <a:p>
            <a:pPr lvl="0"/>
            <a:endParaRPr lang="en-US"/>
          </a:p>
          <a:p>
            <a:pPr lvl="0"/>
            <a:endParaRPr lang="en-US"/>
          </a:p>
        </p:txBody>
      </p:sp>
      <p:sp>
        <p:nvSpPr>
          <p:cNvPr id="11" name="Picture Placeholder 10">
            <a:extLst>
              <a:ext uri="{FF2B5EF4-FFF2-40B4-BE49-F238E27FC236}">
                <a16:creationId xmlns:a16="http://schemas.microsoft.com/office/drawing/2014/main" id="{D7DBAC7C-7E93-0F45-42B1-EF907600556F}"/>
              </a:ext>
            </a:extLst>
          </p:cNvPr>
          <p:cNvSpPr>
            <a:spLocks noGrp="1"/>
          </p:cNvSpPr>
          <p:nvPr>
            <p:ph type="pic" sz="quarter" idx="12"/>
          </p:nvPr>
        </p:nvSpPr>
        <p:spPr>
          <a:xfrm>
            <a:off x="5902850" y="431800"/>
            <a:ext cx="4351223" cy="3709874"/>
          </a:xfrm>
          <a:solidFill>
            <a:schemeClr val="tx1">
              <a:lumMod val="75000"/>
            </a:schemeClr>
          </a:solidFill>
        </p:spPr>
        <p:txBody>
          <a:bodyPr vert="horz" lIns="0" tIns="0" rIns="0" bIns="0" rtlCol="0" anchor="t">
            <a:noAutofit/>
          </a:bodyPr>
          <a:lstStyle>
            <a:lvl1pPr>
              <a:defRPr lang="en-ZA"/>
            </a:lvl1pPr>
          </a:lstStyle>
          <a:p>
            <a:pPr lvl="0"/>
            <a:endParaRPr lang="en-ZA"/>
          </a:p>
        </p:txBody>
      </p:sp>
      <p:pic>
        <p:nvPicPr>
          <p:cNvPr id="5" name="Picture 4" descr="A logo with a black background&#10;&#10;Description automatically generated">
            <a:extLst>
              <a:ext uri="{FF2B5EF4-FFF2-40B4-BE49-F238E27FC236}">
                <a16:creationId xmlns:a16="http://schemas.microsoft.com/office/drawing/2014/main" id="{AAD1CAAE-19F3-7C61-A555-CAFBDA4643E7}"/>
              </a:ext>
            </a:extLst>
          </p:cNvPr>
          <p:cNvPicPr>
            <a:picLocks noChangeAspect="1"/>
          </p:cNvPicPr>
          <p:nvPr userDrawn="1"/>
        </p:nvPicPr>
        <p:blipFill>
          <a:blip r:embed="rId2"/>
          <a:stretch>
            <a:fillRect/>
          </a:stretch>
        </p:blipFill>
        <p:spPr>
          <a:xfrm>
            <a:off x="431801" y="431800"/>
            <a:ext cx="1856063" cy="863599"/>
          </a:xfrm>
          <a:prstGeom prst="rect">
            <a:avLst/>
          </a:prstGeom>
        </p:spPr>
      </p:pic>
    </p:spTree>
    <p:extLst>
      <p:ext uri="{BB962C8B-B14F-4D97-AF65-F5344CB8AC3E}">
        <p14:creationId xmlns:p14="http://schemas.microsoft.com/office/powerpoint/2010/main" val="78277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top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31800" y="1295397"/>
            <a:ext cx="3978982" cy="2060497"/>
          </a:xfr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a:t>Add title (36pt)</a:t>
            </a:r>
          </a:p>
        </p:txBody>
      </p:sp>
      <p:sp>
        <p:nvSpPr>
          <p:cNvPr id="3" name="Content Placeholder 2"/>
          <p:cNvSpPr>
            <a:spLocks noGrp="1"/>
          </p:cNvSpPr>
          <p:nvPr>
            <p:ph idx="1" hasCustomPrompt="1"/>
          </p:nvPr>
        </p:nvSpPr>
        <p:spPr>
          <a:xfrm>
            <a:off x="4720936" y="1295399"/>
            <a:ext cx="5534314"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9152B8D-D16B-5CE3-F6AE-71F001794D9A}"/>
              </a:ext>
            </a:extLst>
          </p:cNvPr>
          <p:cNvSpPr/>
          <p:nvPr userDrawn="1"/>
        </p:nvSpPr>
        <p:spPr>
          <a:xfrm>
            <a:off x="436562" y="3355894"/>
            <a:ext cx="3978000" cy="3519569"/>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Tree>
    <p:extLst>
      <p:ext uri="{BB962C8B-B14F-4D97-AF65-F5344CB8AC3E}">
        <p14:creationId xmlns:p14="http://schemas.microsoft.com/office/powerpoint/2010/main" val="378551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6563" y="431800"/>
            <a:ext cx="9823450" cy="498598"/>
          </a:xfrm>
          <a:prstGeom prst="rect">
            <a:avLst/>
          </a:prstGeom>
        </p:spPr>
        <p:txBody>
          <a:bodyPr vert="horz" lIns="0" tIns="0" rIns="0" bIns="0" rtlCol="0" anchor="t">
            <a:noAutofit/>
          </a:bodyPr>
          <a:lstStyle/>
          <a:p>
            <a:r>
              <a:rPr lang="en-US"/>
              <a:t>Add title 36pt</a:t>
            </a:r>
          </a:p>
        </p:txBody>
      </p:sp>
      <p:sp>
        <p:nvSpPr>
          <p:cNvPr id="3" name="Text Placeholder 2"/>
          <p:cNvSpPr>
            <a:spLocks noGrp="1"/>
          </p:cNvSpPr>
          <p:nvPr>
            <p:ph type="body" idx="1"/>
          </p:nvPr>
        </p:nvSpPr>
        <p:spPr>
          <a:xfrm>
            <a:off x="436563" y="1295399"/>
            <a:ext cx="9823450" cy="5580063"/>
          </a:xfrm>
          <a:prstGeom prst="rect">
            <a:avLst/>
          </a:prstGeom>
        </p:spPr>
        <p:txBody>
          <a:bodyPr vert="horz" lIns="0" tIns="0" rIns="0" bIns="0" rtlCol="0" anchor="t">
            <a:noAutofit/>
          </a:bodyPr>
          <a:lstStyle/>
          <a:p>
            <a:pPr lvl="0"/>
            <a:r>
              <a:rPr lang="en-US"/>
              <a:t>First level – advance to next levels by pressing the increase indent icon on the Home tab on the ribbon</a:t>
            </a:r>
          </a:p>
          <a:p>
            <a:pPr lvl="1"/>
            <a:r>
              <a:rPr lang="en-US"/>
              <a:t>Second level</a:t>
            </a:r>
          </a:p>
          <a:p>
            <a:pPr lvl="2"/>
            <a:r>
              <a:rPr lang="en-US"/>
              <a:t>Third level</a:t>
            </a:r>
          </a:p>
          <a:p>
            <a:pPr lvl="3"/>
            <a:r>
              <a:rPr lang="en-US"/>
              <a:t>Fourth level</a:t>
            </a:r>
          </a:p>
          <a:p>
            <a:pPr lvl="4"/>
            <a:r>
              <a:rPr lang="en-US"/>
              <a:t>Fifth level</a:t>
            </a:r>
          </a:p>
        </p:txBody>
      </p:sp>
      <p:sp>
        <p:nvSpPr>
          <p:cNvPr id="25" name="Subtitle 2">
            <a:extLst>
              <a:ext uri="{FF2B5EF4-FFF2-40B4-BE49-F238E27FC236}">
                <a16:creationId xmlns:a16="http://schemas.microsoft.com/office/drawing/2014/main" id="{6BBCAF12-0903-2C38-FE47-FAD833AD4481}"/>
              </a:ext>
            </a:extLst>
          </p:cNvPr>
          <p:cNvSpPr txBox="1">
            <a:spLocks/>
          </p:cNvSpPr>
          <p:nvPr userDrawn="1"/>
        </p:nvSpPr>
        <p:spPr>
          <a:xfrm>
            <a:off x="436563" y="7192677"/>
            <a:ext cx="1606982" cy="138499"/>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r>
              <a:rPr lang="en-US" sz="900">
                <a:solidFill>
                  <a:schemeClr val="bg1"/>
                </a:solidFill>
              </a:rPr>
              <a:t>grove-school.co.uk</a:t>
            </a:r>
          </a:p>
        </p:txBody>
      </p:sp>
      <p:sp>
        <p:nvSpPr>
          <p:cNvPr id="27" name="Subtitle 2">
            <a:extLst>
              <a:ext uri="{FF2B5EF4-FFF2-40B4-BE49-F238E27FC236}">
                <a16:creationId xmlns:a16="http://schemas.microsoft.com/office/drawing/2014/main" id="{E85C7DE6-D922-218A-D2FB-2CD8DD3C7F3C}"/>
              </a:ext>
            </a:extLst>
          </p:cNvPr>
          <p:cNvSpPr txBox="1">
            <a:spLocks/>
          </p:cNvSpPr>
          <p:nvPr userDrawn="1"/>
        </p:nvSpPr>
        <p:spPr>
          <a:xfrm>
            <a:off x="9629632" y="7107038"/>
            <a:ext cx="637309" cy="246221"/>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lgn="r"/>
            <a:fld id="{BAFC73FB-4941-4EB4-9D10-12A7DFCEB60C}" type="slidenum">
              <a:rPr lang="en-US" sz="1600" i="0" smtClean="0">
                <a:solidFill>
                  <a:schemeClr val="accent1"/>
                </a:solidFill>
              </a:rPr>
              <a:pPr lvl="0" algn="r"/>
              <a:t>‹#›</a:t>
            </a:fld>
            <a:endParaRPr lang="en-US" sz="1600" i="0">
              <a:solidFill>
                <a:schemeClr val="accent1"/>
              </a:solidFill>
            </a:endParaRPr>
          </a:p>
        </p:txBody>
      </p:sp>
    </p:spTree>
    <p:extLst>
      <p:ext uri="{BB962C8B-B14F-4D97-AF65-F5344CB8AC3E}">
        <p14:creationId xmlns:p14="http://schemas.microsoft.com/office/powerpoint/2010/main" val="4110572285"/>
      </p:ext>
    </p:extLst>
  </p:cSld>
  <p:clrMap bg1="dk1" tx1="lt1" bg2="dk2" tx2="lt2" accent1="accent1" accent2="accent2" accent3="accent3" accent4="accent4" accent5="accent5" accent6="accent6" hlink="hlink" folHlink="folHlink"/>
  <p:sldLayoutIdLst>
    <p:sldLayoutId id="2147483668" r:id="rId1"/>
    <p:sldLayoutId id="2147483661" r:id="rId2"/>
    <p:sldLayoutId id="2147483669" r:id="rId3"/>
    <p:sldLayoutId id="2147483671" r:id="rId4"/>
    <p:sldLayoutId id="2147483662" r:id="rId5"/>
    <p:sldLayoutId id="2147483683" r:id="rId6"/>
    <p:sldLayoutId id="2147483678" r:id="rId7"/>
    <p:sldLayoutId id="2147483684" r:id="rId8"/>
    <p:sldLayoutId id="2147483673" r:id="rId9"/>
    <p:sldLayoutId id="2147483677" r:id="rId10"/>
    <p:sldLayoutId id="2147483679" r:id="rId11"/>
    <p:sldLayoutId id="2147483680" r:id="rId12"/>
    <p:sldLayoutId id="2147483681" r:id="rId13"/>
    <p:sldLayoutId id="2147483682" r:id="rId14"/>
    <p:sldLayoutId id="2147483674" r:id="rId15"/>
    <p:sldLayoutId id="2147483675" r:id="rId16"/>
    <p:sldLayoutId id="2147483676" r:id="rId17"/>
    <p:sldLayoutId id="2147483672" r:id="rId18"/>
    <p:sldLayoutId id="2147483685" r:id="rId19"/>
    <p:sldLayoutId id="2147483670" r:id="rId20"/>
  </p:sldLayoutIdLst>
  <p:txStyles>
    <p:titleStyle>
      <a:lvl1pPr algn="l" defTabSz="801929"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0" indent="0" algn="l" defTabSz="801929" rtl="0" eaLnBrk="1" latinLnBrk="0" hangingPunct="1">
        <a:lnSpc>
          <a:spcPct val="100000"/>
        </a:lnSpc>
        <a:spcBef>
          <a:spcPts val="0"/>
        </a:spcBef>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00000"/>
        </a:lnSpc>
        <a:spcBef>
          <a:spcPts val="0"/>
        </a:spcBef>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00000"/>
        </a:lnSpc>
        <a:spcBef>
          <a:spcPts val="0"/>
        </a:spcBef>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00000"/>
        </a:lnSpc>
        <a:spcBef>
          <a:spcPts val="0"/>
        </a:spcBef>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00000"/>
        </a:lnSpc>
        <a:spcBef>
          <a:spcPts val="0"/>
        </a:spcBef>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8" userDrawn="1">
          <p15:clr>
            <a:srgbClr val="FDE53C"/>
          </p15:clr>
        </p15:guide>
        <p15:guide id="2" pos="159" userDrawn="1">
          <p15:clr>
            <a:srgbClr val="FDE53C"/>
          </p15:clr>
        </p15:guide>
        <p15:guide id="3" orient="horz" pos="4331" userDrawn="1">
          <p15:clr>
            <a:srgbClr val="F26B43"/>
          </p15:clr>
        </p15:guide>
        <p15:guide id="4" pos="3469" userDrawn="1">
          <p15:clr>
            <a:srgbClr val="F26B43"/>
          </p15:clr>
        </p15:guide>
        <p15:guide id="6" pos="3267" userDrawn="1">
          <p15:clr>
            <a:srgbClr val="F26B43"/>
          </p15:clr>
        </p15:guide>
        <p15:guide id="7" userDrawn="1">
          <p15:clr>
            <a:srgbClr val="F26B43"/>
          </p15:clr>
        </p15:guide>
        <p15:guide id="9" orient="horz" pos="4762" userDrawn="1">
          <p15:clr>
            <a:srgbClr val="F26B43"/>
          </p15:clr>
        </p15:guide>
        <p15:guide id="10" pos="6735" userDrawn="1">
          <p15:clr>
            <a:srgbClr val="F26B43"/>
          </p15:clr>
        </p15:guide>
        <p15:guide id="11" pos="2182" userDrawn="1">
          <p15:clr>
            <a:srgbClr val="5ACBF0"/>
          </p15:clr>
        </p15:guide>
        <p15:guide id="12" pos="2409" userDrawn="1">
          <p15:clr>
            <a:srgbClr val="5ACBF0"/>
          </p15:clr>
        </p15:guide>
        <p15:guide id="13" pos="4320" userDrawn="1">
          <p15:clr>
            <a:srgbClr val="5ACBF0"/>
          </p15:clr>
        </p15:guide>
        <p15:guide id="14" pos="4558" userDrawn="1">
          <p15:clr>
            <a:srgbClr val="5ACBF0"/>
          </p15:clr>
        </p15:guide>
        <p15:guide id="15" pos="275" userDrawn="1">
          <p15:clr>
            <a:srgbClr val="F26B43"/>
          </p15:clr>
        </p15:guide>
        <p15:guide id="16" pos="6463" userDrawn="1">
          <p15:clr>
            <a:srgbClr val="F26B43"/>
          </p15:clr>
        </p15:guide>
        <p15:guide id="17" orient="horz" userDrawn="1">
          <p15:clr>
            <a:srgbClr val="F26B43"/>
          </p15:clr>
        </p15:guide>
        <p15:guide id="18" orient="horz" pos="272" userDrawn="1">
          <p15:clr>
            <a:srgbClr val="F26B43"/>
          </p15:clr>
        </p15:guide>
        <p15:guide id="19" orient="horz" pos="4488" userDrawn="1">
          <p15:clr>
            <a:srgbClr val="F26B43"/>
          </p15:clr>
        </p15:guide>
        <p15:guide id="20" pos="6576" userDrawn="1">
          <p15:clr>
            <a:srgbClr val="FDE53C"/>
          </p15:clr>
        </p15:guide>
        <p15:guide id="21" orient="horz" pos="816" userDrawn="1">
          <p15:clr>
            <a:srgbClr val="F26B43"/>
          </p15:clr>
        </p15:guide>
        <p15:guide id="22" orient="horz" pos="4602" userDrawn="1">
          <p15:clr>
            <a:srgbClr val="FDE53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groveschoolmarketdrayton.co.uk/information/job-vacancies/"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90EA-8A7B-0028-EFB2-CE6B571CD412}"/>
              </a:ext>
            </a:extLst>
          </p:cNvPr>
          <p:cNvSpPr>
            <a:spLocks noGrp="1"/>
          </p:cNvSpPr>
          <p:nvPr>
            <p:ph type="ctrTitle"/>
          </p:nvPr>
        </p:nvSpPr>
        <p:spPr/>
        <p:txBody>
          <a:bodyPr/>
          <a:lstStyle/>
          <a:p>
            <a:r>
              <a:rPr lang="en-GB"/>
              <a:t>MINIBUS DRIVER </a:t>
            </a:r>
          </a:p>
        </p:txBody>
      </p:sp>
      <p:sp>
        <p:nvSpPr>
          <p:cNvPr id="3" name="Subtitle 2">
            <a:extLst>
              <a:ext uri="{FF2B5EF4-FFF2-40B4-BE49-F238E27FC236}">
                <a16:creationId xmlns:a16="http://schemas.microsoft.com/office/drawing/2014/main" id="{80D6E516-1877-032F-A7D0-ABCA124AFCC2}"/>
              </a:ext>
            </a:extLst>
          </p:cNvPr>
          <p:cNvSpPr>
            <a:spLocks noGrp="1"/>
          </p:cNvSpPr>
          <p:nvPr>
            <p:ph type="subTitle" idx="1"/>
          </p:nvPr>
        </p:nvSpPr>
        <p:spPr/>
        <p:txBody>
          <a:bodyPr/>
          <a:lstStyle/>
          <a:p>
            <a:r>
              <a:rPr lang="en-GB"/>
              <a:t>Recruitment pack</a:t>
            </a:r>
          </a:p>
        </p:txBody>
      </p:sp>
      <p:sp>
        <p:nvSpPr>
          <p:cNvPr id="6" name="Text Placeholder 5">
            <a:extLst>
              <a:ext uri="{FF2B5EF4-FFF2-40B4-BE49-F238E27FC236}">
                <a16:creationId xmlns:a16="http://schemas.microsoft.com/office/drawing/2014/main" id="{B13346A1-A296-6648-7350-BB7530664A0D}"/>
              </a:ext>
            </a:extLst>
          </p:cNvPr>
          <p:cNvSpPr>
            <a:spLocks noGrp="1"/>
          </p:cNvSpPr>
          <p:nvPr>
            <p:ph type="body" sz="quarter" idx="10"/>
          </p:nvPr>
        </p:nvSpPr>
        <p:spPr/>
        <p:txBody>
          <a:bodyPr/>
          <a:lstStyle/>
          <a:p>
            <a:r>
              <a:rPr lang="en-GB"/>
              <a:t>JUNE 2025</a:t>
            </a:r>
          </a:p>
        </p:txBody>
      </p:sp>
    </p:spTree>
    <p:extLst>
      <p:ext uri="{BB962C8B-B14F-4D97-AF65-F5344CB8AC3E}">
        <p14:creationId xmlns:p14="http://schemas.microsoft.com/office/powerpoint/2010/main" val="3647899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03A549B-C5F7-94F7-6EF7-D7E9BDB24BBA}"/>
              </a:ext>
            </a:extLst>
          </p:cNvPr>
          <p:cNvSpPr/>
          <p:nvPr/>
        </p:nvSpPr>
        <p:spPr>
          <a:xfrm>
            <a:off x="436562" y="3470765"/>
            <a:ext cx="3978000" cy="3404698"/>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a:p>
        </p:txBody>
      </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p:txBody>
          <a:bodyPr/>
          <a:lstStyle/>
          <a:p>
            <a:r>
              <a:rPr lang="en-GB"/>
              <a:t>Who we are</a:t>
            </a:r>
          </a:p>
        </p:txBody>
      </p:sp>
      <p:sp>
        <p:nvSpPr>
          <p:cNvPr id="17" name="Content Placeholder 16">
            <a:extLst>
              <a:ext uri="{FF2B5EF4-FFF2-40B4-BE49-F238E27FC236}">
                <a16:creationId xmlns:a16="http://schemas.microsoft.com/office/drawing/2014/main" id="{E6852B82-8326-5EA9-34DE-E04B094850DF}"/>
              </a:ext>
            </a:extLst>
          </p:cNvPr>
          <p:cNvSpPr>
            <a:spLocks noGrp="1"/>
          </p:cNvSpPr>
          <p:nvPr>
            <p:ph idx="1"/>
          </p:nvPr>
        </p:nvSpPr>
        <p:spPr>
          <a:xfrm>
            <a:off x="4720936" y="1298877"/>
            <a:ext cx="5534314" cy="2880613"/>
          </a:xfrm>
        </p:spPr>
        <p:txBody>
          <a:bodyPr/>
          <a:lstStyle/>
          <a:p>
            <a:pPr>
              <a:lnSpc>
                <a:spcPct val="114000"/>
              </a:lnSpc>
              <a:spcAft>
                <a:spcPts val="0"/>
              </a:spcAft>
            </a:pPr>
            <a:endParaRPr lang="en-GB"/>
          </a:p>
          <a:p>
            <a:pPr>
              <a:lnSpc>
                <a:spcPct val="114000"/>
              </a:lnSpc>
              <a:spcAft>
                <a:spcPts val="0"/>
              </a:spcAft>
            </a:pPr>
            <a:r>
              <a:rPr lang="en-GB" b="1">
                <a:solidFill>
                  <a:schemeClr val="bg2"/>
                </a:solidFill>
              </a:rPr>
              <a:t>Interested? Here’s how to apply:</a:t>
            </a:r>
          </a:p>
          <a:p>
            <a:pPr>
              <a:lnSpc>
                <a:spcPct val="114000"/>
              </a:lnSpc>
              <a:spcAft>
                <a:spcPts val="0"/>
              </a:spcAft>
            </a:pPr>
            <a:r>
              <a:rPr lang="en-GB"/>
              <a:t>Complete the online form : </a:t>
            </a:r>
            <a:r>
              <a:rPr lang="en-GB">
                <a:hlinkClick r:id="rId2"/>
              </a:rPr>
              <a:t>Job Vacancies - Grove School and Sixth Form (groveschoolmarketdrayton.co.uk)</a:t>
            </a:r>
            <a:endParaRPr lang="en-GB"/>
          </a:p>
          <a:p>
            <a:pPr>
              <a:lnSpc>
                <a:spcPct val="114000"/>
              </a:lnSpc>
              <a:spcAft>
                <a:spcPts val="0"/>
              </a:spcAft>
            </a:pPr>
            <a:endParaRPr lang="en-GB" b="1">
              <a:solidFill>
                <a:schemeClr val="bg2"/>
              </a:solidFill>
            </a:endParaRPr>
          </a:p>
          <a:p>
            <a:pPr>
              <a:lnSpc>
                <a:spcPct val="114000"/>
              </a:lnSpc>
              <a:spcAft>
                <a:spcPts val="0"/>
              </a:spcAft>
            </a:pPr>
            <a:r>
              <a:rPr lang="en-GB" b="1">
                <a:solidFill>
                  <a:schemeClr val="bg2"/>
                </a:solidFill>
              </a:rPr>
              <a:t>The closing date for applications is:</a:t>
            </a:r>
          </a:p>
          <a:p>
            <a:pPr>
              <a:lnSpc>
                <a:spcPct val="114000"/>
              </a:lnSpc>
              <a:spcAft>
                <a:spcPts val="0"/>
              </a:spcAft>
            </a:pPr>
            <a:r>
              <a:rPr lang="en-GB"/>
              <a:t>Monday 7th July 2025</a:t>
            </a:r>
          </a:p>
          <a:p>
            <a:pPr>
              <a:lnSpc>
                <a:spcPct val="114000"/>
              </a:lnSpc>
              <a:spcAft>
                <a:spcPts val="0"/>
              </a:spcAft>
            </a:pPr>
            <a:endParaRPr lang="en-GB"/>
          </a:p>
          <a:p>
            <a:pPr>
              <a:lnSpc>
                <a:spcPct val="114000"/>
              </a:lnSpc>
              <a:spcAft>
                <a:spcPts val="0"/>
              </a:spcAft>
            </a:pPr>
            <a:r>
              <a:rPr lang="en-GB" b="1">
                <a:solidFill>
                  <a:schemeClr val="bg2"/>
                </a:solidFill>
              </a:rPr>
              <a:t>Interviews will be held:</a:t>
            </a:r>
          </a:p>
          <a:p>
            <a:pPr>
              <a:lnSpc>
                <a:spcPct val="114000"/>
              </a:lnSpc>
              <a:spcAft>
                <a:spcPts val="0"/>
              </a:spcAft>
            </a:pPr>
            <a:r>
              <a:rPr lang="en-GB"/>
              <a:t>Thursday 10th July 2025 </a:t>
            </a:r>
            <a:endParaRPr lang="en-GB" baseline="30000"/>
          </a:p>
          <a:p>
            <a:pPr>
              <a:lnSpc>
                <a:spcPct val="114000"/>
              </a:lnSpc>
              <a:spcAft>
                <a:spcPts val="0"/>
              </a:spcAft>
            </a:pPr>
            <a:endParaRPr lang="en-GB"/>
          </a:p>
          <a:p>
            <a:pPr>
              <a:lnSpc>
                <a:spcPct val="114000"/>
              </a:lnSpc>
              <a:spcAft>
                <a:spcPts val="0"/>
              </a:spcAft>
            </a:pPr>
            <a:r>
              <a:rPr lang="en-GB"/>
              <a:t>The Trust is committed to safeguarding and promoting </a:t>
            </a:r>
            <a:br>
              <a:rPr lang="en-GB"/>
            </a:br>
            <a:r>
              <a:rPr lang="en-GB"/>
              <a:t>the welfare of the children in our care and expect all </a:t>
            </a:r>
          </a:p>
          <a:p>
            <a:pPr>
              <a:lnSpc>
                <a:spcPct val="114000"/>
              </a:lnSpc>
              <a:spcAft>
                <a:spcPts val="0"/>
              </a:spcAft>
            </a:pPr>
            <a:r>
              <a:rPr lang="en-GB"/>
              <a:t>staff to share this commitment.</a:t>
            </a:r>
          </a:p>
          <a:p>
            <a:pPr>
              <a:lnSpc>
                <a:spcPct val="114000"/>
              </a:lnSpc>
              <a:spcAft>
                <a:spcPts val="0"/>
              </a:spcAft>
            </a:pPr>
            <a:endParaRPr lang="en-GB"/>
          </a:p>
          <a:p>
            <a:pPr>
              <a:lnSpc>
                <a:spcPct val="114000"/>
              </a:lnSpc>
              <a:spcAft>
                <a:spcPts val="0"/>
              </a:spcAft>
            </a:pPr>
            <a:endParaRPr lang="en-GB"/>
          </a:p>
        </p:txBody>
      </p:sp>
      <p:sp>
        <p:nvSpPr>
          <p:cNvPr id="49" name="Content Placeholder 16">
            <a:extLst>
              <a:ext uri="{FF2B5EF4-FFF2-40B4-BE49-F238E27FC236}">
                <a16:creationId xmlns:a16="http://schemas.microsoft.com/office/drawing/2014/main" id="{38BEE21C-B46C-21DF-FE64-7B77E3632B11}"/>
              </a:ext>
            </a:extLst>
          </p:cNvPr>
          <p:cNvSpPr txBox="1">
            <a:spLocks/>
          </p:cNvSpPr>
          <p:nvPr/>
        </p:nvSpPr>
        <p:spPr>
          <a:xfrm>
            <a:off x="673934" y="3574744"/>
            <a:ext cx="3571246" cy="3099283"/>
          </a:xfrm>
          <a:prstGeom prst="rect">
            <a:avLst/>
          </a:prstGeom>
        </p:spPr>
        <p:txBody>
          <a:bodyPr vert="horz" lIns="0" tIns="0" rIns="0" bIns="0" rtlCol="0" anchor="t">
            <a:noAutofit/>
          </a:bodyPr>
          <a:lstStyle>
            <a:lvl1pPr marL="0" indent="0" algn="l" defTabSz="801929" rtl="0" eaLnBrk="1" latinLnBrk="0" hangingPunct="1">
              <a:lnSpc>
                <a:spcPct val="120000"/>
              </a:lnSpc>
              <a:spcBef>
                <a:spcPts val="0"/>
              </a:spcBef>
              <a:spcAft>
                <a:spcPts val="600"/>
              </a:spcAft>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600"/>
              </a:spcAft>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600"/>
              </a:spcAft>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600"/>
              </a:spcAft>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600"/>
              </a:spcAft>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spcAft>
                <a:spcPts val="0"/>
              </a:spcAft>
            </a:pPr>
            <a:r>
              <a:rPr lang="en-GB" sz="1300" b="1">
                <a:solidFill>
                  <a:schemeClr val="accent1"/>
                </a:solidFill>
              </a:rPr>
              <a:t>Welcome to the Marches Academy Trust!</a:t>
            </a:r>
          </a:p>
          <a:p>
            <a:pPr>
              <a:spcBef>
                <a:spcPts val="600"/>
              </a:spcBef>
            </a:pPr>
            <a:r>
              <a:rPr lang="en-GB"/>
              <a:t>We are a multi-academy sponsor based in Shropshire, currently comprising five secondary schools, five primary schools and one special school.</a:t>
            </a:r>
          </a:p>
          <a:p>
            <a:r>
              <a:rPr lang="en-GB"/>
              <a:t>Across our Trust we have a wealth of experience to inspire and motivate children, young people and staff to be the very best they can.</a:t>
            </a:r>
          </a:p>
          <a:p>
            <a:r>
              <a:rPr lang="en-GB"/>
              <a:t>Achievement Through Caring drives our Trust, and our values are shared throughout our family of schools; we work together on embedding them in everything we do.</a:t>
            </a:r>
          </a:p>
          <a:p>
            <a:r>
              <a:rPr lang="en-GB"/>
              <a:t>Our Trust prides itself on delivering high quality </a:t>
            </a:r>
            <a:br>
              <a:rPr lang="en-GB"/>
            </a:br>
            <a:r>
              <a:rPr lang="en-GB"/>
              <a:t>education and connecting with our children and young people to inspire and enthuse them to learn, achieve and to be happy.</a:t>
            </a:r>
          </a:p>
          <a:p>
            <a:endParaRPr lang="en-GB"/>
          </a:p>
        </p:txBody>
      </p:sp>
      <p:sp>
        <p:nvSpPr>
          <p:cNvPr id="58" name="Text Placeholder 4">
            <a:extLst>
              <a:ext uri="{FF2B5EF4-FFF2-40B4-BE49-F238E27FC236}">
                <a16:creationId xmlns:a16="http://schemas.microsoft.com/office/drawing/2014/main" id="{191790C3-8CFA-783A-9116-0D4BD184FAF0}"/>
              </a:ext>
            </a:extLst>
          </p:cNvPr>
          <p:cNvSpPr txBox="1">
            <a:spLocks/>
          </p:cNvSpPr>
          <p:nvPr/>
        </p:nvSpPr>
        <p:spPr>
          <a:xfrm>
            <a:off x="8556420" y="5178028"/>
            <a:ext cx="1698830" cy="1697436"/>
          </a:xfrm>
          <a:prstGeom prst="ellipse">
            <a:avLst/>
          </a:prstGeom>
          <a:solidFill>
            <a:schemeClr val="accent1"/>
          </a:solidFill>
        </p:spPr>
        <p:txBody>
          <a:bodyPr lIns="0" tIns="0" rIns="0" bIns="0" anchor="ctr"/>
          <a:lstStyle>
            <a:lvl1pPr marL="0" indent="0" algn="ctr" defTabSz="801929" rtl="0" eaLnBrk="1" latinLnBrk="0" hangingPunct="1">
              <a:lnSpc>
                <a:spcPct val="120000"/>
              </a:lnSpc>
              <a:spcBef>
                <a:spcPts val="0"/>
              </a:spcBef>
              <a:buFont typeface="Arial" panose="020B0604020202020204" pitchFamily="34" charset="0"/>
              <a:buNone/>
              <a:defRPr sz="1200" b="0" kern="1200">
                <a:solidFill>
                  <a:schemeClr val="tx1"/>
                </a:solidFill>
                <a:latin typeface="Merriweather" panose="00000500000000000000" pitchFamily="2" charset="0"/>
                <a:ea typeface="+mn-ea"/>
                <a:cs typeface="+mn-cs"/>
              </a:defRPr>
            </a:lvl1pPr>
            <a:lvl2pPr marL="179388" indent="-179388" algn="l" defTabSz="801929" rtl="0" eaLnBrk="1" latinLnBrk="0" hangingPunct="1">
              <a:lnSpc>
                <a:spcPct val="100000"/>
              </a:lnSpc>
              <a:spcBef>
                <a:spcPts val="0"/>
              </a:spcBef>
              <a:buClr>
                <a:schemeClr val="accent1"/>
              </a:buClr>
              <a:buFont typeface="Arial" panose="020B0604020202020204" pitchFamily="34" charset="0"/>
              <a:buChar char="•"/>
              <a:defRPr sz="1200" kern="1200">
                <a:solidFill>
                  <a:schemeClr val="bg1"/>
                </a:solidFill>
                <a:latin typeface="+mn-lt"/>
                <a:ea typeface="+mn-ea"/>
                <a:cs typeface="+mn-cs"/>
              </a:defRPr>
            </a:lvl2pPr>
            <a:lvl3pPr marL="360363" indent="-180975" algn="l" defTabSz="801929" rtl="0" eaLnBrk="1" latinLnBrk="0" hangingPunct="1">
              <a:lnSpc>
                <a:spcPct val="100000"/>
              </a:lnSpc>
              <a:spcBef>
                <a:spcPts val="0"/>
              </a:spcBef>
              <a:buFont typeface="Arial Nova" pitchFamily="2" charset="0"/>
              <a:buChar char="−"/>
              <a:defRPr sz="1200" kern="1200">
                <a:solidFill>
                  <a:schemeClr val="bg1"/>
                </a:solidFill>
                <a:latin typeface="+mn-lt"/>
                <a:ea typeface="+mn-ea"/>
                <a:cs typeface="+mn-cs"/>
              </a:defRPr>
            </a:lvl3pPr>
            <a:lvl4pPr marL="540000" indent="-180000" algn="l" defTabSz="801929" rtl="0" eaLnBrk="1" latinLnBrk="0" hangingPunct="1">
              <a:lnSpc>
                <a:spcPct val="100000"/>
              </a:lnSpc>
              <a:spcBef>
                <a:spcPts val="0"/>
              </a:spcBef>
              <a:buFont typeface="Arial" panose="020B0604020202020204" pitchFamily="34" charset="0"/>
              <a:buChar char="•"/>
              <a:defRPr sz="1200" kern="1200">
                <a:solidFill>
                  <a:schemeClr val="bg1"/>
                </a:solidFill>
                <a:latin typeface="+mn-lt"/>
                <a:ea typeface="+mn-ea"/>
                <a:cs typeface="+mn-cs"/>
              </a:defRPr>
            </a:lvl4pPr>
            <a:lvl5pPr marL="720000" indent="-180975" algn="l" defTabSz="801929" rtl="0" eaLnBrk="1" latinLnBrk="0" hangingPunct="1">
              <a:lnSpc>
                <a:spcPct val="100000"/>
              </a:lnSpc>
              <a:spcBef>
                <a:spcPts val="0"/>
              </a:spcBef>
              <a:buFont typeface="Arial Nova" pitchFamily="2" charset="0"/>
              <a:buChar char="−"/>
              <a:defRPr sz="12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10000"/>
              </a:lnSpc>
            </a:pPr>
            <a:r>
              <a:rPr lang="en-GB" sz="1050"/>
              <a:t>A core belief in staff wellbeing and work life balance evidenced in policy and practice</a:t>
            </a:r>
          </a:p>
        </p:txBody>
      </p:sp>
      <p:pic>
        <p:nvPicPr>
          <p:cNvPr id="6" name="Picture Placeholder 5" descr="A child painting on a table&#10;&#10;Description automatically generated">
            <a:extLst>
              <a:ext uri="{FF2B5EF4-FFF2-40B4-BE49-F238E27FC236}">
                <a16:creationId xmlns:a16="http://schemas.microsoft.com/office/drawing/2014/main" id="{89374425-8BB3-69DA-6219-47C5AC50F3B5}"/>
              </a:ext>
            </a:extLst>
          </p:cNvPr>
          <p:cNvPicPr>
            <a:picLocks noGrp="1" noChangeAspect="1"/>
          </p:cNvPicPr>
          <p:nvPr>
            <p:ph type="pic" sz="quarter" idx="10"/>
          </p:nvPr>
        </p:nvPicPr>
        <p:blipFill>
          <a:blip r:embed="rId3"/>
          <a:srcRect t="11153" b="11153"/>
          <a:stretch>
            <a:fillRect/>
          </a:stretch>
        </p:blipFill>
        <p:spPr/>
      </p:pic>
    </p:spTree>
    <p:extLst>
      <p:ext uri="{BB962C8B-B14F-4D97-AF65-F5344CB8AC3E}">
        <p14:creationId xmlns:p14="http://schemas.microsoft.com/office/powerpoint/2010/main" val="3164381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DA77951-4C56-00C5-8C20-62BC824F6570}"/>
              </a:ext>
            </a:extLst>
          </p:cNvPr>
          <p:cNvSpPr/>
          <p:nvPr/>
        </p:nvSpPr>
        <p:spPr>
          <a:xfrm>
            <a:off x="4249442" y="1356014"/>
            <a:ext cx="5535159" cy="5535159"/>
          </a:xfrm>
          <a:prstGeom prst="ellipse">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a:p>
        </p:txBody>
      </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5051941" cy="498598"/>
          </a:xfrm>
        </p:spPr>
        <p:txBody>
          <a:bodyPr/>
          <a:lstStyle/>
          <a:p>
            <a:r>
              <a:rPr lang="en-GB"/>
              <a:t>Our Trust Vision Statement and Values</a:t>
            </a:r>
          </a:p>
        </p:txBody>
      </p:sp>
      <p:sp>
        <p:nvSpPr>
          <p:cNvPr id="4" name="Content Placeholder 3">
            <a:extLst>
              <a:ext uri="{FF2B5EF4-FFF2-40B4-BE49-F238E27FC236}">
                <a16:creationId xmlns:a16="http://schemas.microsoft.com/office/drawing/2014/main" id="{FB264EF1-441B-034E-49D6-3FCB2388E99A}"/>
              </a:ext>
            </a:extLst>
          </p:cNvPr>
          <p:cNvSpPr>
            <a:spLocks noGrp="1"/>
          </p:cNvSpPr>
          <p:nvPr>
            <p:ph idx="1"/>
          </p:nvPr>
        </p:nvSpPr>
        <p:spPr>
          <a:xfrm>
            <a:off x="772842" y="3219194"/>
            <a:ext cx="2688857" cy="2520076"/>
          </a:xfrm>
        </p:spPr>
        <p:txBody>
          <a:bodyPr/>
          <a:lstStyle/>
          <a:p>
            <a:r>
              <a:rPr lang="en-GB"/>
              <a:t>Achievement through caring</a:t>
            </a:r>
          </a:p>
          <a:p>
            <a:endParaRPr lang="en-GB"/>
          </a:p>
          <a:p>
            <a:endParaRPr lang="en-GB"/>
          </a:p>
          <a:p>
            <a:endParaRPr lang="en-GB"/>
          </a:p>
          <a:p>
            <a:endParaRPr lang="en-GB"/>
          </a:p>
          <a:p>
            <a:r>
              <a:rPr lang="en-GB"/>
              <a:t>As a Trust, it’s our mission to empower everyone in our Trust and our communities to live and breathe our values and Achievement Through Caring, to reach their full potential.</a:t>
            </a:r>
          </a:p>
        </p:txBody>
      </p:sp>
      <p:grpSp>
        <p:nvGrpSpPr>
          <p:cNvPr id="139" name="Graphic 2">
            <a:extLst>
              <a:ext uri="{FF2B5EF4-FFF2-40B4-BE49-F238E27FC236}">
                <a16:creationId xmlns:a16="http://schemas.microsoft.com/office/drawing/2014/main" id="{34F8C2AE-D9EB-9635-A5DA-27339077902C}"/>
              </a:ext>
            </a:extLst>
          </p:cNvPr>
          <p:cNvGrpSpPr/>
          <p:nvPr/>
        </p:nvGrpSpPr>
        <p:grpSpPr>
          <a:xfrm>
            <a:off x="772842" y="3846783"/>
            <a:ext cx="406466" cy="407075"/>
            <a:chOff x="4032164" y="5612606"/>
            <a:chExt cx="832191" cy="833437"/>
          </a:xfrm>
          <a:noFill/>
        </p:grpSpPr>
        <p:sp>
          <p:nvSpPr>
            <p:cNvPr id="140" name="Freeform: Shape 139">
              <a:extLst>
                <a:ext uri="{FF2B5EF4-FFF2-40B4-BE49-F238E27FC236}">
                  <a16:creationId xmlns:a16="http://schemas.microsoft.com/office/drawing/2014/main" id="{7C656F05-8AE7-ADE0-F491-4B8F7F026265}"/>
                </a:ext>
              </a:extLst>
            </p:cNvPr>
            <p:cNvSpPr/>
            <p:nvPr/>
          </p:nvSpPr>
          <p:spPr>
            <a:xfrm>
              <a:off x="4448260" y="5812631"/>
              <a:ext cx="216369" cy="216693"/>
            </a:xfrm>
            <a:custGeom>
              <a:avLst/>
              <a:gdLst>
                <a:gd name="connsiteX0" fmla="*/ 0 w 216369"/>
                <a:gd name="connsiteY0" fmla="*/ 216694 h 216693"/>
                <a:gd name="connsiteX1" fmla="*/ 216370 w 216369"/>
                <a:gd name="connsiteY1" fmla="*/ 0 h 216693"/>
              </a:gdLst>
              <a:ahLst/>
              <a:cxnLst>
                <a:cxn ang="0">
                  <a:pos x="connsiteX0" y="connsiteY0"/>
                </a:cxn>
                <a:cxn ang="0">
                  <a:pos x="connsiteX1" y="connsiteY1"/>
                </a:cxn>
              </a:cxnLst>
              <a:rect l="l" t="t" r="r" b="b"/>
              <a:pathLst>
                <a:path w="216369" h="216693">
                  <a:moveTo>
                    <a:pt x="0" y="216694"/>
                  </a:moveTo>
                  <a:lnTo>
                    <a:pt x="216370" y="0"/>
                  </a:lnTo>
                </a:path>
              </a:pathLst>
            </a:custGeom>
            <a:ln w="12700" cap="rnd">
              <a:solidFill>
                <a:schemeClr val="accent1"/>
              </a:solidFill>
              <a:prstDash val="solid"/>
              <a:round/>
            </a:ln>
          </p:spPr>
          <p:txBody>
            <a:bodyPr rtlCol="0" anchor="ctr"/>
            <a:lstStyle/>
            <a:p>
              <a:endParaRPr lang="en-GB"/>
            </a:p>
          </p:txBody>
        </p:sp>
        <p:sp>
          <p:nvSpPr>
            <p:cNvPr id="141" name="Freeform: Shape 140">
              <a:extLst>
                <a:ext uri="{FF2B5EF4-FFF2-40B4-BE49-F238E27FC236}">
                  <a16:creationId xmlns:a16="http://schemas.microsoft.com/office/drawing/2014/main" id="{468787A5-5337-D897-F259-2F0A0E740FB0}"/>
                </a:ext>
              </a:extLst>
            </p:cNvPr>
            <p:cNvSpPr/>
            <p:nvPr/>
          </p:nvSpPr>
          <p:spPr>
            <a:xfrm>
              <a:off x="4664630" y="5612606"/>
              <a:ext cx="199726" cy="200025"/>
            </a:xfrm>
            <a:custGeom>
              <a:avLst/>
              <a:gdLst>
                <a:gd name="connsiteX0" fmla="*/ 0 w 199726"/>
                <a:gd name="connsiteY0" fmla="*/ 100013 h 200025"/>
                <a:gd name="connsiteX1" fmla="*/ 0 w 199726"/>
                <a:gd name="connsiteY1" fmla="*/ 200025 h 200025"/>
                <a:gd name="connsiteX2" fmla="*/ 99863 w 199726"/>
                <a:gd name="connsiteY2" fmla="*/ 200025 h 200025"/>
                <a:gd name="connsiteX3" fmla="*/ 199726 w 199726"/>
                <a:gd name="connsiteY3" fmla="*/ 100013 h 200025"/>
                <a:gd name="connsiteX4" fmla="*/ 99863 w 199726"/>
                <a:gd name="connsiteY4" fmla="*/ 100013 h 200025"/>
                <a:gd name="connsiteX5" fmla="*/ 99863 w 199726"/>
                <a:gd name="connsiteY5" fmla="*/ 0 h 200025"/>
                <a:gd name="connsiteX6" fmla="*/ 0 w 199726"/>
                <a:gd name="connsiteY6" fmla="*/ 1000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26" h="200025">
                  <a:moveTo>
                    <a:pt x="0" y="100013"/>
                  </a:moveTo>
                  <a:lnTo>
                    <a:pt x="0" y="200025"/>
                  </a:lnTo>
                  <a:lnTo>
                    <a:pt x="99863" y="200025"/>
                  </a:lnTo>
                  <a:lnTo>
                    <a:pt x="199726" y="100013"/>
                  </a:lnTo>
                  <a:lnTo>
                    <a:pt x="99863" y="100013"/>
                  </a:lnTo>
                  <a:lnTo>
                    <a:pt x="99863" y="0"/>
                  </a:lnTo>
                  <a:lnTo>
                    <a:pt x="0" y="100013"/>
                  </a:lnTo>
                  <a:close/>
                </a:path>
              </a:pathLst>
            </a:custGeom>
            <a:noFill/>
            <a:ln w="12700" cap="rnd">
              <a:solidFill>
                <a:schemeClr val="accent1"/>
              </a:solidFill>
              <a:prstDash val="solid"/>
              <a:round/>
            </a:ln>
          </p:spPr>
          <p:txBody>
            <a:bodyPr rtlCol="0" anchor="ctr"/>
            <a:lstStyle/>
            <a:p>
              <a:endParaRPr lang="en-GB"/>
            </a:p>
          </p:txBody>
        </p:sp>
        <p:sp>
          <p:nvSpPr>
            <p:cNvPr id="142" name="Freeform: Shape 141">
              <a:extLst>
                <a:ext uri="{FF2B5EF4-FFF2-40B4-BE49-F238E27FC236}">
                  <a16:creationId xmlns:a16="http://schemas.microsoft.com/office/drawing/2014/main" id="{A7284D89-A01E-E56E-F7F5-69A832D6454F}"/>
                </a:ext>
              </a:extLst>
            </p:cNvPr>
            <p:cNvSpPr/>
            <p:nvPr/>
          </p:nvSpPr>
          <p:spPr>
            <a:xfrm>
              <a:off x="4032164" y="5612606"/>
              <a:ext cx="832191" cy="833437"/>
            </a:xfrm>
            <a:custGeom>
              <a:avLst/>
              <a:gdLst>
                <a:gd name="connsiteX0" fmla="*/ 581536 w 832191"/>
                <a:gd name="connsiteY0" fmla="*/ 34338 h 833437"/>
                <a:gd name="connsiteX1" fmla="*/ 416096 w 832191"/>
                <a:gd name="connsiteY1" fmla="*/ 0 h 833437"/>
                <a:gd name="connsiteX2" fmla="*/ 0 w 832191"/>
                <a:gd name="connsiteY2" fmla="*/ 416719 h 833437"/>
                <a:gd name="connsiteX3" fmla="*/ 416096 w 832191"/>
                <a:gd name="connsiteY3" fmla="*/ 833438 h 833437"/>
                <a:gd name="connsiteX4" fmla="*/ 832192 w 832191"/>
                <a:gd name="connsiteY4" fmla="*/ 416719 h 833437"/>
                <a:gd name="connsiteX5" fmla="*/ 797906 w 832191"/>
                <a:gd name="connsiteY5" fmla="*/ 25103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191" h="833437">
                  <a:moveTo>
                    <a:pt x="581536" y="34338"/>
                  </a:moveTo>
                  <a:cubicBezTo>
                    <a:pt x="530772" y="12335"/>
                    <a:pt x="474849" y="0"/>
                    <a:pt x="416096" y="0"/>
                  </a:cubicBezTo>
                  <a:cubicBezTo>
                    <a:pt x="186245" y="0"/>
                    <a:pt x="0" y="186523"/>
                    <a:pt x="0" y="416719"/>
                  </a:cubicBezTo>
                  <a:cubicBezTo>
                    <a:pt x="0" y="646914"/>
                    <a:pt x="186245" y="833438"/>
                    <a:pt x="416096" y="833438"/>
                  </a:cubicBezTo>
                  <a:cubicBezTo>
                    <a:pt x="645947" y="833438"/>
                    <a:pt x="832192" y="646914"/>
                    <a:pt x="832192" y="416719"/>
                  </a:cubicBezTo>
                  <a:cubicBezTo>
                    <a:pt x="832192" y="357878"/>
                    <a:pt x="819875" y="301871"/>
                    <a:pt x="797906" y="251031"/>
                  </a:cubicBezTo>
                </a:path>
              </a:pathLst>
            </a:custGeom>
            <a:noFill/>
            <a:ln w="12700" cap="rnd">
              <a:solidFill>
                <a:schemeClr val="accent1"/>
              </a:solid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0D9EEBDA-977E-B1DB-4E49-7E31DD74DEAF}"/>
                </a:ext>
              </a:extLst>
            </p:cNvPr>
            <p:cNvSpPr/>
            <p:nvPr/>
          </p:nvSpPr>
          <p:spPr>
            <a:xfrm>
              <a:off x="4431616" y="6012656"/>
              <a:ext cx="33287" cy="33337"/>
            </a:xfrm>
            <a:custGeom>
              <a:avLst/>
              <a:gdLst>
                <a:gd name="connsiteX0" fmla="*/ 33288 w 33287"/>
                <a:gd name="connsiteY0" fmla="*/ 16669 h 33337"/>
                <a:gd name="connsiteX1" fmla="*/ 16644 w 33287"/>
                <a:gd name="connsiteY1" fmla="*/ 33338 h 33337"/>
                <a:gd name="connsiteX2" fmla="*/ 0 w 33287"/>
                <a:gd name="connsiteY2" fmla="*/ 16669 h 33337"/>
                <a:gd name="connsiteX3" fmla="*/ 16644 w 33287"/>
                <a:gd name="connsiteY3" fmla="*/ 0 h 33337"/>
                <a:gd name="connsiteX4" fmla="*/ 33288 w 33287"/>
                <a:gd name="connsiteY4" fmla="*/ 16669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 h="33337">
                  <a:moveTo>
                    <a:pt x="33288" y="16669"/>
                  </a:moveTo>
                  <a:cubicBezTo>
                    <a:pt x="33288" y="25875"/>
                    <a:pt x="25836" y="33338"/>
                    <a:pt x="16644" y="33338"/>
                  </a:cubicBezTo>
                  <a:cubicBezTo>
                    <a:pt x="7452" y="33338"/>
                    <a:pt x="0" y="25875"/>
                    <a:pt x="0" y="16669"/>
                  </a:cubicBezTo>
                  <a:cubicBezTo>
                    <a:pt x="0" y="7463"/>
                    <a:pt x="7452" y="0"/>
                    <a:pt x="16644" y="0"/>
                  </a:cubicBezTo>
                  <a:cubicBezTo>
                    <a:pt x="25836" y="0"/>
                    <a:pt x="33288" y="7463"/>
                    <a:pt x="33288" y="16669"/>
                  </a:cubicBezTo>
                  <a:close/>
                </a:path>
              </a:pathLst>
            </a:custGeom>
            <a:noFill/>
            <a:ln w="12700" cap="rnd">
              <a:solidFill>
                <a:schemeClr val="accent1"/>
              </a:solid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46494C07-4C4C-43BD-C499-4295F4F21B30}"/>
                </a:ext>
              </a:extLst>
            </p:cNvPr>
            <p:cNvSpPr/>
            <p:nvPr/>
          </p:nvSpPr>
          <p:spPr>
            <a:xfrm>
              <a:off x="4165315" y="5745956"/>
              <a:ext cx="565890" cy="566737"/>
            </a:xfrm>
            <a:custGeom>
              <a:avLst/>
              <a:gdLst>
                <a:gd name="connsiteX0" fmla="*/ 399452 w 565890"/>
                <a:gd name="connsiteY0" fmla="*/ 25336 h 566737"/>
                <a:gd name="connsiteX1" fmla="*/ 282945 w 565890"/>
                <a:gd name="connsiteY1" fmla="*/ 0 h 566737"/>
                <a:gd name="connsiteX2" fmla="*/ 0 w 565890"/>
                <a:gd name="connsiteY2" fmla="*/ 283369 h 566737"/>
                <a:gd name="connsiteX3" fmla="*/ 282945 w 565890"/>
                <a:gd name="connsiteY3" fmla="*/ 566738 h 566737"/>
                <a:gd name="connsiteX4" fmla="*/ 565890 w 565890"/>
                <a:gd name="connsiteY4" fmla="*/ 283369 h 566737"/>
                <a:gd name="connsiteX5" fmla="*/ 540592 w 565890"/>
                <a:gd name="connsiteY5" fmla="*/ 166688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90" h="566737">
                  <a:moveTo>
                    <a:pt x="399452" y="25336"/>
                  </a:moveTo>
                  <a:cubicBezTo>
                    <a:pt x="363834" y="9168"/>
                    <a:pt x="324555" y="0"/>
                    <a:pt x="282945" y="0"/>
                  </a:cubicBezTo>
                  <a:cubicBezTo>
                    <a:pt x="126660" y="0"/>
                    <a:pt x="0" y="126849"/>
                    <a:pt x="0" y="283369"/>
                  </a:cubicBezTo>
                  <a:cubicBezTo>
                    <a:pt x="0" y="439889"/>
                    <a:pt x="126660" y="566738"/>
                    <a:pt x="282945" y="566738"/>
                  </a:cubicBezTo>
                  <a:cubicBezTo>
                    <a:pt x="439231" y="566738"/>
                    <a:pt x="565890" y="439889"/>
                    <a:pt x="565890" y="283369"/>
                  </a:cubicBezTo>
                  <a:cubicBezTo>
                    <a:pt x="565890" y="241697"/>
                    <a:pt x="556736" y="202359"/>
                    <a:pt x="540592" y="166688"/>
                  </a:cubicBezTo>
                </a:path>
              </a:pathLst>
            </a:custGeom>
            <a:noFill/>
            <a:ln w="12700" cap="rnd">
              <a:solidFill>
                <a:schemeClr val="accent1"/>
              </a:solid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525B221B-0379-E05B-D780-52CEF34D679A}"/>
                </a:ext>
              </a:extLst>
            </p:cNvPr>
            <p:cNvSpPr/>
            <p:nvPr/>
          </p:nvSpPr>
          <p:spPr>
            <a:xfrm>
              <a:off x="4298466" y="5879306"/>
              <a:ext cx="299589" cy="300037"/>
            </a:xfrm>
            <a:custGeom>
              <a:avLst/>
              <a:gdLst>
                <a:gd name="connsiteX0" fmla="*/ 183082 w 299589"/>
                <a:gd name="connsiteY0" fmla="*/ 3834 h 300037"/>
                <a:gd name="connsiteX1" fmla="*/ 149795 w 299589"/>
                <a:gd name="connsiteY1" fmla="*/ 0 h 300037"/>
                <a:gd name="connsiteX2" fmla="*/ 0 w 299589"/>
                <a:gd name="connsiteY2" fmla="*/ 150019 h 300037"/>
                <a:gd name="connsiteX3" fmla="*/ 149795 w 299589"/>
                <a:gd name="connsiteY3" fmla="*/ 300038 h 300037"/>
                <a:gd name="connsiteX4" fmla="*/ 299589 w 299589"/>
                <a:gd name="connsiteY4" fmla="*/ 150019 h 300037"/>
                <a:gd name="connsiteX5" fmla="*/ 295761 w 299589"/>
                <a:gd name="connsiteY5" fmla="*/ 116681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9" h="300037">
                  <a:moveTo>
                    <a:pt x="183082" y="3834"/>
                  </a:moveTo>
                  <a:cubicBezTo>
                    <a:pt x="172430" y="1333"/>
                    <a:pt x="161279" y="0"/>
                    <a:pt x="149795" y="0"/>
                  </a:cubicBezTo>
                  <a:cubicBezTo>
                    <a:pt x="67075" y="0"/>
                    <a:pt x="0" y="67175"/>
                    <a:pt x="0" y="150019"/>
                  </a:cubicBezTo>
                  <a:cubicBezTo>
                    <a:pt x="0" y="232862"/>
                    <a:pt x="67075" y="300038"/>
                    <a:pt x="149795" y="300038"/>
                  </a:cubicBezTo>
                  <a:cubicBezTo>
                    <a:pt x="232514" y="300038"/>
                    <a:pt x="299589" y="232862"/>
                    <a:pt x="299589" y="150019"/>
                  </a:cubicBezTo>
                  <a:cubicBezTo>
                    <a:pt x="299589" y="138517"/>
                    <a:pt x="298258" y="127349"/>
                    <a:pt x="295761" y="116681"/>
                  </a:cubicBezTo>
                </a:path>
              </a:pathLst>
            </a:custGeom>
            <a:noFill/>
            <a:ln w="12700" cap="rnd">
              <a:solidFill>
                <a:schemeClr val="accent1"/>
              </a:solidFill>
              <a:prstDash val="solid"/>
              <a:round/>
            </a:ln>
          </p:spPr>
          <p:txBody>
            <a:bodyPr rtlCol="0" anchor="ctr"/>
            <a:lstStyle/>
            <a:p>
              <a:endParaRPr lang="en-GB"/>
            </a:p>
          </p:txBody>
        </p:sp>
      </p:grpSp>
      <p:grpSp>
        <p:nvGrpSpPr>
          <p:cNvPr id="163" name="Group 162">
            <a:extLst>
              <a:ext uri="{FF2B5EF4-FFF2-40B4-BE49-F238E27FC236}">
                <a16:creationId xmlns:a16="http://schemas.microsoft.com/office/drawing/2014/main" id="{257622EC-964A-175E-3FDD-529895FF9DD9}"/>
              </a:ext>
            </a:extLst>
          </p:cNvPr>
          <p:cNvGrpSpPr/>
          <p:nvPr/>
        </p:nvGrpSpPr>
        <p:grpSpPr>
          <a:xfrm>
            <a:off x="772842" y="2342989"/>
            <a:ext cx="500409" cy="463343"/>
            <a:chOff x="-1066502" y="3316494"/>
            <a:chExt cx="893841" cy="827633"/>
          </a:xfrm>
        </p:grpSpPr>
        <p:sp>
          <p:nvSpPr>
            <p:cNvPr id="147" name="Freeform: Shape 146">
              <a:extLst>
                <a:ext uri="{FF2B5EF4-FFF2-40B4-BE49-F238E27FC236}">
                  <a16:creationId xmlns:a16="http://schemas.microsoft.com/office/drawing/2014/main" id="{10A4AD0E-EC03-BFC4-E9E9-C943612F1F4C}"/>
                </a:ext>
              </a:extLst>
            </p:cNvPr>
            <p:cNvSpPr/>
            <p:nvPr/>
          </p:nvSpPr>
          <p:spPr>
            <a:xfrm>
              <a:off x="-619581" y="4077915"/>
              <a:ext cx="497" cy="66212"/>
            </a:xfrm>
            <a:custGeom>
              <a:avLst/>
              <a:gdLst>
                <a:gd name="connsiteX0" fmla="*/ 0 w 566"/>
                <a:gd name="connsiteY0" fmla="*/ 75351 h 75351"/>
                <a:gd name="connsiteX1" fmla="*/ 0 w 566"/>
                <a:gd name="connsiteY1" fmla="*/ 0 h 75351"/>
              </a:gdLst>
              <a:ahLst/>
              <a:cxnLst>
                <a:cxn ang="0">
                  <a:pos x="connsiteX0" y="connsiteY0"/>
                </a:cxn>
                <a:cxn ang="0">
                  <a:pos x="connsiteX1" y="connsiteY1"/>
                </a:cxn>
              </a:cxnLst>
              <a:rect l="l" t="t" r="r" b="b"/>
              <a:pathLst>
                <a:path w="566" h="75351">
                  <a:moveTo>
                    <a:pt x="0" y="75351"/>
                  </a:moveTo>
                  <a:lnTo>
                    <a:pt x="0" y="0"/>
                  </a:lnTo>
                </a:path>
              </a:pathLst>
            </a:custGeom>
            <a:ln w="12700" cap="rnd">
              <a:solidFill>
                <a:schemeClr val="accent1"/>
              </a:solidFill>
              <a:prstDash val="solid"/>
              <a:round/>
            </a:ln>
          </p:spPr>
          <p:txBody>
            <a:bodyPr rtlCol="0" anchor="ctr"/>
            <a:lstStyle/>
            <a:p>
              <a:endParaRPr lang="en-GB"/>
            </a:p>
          </p:txBody>
        </p:sp>
        <p:sp>
          <p:nvSpPr>
            <p:cNvPr id="148" name="Freeform: Shape 147">
              <a:extLst>
                <a:ext uri="{FF2B5EF4-FFF2-40B4-BE49-F238E27FC236}">
                  <a16:creationId xmlns:a16="http://schemas.microsoft.com/office/drawing/2014/main" id="{435DBC38-1E37-382C-2316-74FFCF70C3FC}"/>
                </a:ext>
              </a:extLst>
            </p:cNvPr>
            <p:cNvSpPr/>
            <p:nvPr/>
          </p:nvSpPr>
          <p:spPr>
            <a:xfrm>
              <a:off x="-718123" y="4066074"/>
              <a:ext cx="8568" cy="31976"/>
            </a:xfrm>
            <a:custGeom>
              <a:avLst/>
              <a:gdLst>
                <a:gd name="connsiteX0" fmla="*/ 0 w 9751"/>
                <a:gd name="connsiteY0" fmla="*/ 36389 h 36389"/>
                <a:gd name="connsiteX1" fmla="*/ 9752 w 9751"/>
                <a:gd name="connsiteY1" fmla="*/ 0 h 36389"/>
              </a:gdLst>
              <a:ahLst/>
              <a:cxnLst>
                <a:cxn ang="0">
                  <a:pos x="connsiteX0" y="connsiteY0"/>
                </a:cxn>
                <a:cxn ang="0">
                  <a:pos x="connsiteX1" y="connsiteY1"/>
                </a:cxn>
              </a:cxnLst>
              <a:rect l="l" t="t" r="r" b="b"/>
              <a:pathLst>
                <a:path w="9751" h="36389">
                  <a:moveTo>
                    <a:pt x="0" y="36389"/>
                  </a:moveTo>
                  <a:lnTo>
                    <a:pt x="9752" y="0"/>
                  </a:lnTo>
                </a:path>
              </a:pathLst>
            </a:custGeom>
            <a:ln w="12700" cap="rnd">
              <a:solidFill>
                <a:schemeClr val="accent1"/>
              </a:solidFill>
              <a:prstDash val="solid"/>
              <a:round/>
            </a:ln>
          </p:spPr>
          <p:txBody>
            <a:bodyPr rtlCol="0" anchor="ctr"/>
            <a:lstStyle/>
            <a:p>
              <a:endParaRPr lang="en-GB"/>
            </a:p>
          </p:txBody>
        </p:sp>
        <p:sp>
          <p:nvSpPr>
            <p:cNvPr id="149" name="Freeform: Shape 148">
              <a:extLst>
                <a:ext uri="{FF2B5EF4-FFF2-40B4-BE49-F238E27FC236}">
                  <a16:creationId xmlns:a16="http://schemas.microsoft.com/office/drawing/2014/main" id="{57D5E6C5-3BB0-52E7-5E52-8CAFCAF7D32B}"/>
                </a:ext>
              </a:extLst>
            </p:cNvPr>
            <p:cNvSpPr/>
            <p:nvPr/>
          </p:nvSpPr>
          <p:spPr>
            <a:xfrm>
              <a:off x="-619581" y="3316494"/>
              <a:ext cx="497" cy="66212"/>
            </a:xfrm>
            <a:custGeom>
              <a:avLst/>
              <a:gdLst>
                <a:gd name="connsiteX0" fmla="*/ 0 w 566"/>
                <a:gd name="connsiteY0" fmla="*/ 75351 h 75351"/>
                <a:gd name="connsiteX1" fmla="*/ 0 w 566"/>
                <a:gd name="connsiteY1" fmla="*/ 0 h 75351"/>
              </a:gdLst>
              <a:ahLst/>
              <a:cxnLst>
                <a:cxn ang="0">
                  <a:pos x="connsiteX0" y="connsiteY0"/>
                </a:cxn>
                <a:cxn ang="0">
                  <a:pos x="connsiteX1" y="connsiteY1"/>
                </a:cxn>
              </a:cxnLst>
              <a:rect l="l" t="t" r="r" b="b"/>
              <a:pathLst>
                <a:path w="566" h="75351">
                  <a:moveTo>
                    <a:pt x="0" y="75351"/>
                  </a:moveTo>
                  <a:lnTo>
                    <a:pt x="0" y="0"/>
                  </a:lnTo>
                </a:path>
              </a:pathLst>
            </a:custGeom>
            <a:ln w="12700" cap="rnd">
              <a:solidFill>
                <a:schemeClr val="accent1"/>
              </a:solidFill>
              <a:prstDash val="solid"/>
              <a:round/>
            </a:ln>
          </p:spPr>
          <p:txBody>
            <a:bodyPr rtlCol="0" anchor="ctr"/>
            <a:lstStyle/>
            <a:p>
              <a:endParaRPr lang="en-GB"/>
            </a:p>
          </p:txBody>
        </p:sp>
        <p:sp>
          <p:nvSpPr>
            <p:cNvPr id="150" name="Freeform: Shape 149">
              <a:extLst>
                <a:ext uri="{FF2B5EF4-FFF2-40B4-BE49-F238E27FC236}">
                  <a16:creationId xmlns:a16="http://schemas.microsoft.com/office/drawing/2014/main" id="{438F52D5-198F-7B18-7F93-9FE78C343190}"/>
                </a:ext>
              </a:extLst>
            </p:cNvPr>
            <p:cNvSpPr/>
            <p:nvPr/>
          </p:nvSpPr>
          <p:spPr>
            <a:xfrm>
              <a:off x="-529608" y="3362570"/>
              <a:ext cx="8564" cy="31985"/>
            </a:xfrm>
            <a:custGeom>
              <a:avLst/>
              <a:gdLst>
                <a:gd name="connsiteX0" fmla="*/ 0 w 9746"/>
                <a:gd name="connsiteY0" fmla="*/ 36401 h 36400"/>
                <a:gd name="connsiteX1" fmla="*/ 9746 w 9746"/>
                <a:gd name="connsiteY1" fmla="*/ 0 h 36400"/>
              </a:gdLst>
              <a:ahLst/>
              <a:cxnLst>
                <a:cxn ang="0">
                  <a:pos x="connsiteX0" y="connsiteY0"/>
                </a:cxn>
                <a:cxn ang="0">
                  <a:pos x="connsiteX1" y="connsiteY1"/>
                </a:cxn>
              </a:cxnLst>
              <a:rect l="l" t="t" r="r" b="b"/>
              <a:pathLst>
                <a:path w="9746" h="36400">
                  <a:moveTo>
                    <a:pt x="0" y="36401"/>
                  </a:moveTo>
                  <a:lnTo>
                    <a:pt x="9746" y="0"/>
                  </a:lnTo>
                </a:path>
              </a:pathLst>
            </a:custGeom>
            <a:ln w="12700" cap="rnd">
              <a:solidFill>
                <a:schemeClr val="accent1"/>
              </a:solidFill>
              <a:prstDash val="solid"/>
              <a:round/>
            </a:ln>
          </p:spPr>
          <p:txBody>
            <a:bodyPr rtlCol="0" anchor="ctr"/>
            <a:lstStyle/>
            <a:p>
              <a:endParaRPr lang="en-GB"/>
            </a:p>
          </p:txBody>
        </p:sp>
        <p:sp>
          <p:nvSpPr>
            <p:cNvPr id="151" name="Freeform: Shape 150">
              <a:extLst>
                <a:ext uri="{FF2B5EF4-FFF2-40B4-BE49-F238E27FC236}">
                  <a16:creationId xmlns:a16="http://schemas.microsoft.com/office/drawing/2014/main" id="{290A6075-0DBE-34F3-D560-948A8853ACF6}"/>
                </a:ext>
              </a:extLst>
            </p:cNvPr>
            <p:cNvSpPr/>
            <p:nvPr/>
          </p:nvSpPr>
          <p:spPr>
            <a:xfrm>
              <a:off x="-529608" y="4066074"/>
              <a:ext cx="8564" cy="31976"/>
            </a:xfrm>
            <a:custGeom>
              <a:avLst/>
              <a:gdLst>
                <a:gd name="connsiteX0" fmla="*/ 9746 w 9746"/>
                <a:gd name="connsiteY0" fmla="*/ 36389 h 36389"/>
                <a:gd name="connsiteX1" fmla="*/ 0 w 9746"/>
                <a:gd name="connsiteY1" fmla="*/ 0 h 36389"/>
              </a:gdLst>
              <a:ahLst/>
              <a:cxnLst>
                <a:cxn ang="0">
                  <a:pos x="connsiteX0" y="connsiteY0"/>
                </a:cxn>
                <a:cxn ang="0">
                  <a:pos x="connsiteX1" y="connsiteY1"/>
                </a:cxn>
              </a:cxnLst>
              <a:rect l="l" t="t" r="r" b="b"/>
              <a:pathLst>
                <a:path w="9746" h="36389">
                  <a:moveTo>
                    <a:pt x="9746" y="36389"/>
                  </a:moveTo>
                  <a:lnTo>
                    <a:pt x="0" y="0"/>
                  </a:lnTo>
                </a:path>
              </a:pathLst>
            </a:custGeom>
            <a:ln w="12700" cap="rnd">
              <a:solidFill>
                <a:schemeClr val="accent1"/>
              </a:solidFill>
              <a:prstDash val="solid"/>
              <a:round/>
            </a:ln>
          </p:spPr>
          <p:txBody>
            <a:bodyPr rtlCol="0" anchor="ctr"/>
            <a:lstStyle/>
            <a:p>
              <a:endParaRPr lang="en-GB"/>
            </a:p>
          </p:txBody>
        </p:sp>
        <p:sp>
          <p:nvSpPr>
            <p:cNvPr id="152" name="Freeform: Shape 151">
              <a:extLst>
                <a:ext uri="{FF2B5EF4-FFF2-40B4-BE49-F238E27FC236}">
                  <a16:creationId xmlns:a16="http://schemas.microsoft.com/office/drawing/2014/main" id="{75A06170-1A7C-C3F5-5461-B4DA85B0CA0E}"/>
                </a:ext>
              </a:extLst>
            </p:cNvPr>
            <p:cNvSpPr/>
            <p:nvPr/>
          </p:nvSpPr>
          <p:spPr>
            <a:xfrm>
              <a:off x="-718123" y="3362570"/>
              <a:ext cx="8568" cy="31985"/>
            </a:xfrm>
            <a:custGeom>
              <a:avLst/>
              <a:gdLst>
                <a:gd name="connsiteX0" fmla="*/ 9752 w 9751"/>
                <a:gd name="connsiteY0" fmla="*/ 36401 h 36400"/>
                <a:gd name="connsiteX1" fmla="*/ 0 w 9751"/>
                <a:gd name="connsiteY1" fmla="*/ 0 h 36400"/>
              </a:gdLst>
              <a:ahLst/>
              <a:cxnLst>
                <a:cxn ang="0">
                  <a:pos x="connsiteX0" y="connsiteY0"/>
                </a:cxn>
                <a:cxn ang="0">
                  <a:pos x="connsiteX1" y="connsiteY1"/>
                </a:cxn>
              </a:cxnLst>
              <a:rect l="l" t="t" r="r" b="b"/>
              <a:pathLst>
                <a:path w="9751" h="36400">
                  <a:moveTo>
                    <a:pt x="9752" y="36401"/>
                  </a:moveTo>
                  <a:lnTo>
                    <a:pt x="0" y="0"/>
                  </a:lnTo>
                </a:path>
              </a:pathLst>
            </a:custGeom>
            <a:ln w="12700" cap="rnd">
              <a:solidFill>
                <a:schemeClr val="accent1"/>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AF242928-782D-B336-334D-2A10327A697A}"/>
                </a:ext>
              </a:extLst>
            </p:cNvPr>
            <p:cNvSpPr/>
            <p:nvPr/>
          </p:nvSpPr>
          <p:spPr>
            <a:xfrm>
              <a:off x="-826488" y="4031346"/>
              <a:ext cx="33106" cy="57339"/>
            </a:xfrm>
            <a:custGeom>
              <a:avLst/>
              <a:gdLst>
                <a:gd name="connsiteX0" fmla="*/ 0 w 37675"/>
                <a:gd name="connsiteY0" fmla="*/ 65254 h 65253"/>
                <a:gd name="connsiteX1" fmla="*/ 37676 w 37675"/>
                <a:gd name="connsiteY1" fmla="*/ 0 h 65253"/>
              </a:gdLst>
              <a:ahLst/>
              <a:cxnLst>
                <a:cxn ang="0">
                  <a:pos x="connsiteX0" y="connsiteY0"/>
                </a:cxn>
                <a:cxn ang="0">
                  <a:pos x="connsiteX1" y="connsiteY1"/>
                </a:cxn>
              </a:cxnLst>
              <a:rect l="l" t="t" r="r" b="b"/>
              <a:pathLst>
                <a:path w="37675" h="65253">
                  <a:moveTo>
                    <a:pt x="0" y="65254"/>
                  </a:moveTo>
                  <a:lnTo>
                    <a:pt x="37676" y="0"/>
                  </a:lnTo>
                </a:path>
              </a:pathLst>
            </a:custGeom>
            <a:ln w="12700" cap="rnd">
              <a:solidFill>
                <a:schemeClr val="accent1"/>
              </a:solidFill>
              <a:prstDash val="solid"/>
              <a:round/>
            </a:ln>
          </p:spPr>
          <p:txBody>
            <a:bodyPr rtlCol="0" anchor="ctr"/>
            <a:lstStyle/>
            <a:p>
              <a:endParaRPr lang="en-GB"/>
            </a:p>
          </p:txBody>
        </p:sp>
        <p:sp>
          <p:nvSpPr>
            <p:cNvPr id="154" name="Freeform: Shape 153">
              <a:extLst>
                <a:ext uri="{FF2B5EF4-FFF2-40B4-BE49-F238E27FC236}">
                  <a16:creationId xmlns:a16="http://schemas.microsoft.com/office/drawing/2014/main" id="{81399F26-7D0E-B46A-8572-86C810D63798}"/>
                </a:ext>
              </a:extLst>
            </p:cNvPr>
            <p:cNvSpPr/>
            <p:nvPr/>
          </p:nvSpPr>
          <p:spPr>
            <a:xfrm>
              <a:off x="-445780" y="3371931"/>
              <a:ext cx="33106" cy="57344"/>
            </a:xfrm>
            <a:custGeom>
              <a:avLst/>
              <a:gdLst>
                <a:gd name="connsiteX0" fmla="*/ 0 w 37675"/>
                <a:gd name="connsiteY0" fmla="*/ 65259 h 65259"/>
                <a:gd name="connsiteX1" fmla="*/ 37675 w 37675"/>
                <a:gd name="connsiteY1" fmla="*/ 0 h 65259"/>
              </a:gdLst>
              <a:ahLst/>
              <a:cxnLst>
                <a:cxn ang="0">
                  <a:pos x="connsiteX0" y="connsiteY0"/>
                </a:cxn>
                <a:cxn ang="0">
                  <a:pos x="connsiteX1" y="connsiteY1"/>
                </a:cxn>
              </a:cxnLst>
              <a:rect l="l" t="t" r="r" b="b"/>
              <a:pathLst>
                <a:path w="37675" h="65259">
                  <a:moveTo>
                    <a:pt x="0" y="65259"/>
                  </a:moveTo>
                  <a:lnTo>
                    <a:pt x="37675" y="0"/>
                  </a:lnTo>
                </a:path>
              </a:pathLst>
            </a:custGeom>
            <a:ln w="12700" cap="rnd">
              <a:solidFill>
                <a:schemeClr val="accent1"/>
              </a:solidFill>
              <a:prstDash val="solid"/>
              <a:round/>
            </a:ln>
          </p:spPr>
          <p:txBody>
            <a:bodyPr rtlCol="0" anchor="ctr"/>
            <a:lstStyle/>
            <a:p>
              <a:endParaRPr lang="en-GB"/>
            </a:p>
          </p:txBody>
        </p:sp>
        <p:sp>
          <p:nvSpPr>
            <p:cNvPr id="155" name="Freeform: Shape 154">
              <a:extLst>
                <a:ext uri="{FF2B5EF4-FFF2-40B4-BE49-F238E27FC236}">
                  <a16:creationId xmlns:a16="http://schemas.microsoft.com/office/drawing/2014/main" id="{775206D5-13A7-6741-C7D8-4D7C112D2EB7}"/>
                </a:ext>
              </a:extLst>
            </p:cNvPr>
            <p:cNvSpPr/>
            <p:nvPr/>
          </p:nvSpPr>
          <p:spPr>
            <a:xfrm>
              <a:off x="-445780" y="4031346"/>
              <a:ext cx="33106" cy="57339"/>
            </a:xfrm>
            <a:custGeom>
              <a:avLst/>
              <a:gdLst>
                <a:gd name="connsiteX0" fmla="*/ 37675 w 37675"/>
                <a:gd name="connsiteY0" fmla="*/ 65254 h 65253"/>
                <a:gd name="connsiteX1" fmla="*/ 0 w 37675"/>
                <a:gd name="connsiteY1" fmla="*/ 0 h 65253"/>
              </a:gdLst>
              <a:ahLst/>
              <a:cxnLst>
                <a:cxn ang="0">
                  <a:pos x="connsiteX0" y="connsiteY0"/>
                </a:cxn>
                <a:cxn ang="0">
                  <a:pos x="connsiteX1" y="connsiteY1"/>
                </a:cxn>
              </a:cxnLst>
              <a:rect l="l" t="t" r="r" b="b"/>
              <a:pathLst>
                <a:path w="37675" h="65253">
                  <a:moveTo>
                    <a:pt x="37675" y="65254"/>
                  </a:moveTo>
                  <a:lnTo>
                    <a:pt x="0" y="0"/>
                  </a:lnTo>
                </a:path>
              </a:pathLst>
            </a:custGeom>
            <a:ln w="12700" cap="rnd">
              <a:solidFill>
                <a:schemeClr val="accent1"/>
              </a:solidFill>
              <a:prstDash val="solid"/>
              <a:round/>
            </a:ln>
          </p:spPr>
          <p:txBody>
            <a:bodyPr rtlCol="0" anchor="ctr"/>
            <a:lstStyle/>
            <a:p>
              <a:endParaRPr lang="en-GB"/>
            </a:p>
          </p:txBody>
        </p:sp>
        <p:sp>
          <p:nvSpPr>
            <p:cNvPr id="156" name="Freeform: Shape 155">
              <a:extLst>
                <a:ext uri="{FF2B5EF4-FFF2-40B4-BE49-F238E27FC236}">
                  <a16:creationId xmlns:a16="http://schemas.microsoft.com/office/drawing/2014/main" id="{A466D5FD-5671-96DD-CAE0-0541BCAC5AE8}"/>
                </a:ext>
              </a:extLst>
            </p:cNvPr>
            <p:cNvSpPr/>
            <p:nvPr/>
          </p:nvSpPr>
          <p:spPr>
            <a:xfrm>
              <a:off x="-826488" y="3371931"/>
              <a:ext cx="33106" cy="57344"/>
            </a:xfrm>
            <a:custGeom>
              <a:avLst/>
              <a:gdLst>
                <a:gd name="connsiteX0" fmla="*/ 37676 w 37675"/>
                <a:gd name="connsiteY0" fmla="*/ 65259 h 65259"/>
                <a:gd name="connsiteX1" fmla="*/ 0 w 37675"/>
                <a:gd name="connsiteY1" fmla="*/ 0 h 65259"/>
              </a:gdLst>
              <a:ahLst/>
              <a:cxnLst>
                <a:cxn ang="0">
                  <a:pos x="connsiteX0" y="connsiteY0"/>
                </a:cxn>
                <a:cxn ang="0">
                  <a:pos x="connsiteX1" y="connsiteY1"/>
                </a:cxn>
              </a:cxnLst>
              <a:rect l="l" t="t" r="r" b="b"/>
              <a:pathLst>
                <a:path w="37675" h="65259">
                  <a:moveTo>
                    <a:pt x="37676" y="65259"/>
                  </a:moveTo>
                  <a:lnTo>
                    <a:pt x="0" y="0"/>
                  </a:lnTo>
                </a:path>
              </a:pathLst>
            </a:custGeom>
            <a:ln w="12700" cap="rnd">
              <a:solidFill>
                <a:schemeClr val="accent1"/>
              </a:solidFill>
              <a:prstDash val="solid"/>
              <a:round/>
            </a:ln>
          </p:spPr>
          <p:txBody>
            <a:bodyPr rtlCol="0" anchor="ctr"/>
            <a:lstStyle/>
            <a:p>
              <a:endParaRPr lang="en-GB"/>
            </a:p>
          </p:txBody>
        </p:sp>
        <p:sp>
          <p:nvSpPr>
            <p:cNvPr id="157" name="Freeform: Shape 156">
              <a:extLst>
                <a:ext uri="{FF2B5EF4-FFF2-40B4-BE49-F238E27FC236}">
                  <a16:creationId xmlns:a16="http://schemas.microsoft.com/office/drawing/2014/main" id="{557ABC9E-066E-32BE-6CBF-1D53B65BBF98}"/>
                </a:ext>
              </a:extLst>
            </p:cNvPr>
            <p:cNvSpPr/>
            <p:nvPr/>
          </p:nvSpPr>
          <p:spPr>
            <a:xfrm>
              <a:off x="-1066502" y="3482019"/>
              <a:ext cx="893841" cy="496576"/>
            </a:xfrm>
            <a:custGeom>
              <a:avLst/>
              <a:gdLst>
                <a:gd name="connsiteX0" fmla="*/ 508607 w 1017214"/>
                <a:gd name="connsiteY0" fmla="*/ 0 h 565117"/>
                <a:gd name="connsiteX1" fmla="*/ 0 w 1017214"/>
                <a:gd name="connsiteY1" fmla="*/ 282559 h 565117"/>
                <a:gd name="connsiteX2" fmla="*/ 508607 w 1017214"/>
                <a:gd name="connsiteY2" fmla="*/ 565118 h 565117"/>
                <a:gd name="connsiteX3" fmla="*/ 1017214 w 1017214"/>
                <a:gd name="connsiteY3" fmla="*/ 282559 h 565117"/>
                <a:gd name="connsiteX4" fmla="*/ 508607 w 1017214"/>
                <a:gd name="connsiteY4" fmla="*/ 0 h 56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14" h="565117">
                  <a:moveTo>
                    <a:pt x="508607" y="0"/>
                  </a:moveTo>
                  <a:cubicBezTo>
                    <a:pt x="281080" y="0"/>
                    <a:pt x="85641" y="116262"/>
                    <a:pt x="0" y="282559"/>
                  </a:cubicBezTo>
                  <a:cubicBezTo>
                    <a:pt x="85641" y="448861"/>
                    <a:pt x="281080" y="565118"/>
                    <a:pt x="508607" y="565118"/>
                  </a:cubicBezTo>
                  <a:cubicBezTo>
                    <a:pt x="736134" y="565118"/>
                    <a:pt x="931573" y="448855"/>
                    <a:pt x="1017214" y="282559"/>
                  </a:cubicBezTo>
                  <a:cubicBezTo>
                    <a:pt x="931573" y="116257"/>
                    <a:pt x="736134" y="0"/>
                    <a:pt x="508607" y="0"/>
                  </a:cubicBezTo>
                  <a:close/>
                </a:path>
              </a:pathLst>
            </a:custGeom>
            <a:noFill/>
            <a:ln w="12700" cap="rnd">
              <a:solidFill>
                <a:schemeClr val="accent1"/>
              </a:solidFill>
              <a:prstDash val="solid"/>
              <a:round/>
            </a:ln>
          </p:spPr>
          <p:txBody>
            <a:bodyPr rtlCol="0" anchor="ctr"/>
            <a:lstStyle/>
            <a:p>
              <a:endParaRPr lang="en-GB"/>
            </a:p>
          </p:txBody>
        </p:sp>
        <p:sp>
          <p:nvSpPr>
            <p:cNvPr id="158" name="Freeform: Shape 157">
              <a:extLst>
                <a:ext uri="{FF2B5EF4-FFF2-40B4-BE49-F238E27FC236}">
                  <a16:creationId xmlns:a16="http://schemas.microsoft.com/office/drawing/2014/main" id="{7F2D83DD-36E1-6C10-7D44-C0289134278E}"/>
                </a:ext>
              </a:extLst>
            </p:cNvPr>
            <p:cNvSpPr/>
            <p:nvPr/>
          </p:nvSpPr>
          <p:spPr>
            <a:xfrm>
              <a:off x="-834764" y="3515125"/>
              <a:ext cx="430365" cy="430364"/>
            </a:xfrm>
            <a:custGeom>
              <a:avLst/>
              <a:gdLst>
                <a:gd name="connsiteX0" fmla="*/ 489766 w 489766"/>
                <a:gd name="connsiteY0" fmla="*/ 244883 h 489766"/>
                <a:gd name="connsiteX1" fmla="*/ 244883 w 489766"/>
                <a:gd name="connsiteY1" fmla="*/ 489767 h 489766"/>
                <a:gd name="connsiteX2" fmla="*/ 0 w 489766"/>
                <a:gd name="connsiteY2" fmla="*/ 244883 h 489766"/>
                <a:gd name="connsiteX3" fmla="*/ 244883 w 489766"/>
                <a:gd name="connsiteY3" fmla="*/ 0 h 489766"/>
                <a:gd name="connsiteX4" fmla="*/ 489766 w 489766"/>
                <a:gd name="connsiteY4" fmla="*/ 244883 h 48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66" h="489766">
                  <a:moveTo>
                    <a:pt x="489766" y="244883"/>
                  </a:moveTo>
                  <a:cubicBezTo>
                    <a:pt x="489766" y="380129"/>
                    <a:pt x="380128" y="489767"/>
                    <a:pt x="244883" y="489767"/>
                  </a:cubicBezTo>
                  <a:cubicBezTo>
                    <a:pt x="109638" y="489767"/>
                    <a:pt x="0" y="380129"/>
                    <a:pt x="0" y="244883"/>
                  </a:cubicBezTo>
                  <a:cubicBezTo>
                    <a:pt x="0" y="109638"/>
                    <a:pt x="109638" y="0"/>
                    <a:pt x="244883" y="0"/>
                  </a:cubicBezTo>
                  <a:cubicBezTo>
                    <a:pt x="380128" y="0"/>
                    <a:pt x="489766" y="109638"/>
                    <a:pt x="489766" y="244883"/>
                  </a:cubicBezTo>
                  <a:close/>
                </a:path>
              </a:pathLst>
            </a:custGeom>
            <a:noFill/>
            <a:ln w="12700" cap="rnd">
              <a:solidFill>
                <a:schemeClr val="accent1"/>
              </a:solidFill>
              <a:prstDash val="solid"/>
              <a:round/>
            </a:ln>
          </p:spPr>
          <p:txBody>
            <a:bodyPr rtlCol="0" anchor="ctr"/>
            <a:lstStyle/>
            <a:p>
              <a:endParaRPr lang="en-GB"/>
            </a:p>
          </p:txBody>
        </p:sp>
        <p:sp>
          <p:nvSpPr>
            <p:cNvPr id="162" name="Freeform: Shape 161">
              <a:extLst>
                <a:ext uri="{FF2B5EF4-FFF2-40B4-BE49-F238E27FC236}">
                  <a16:creationId xmlns:a16="http://schemas.microsoft.com/office/drawing/2014/main" id="{166D5272-2645-5C40-853C-843A5098C37F}"/>
                </a:ext>
              </a:extLst>
            </p:cNvPr>
            <p:cNvSpPr/>
            <p:nvPr/>
          </p:nvSpPr>
          <p:spPr>
            <a:xfrm>
              <a:off x="-694783" y="3655106"/>
              <a:ext cx="150403" cy="150403"/>
            </a:xfrm>
            <a:custGeom>
              <a:avLst/>
              <a:gdLst>
                <a:gd name="connsiteX0" fmla="*/ 489766 w 489766"/>
                <a:gd name="connsiteY0" fmla="*/ 244883 h 489766"/>
                <a:gd name="connsiteX1" fmla="*/ 244883 w 489766"/>
                <a:gd name="connsiteY1" fmla="*/ 489767 h 489766"/>
                <a:gd name="connsiteX2" fmla="*/ 0 w 489766"/>
                <a:gd name="connsiteY2" fmla="*/ 244883 h 489766"/>
                <a:gd name="connsiteX3" fmla="*/ 244883 w 489766"/>
                <a:gd name="connsiteY3" fmla="*/ 0 h 489766"/>
                <a:gd name="connsiteX4" fmla="*/ 489766 w 489766"/>
                <a:gd name="connsiteY4" fmla="*/ 244883 h 48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66" h="489766">
                  <a:moveTo>
                    <a:pt x="489766" y="244883"/>
                  </a:moveTo>
                  <a:cubicBezTo>
                    <a:pt x="489766" y="380129"/>
                    <a:pt x="380128" y="489767"/>
                    <a:pt x="244883" y="489767"/>
                  </a:cubicBezTo>
                  <a:cubicBezTo>
                    <a:pt x="109638" y="489767"/>
                    <a:pt x="0" y="380129"/>
                    <a:pt x="0" y="244883"/>
                  </a:cubicBezTo>
                  <a:cubicBezTo>
                    <a:pt x="0" y="109638"/>
                    <a:pt x="109638" y="0"/>
                    <a:pt x="244883" y="0"/>
                  </a:cubicBezTo>
                  <a:cubicBezTo>
                    <a:pt x="380128" y="0"/>
                    <a:pt x="489766" y="109638"/>
                    <a:pt x="489766" y="244883"/>
                  </a:cubicBezTo>
                  <a:close/>
                </a:path>
              </a:pathLst>
            </a:custGeom>
            <a:noFill/>
            <a:ln w="12700" cap="rnd">
              <a:solidFill>
                <a:schemeClr val="accent1"/>
              </a:solidFill>
              <a:prstDash val="solid"/>
              <a:round/>
            </a:ln>
          </p:spPr>
          <p:txBody>
            <a:bodyPr rtlCol="0" anchor="ctr"/>
            <a:lstStyle/>
            <a:p>
              <a:endParaRPr lang="en-GB"/>
            </a:p>
          </p:txBody>
        </p:sp>
      </p:grpSp>
      <p:pic>
        <p:nvPicPr>
          <p:cNvPr id="36" name="Picture 35" descr="A black and white logo&#10;&#10;Description automatically generated">
            <a:extLst>
              <a:ext uri="{FF2B5EF4-FFF2-40B4-BE49-F238E27FC236}">
                <a16:creationId xmlns:a16="http://schemas.microsoft.com/office/drawing/2014/main" id="{F7FCB02A-095C-7544-B57B-C97A70588C0B}"/>
              </a:ext>
            </a:extLst>
          </p:cNvPr>
          <p:cNvPicPr>
            <a:picLocks noChangeAspect="1"/>
          </p:cNvPicPr>
          <p:nvPr/>
        </p:nvPicPr>
        <p:blipFill>
          <a:blip r:embed="rId2"/>
          <a:stretch>
            <a:fillRect/>
          </a:stretch>
        </p:blipFill>
        <p:spPr>
          <a:xfrm>
            <a:off x="602162" y="4377958"/>
            <a:ext cx="2008019" cy="373360"/>
          </a:xfrm>
          <a:prstGeom prst="rect">
            <a:avLst/>
          </a:prstGeom>
        </p:spPr>
      </p:pic>
      <p:pic>
        <p:nvPicPr>
          <p:cNvPr id="38" name="Picture 37" descr="A black and white logo&#10;&#10;Description automatically generated">
            <a:extLst>
              <a:ext uri="{FF2B5EF4-FFF2-40B4-BE49-F238E27FC236}">
                <a16:creationId xmlns:a16="http://schemas.microsoft.com/office/drawing/2014/main" id="{E262D8E6-DBEF-D3BC-0F74-582C4E5094F5}"/>
              </a:ext>
            </a:extLst>
          </p:cNvPr>
          <p:cNvPicPr>
            <a:picLocks noChangeAspect="1"/>
          </p:cNvPicPr>
          <p:nvPr/>
        </p:nvPicPr>
        <p:blipFill>
          <a:blip r:embed="rId3"/>
          <a:stretch>
            <a:fillRect/>
          </a:stretch>
        </p:blipFill>
        <p:spPr>
          <a:xfrm>
            <a:off x="520778" y="2909224"/>
            <a:ext cx="1435405" cy="373360"/>
          </a:xfrm>
          <a:prstGeom prst="rect">
            <a:avLst/>
          </a:prstGeom>
        </p:spPr>
      </p:pic>
      <p:grpSp>
        <p:nvGrpSpPr>
          <p:cNvPr id="60" name="Group 59">
            <a:extLst>
              <a:ext uri="{FF2B5EF4-FFF2-40B4-BE49-F238E27FC236}">
                <a16:creationId xmlns:a16="http://schemas.microsoft.com/office/drawing/2014/main" id="{28C24209-4BF4-6A0B-FFD1-B356212BB38A}"/>
              </a:ext>
            </a:extLst>
          </p:cNvPr>
          <p:cNvGrpSpPr/>
          <p:nvPr/>
        </p:nvGrpSpPr>
        <p:grpSpPr>
          <a:xfrm>
            <a:off x="4879257" y="1937682"/>
            <a:ext cx="4275528" cy="4119435"/>
            <a:chOff x="4742016" y="1517646"/>
            <a:chExt cx="4695820" cy="4524383"/>
          </a:xfrm>
        </p:grpSpPr>
        <p:sp>
          <p:nvSpPr>
            <p:cNvPr id="6" name="Freeform: Shape 5">
              <a:extLst>
                <a:ext uri="{FF2B5EF4-FFF2-40B4-BE49-F238E27FC236}">
                  <a16:creationId xmlns:a16="http://schemas.microsoft.com/office/drawing/2014/main" id="{7A156481-970B-6A38-111C-F153554DC6E0}"/>
                </a:ext>
              </a:extLst>
            </p:cNvPr>
            <p:cNvSpPr/>
            <p:nvPr/>
          </p:nvSpPr>
          <p:spPr>
            <a:xfrm>
              <a:off x="6439087" y="1517646"/>
              <a:ext cx="1301520" cy="2203548"/>
            </a:xfrm>
            <a:custGeom>
              <a:avLst/>
              <a:gdLst>
                <a:gd name="connsiteX0" fmla="*/ 932925 w 932949"/>
                <a:gd name="connsiteY0" fmla="*/ 462845 h 1579536"/>
                <a:gd name="connsiteX1" fmla="*/ 466465 w 932949"/>
                <a:gd name="connsiteY1" fmla="*/ 1579504 h 1579536"/>
                <a:gd name="connsiteX2" fmla="*/ -24 w 932949"/>
                <a:gd name="connsiteY2" fmla="*/ 462845 h 1579536"/>
                <a:gd name="connsiteX3" fmla="*/ 470063 w 932949"/>
                <a:gd name="connsiteY3" fmla="*/ -18 h 1579536"/>
                <a:gd name="connsiteX4" fmla="*/ 932925 w 932949"/>
                <a:gd name="connsiteY4" fmla="*/ 462845 h 157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49" h="1579536">
                  <a:moveTo>
                    <a:pt x="932925" y="462845"/>
                  </a:moveTo>
                  <a:cubicBezTo>
                    <a:pt x="932925" y="720514"/>
                    <a:pt x="640583" y="1579504"/>
                    <a:pt x="466465" y="1579504"/>
                  </a:cubicBezTo>
                  <a:cubicBezTo>
                    <a:pt x="292346" y="1579504"/>
                    <a:pt x="-24" y="720514"/>
                    <a:pt x="-24" y="462845"/>
                  </a:cubicBezTo>
                  <a:cubicBezTo>
                    <a:pt x="1969" y="205218"/>
                    <a:pt x="212436" y="-2013"/>
                    <a:pt x="470063" y="-18"/>
                  </a:cubicBezTo>
                  <a:cubicBezTo>
                    <a:pt x="724872" y="1955"/>
                    <a:pt x="930951" y="208034"/>
                    <a:pt x="932925" y="462845"/>
                  </a:cubicBezTo>
                  <a:close/>
                </a:path>
              </a:pathLst>
            </a:custGeom>
            <a:solidFill>
              <a:schemeClr val="accent1"/>
            </a:solidFill>
            <a:ln w="279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A35CE3E2-BDF4-8EF2-C2DD-210BDCA55F99}"/>
                </a:ext>
              </a:extLst>
            </p:cNvPr>
            <p:cNvSpPr/>
            <p:nvPr/>
          </p:nvSpPr>
          <p:spPr>
            <a:xfrm>
              <a:off x="4742016" y="2745354"/>
              <a:ext cx="2136479" cy="1336115"/>
            </a:xfrm>
            <a:custGeom>
              <a:avLst/>
              <a:gdLst>
                <a:gd name="connsiteX0" fmla="*/ 610750 w 1531460"/>
                <a:gd name="connsiteY0" fmla="*/ 22926 h 957747"/>
                <a:gd name="connsiteX1" fmla="*/ 1528601 w 1531460"/>
                <a:gd name="connsiteY1" fmla="*/ 811648 h 957747"/>
                <a:gd name="connsiteX2" fmla="*/ 322435 w 1531460"/>
                <a:gd name="connsiteY2" fmla="*/ 910242 h 957747"/>
                <a:gd name="connsiteX3" fmla="*/ 22935 w 1531460"/>
                <a:gd name="connsiteY3" fmla="*/ 322427 h 957747"/>
                <a:gd name="connsiteX4" fmla="*/ 610750 w 1531460"/>
                <a:gd name="connsiteY4" fmla="*/ 22926 h 95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460" h="957747">
                  <a:moveTo>
                    <a:pt x="610750" y="22926"/>
                  </a:moveTo>
                  <a:cubicBezTo>
                    <a:pt x="855781" y="102534"/>
                    <a:pt x="1582399" y="646058"/>
                    <a:pt x="1528601" y="811648"/>
                  </a:cubicBezTo>
                  <a:cubicBezTo>
                    <a:pt x="1474802" y="977239"/>
                    <a:pt x="567465" y="989850"/>
                    <a:pt x="322435" y="910242"/>
                  </a:cubicBezTo>
                  <a:cubicBezTo>
                    <a:pt x="77409" y="830626"/>
                    <a:pt x="-56681" y="567451"/>
                    <a:pt x="22935" y="322427"/>
                  </a:cubicBezTo>
                  <a:cubicBezTo>
                    <a:pt x="102551" y="77402"/>
                    <a:pt x="365725" y="-56690"/>
                    <a:pt x="610750" y="22926"/>
                  </a:cubicBezTo>
                  <a:close/>
                </a:path>
              </a:pathLst>
            </a:custGeom>
            <a:solidFill>
              <a:schemeClr val="accent4"/>
            </a:solidFill>
            <a:ln w="279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E6B4016-B3E0-38FE-C4DB-1B45AE156189}"/>
                </a:ext>
              </a:extLst>
            </p:cNvPr>
            <p:cNvSpPr/>
            <p:nvPr/>
          </p:nvSpPr>
          <p:spPr>
            <a:xfrm>
              <a:off x="5390331" y="4112568"/>
              <a:ext cx="1621760" cy="1929461"/>
            </a:xfrm>
            <a:custGeom>
              <a:avLst/>
              <a:gdLst>
                <a:gd name="connsiteX0" fmla="*/ 89126 w 1162502"/>
                <a:gd name="connsiteY0" fmla="*/ 642253 h 1383066"/>
                <a:gd name="connsiteX1" fmla="*/ 1122850 w 1162502"/>
                <a:gd name="connsiteY1" fmla="*/ 13109 h 1383066"/>
                <a:gd name="connsiteX2" fmla="*/ 843902 w 1162502"/>
                <a:gd name="connsiteY2" fmla="*/ 1190726 h 1383066"/>
                <a:gd name="connsiteX3" fmla="*/ 192277 w 1162502"/>
                <a:gd name="connsiteY3" fmla="*/ 1293877 h 1383066"/>
                <a:gd name="connsiteX4" fmla="*/ 89126 w 1162502"/>
                <a:gd name="connsiteY4" fmla="*/ 642253 h 138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02" h="1383066">
                  <a:moveTo>
                    <a:pt x="89126" y="642253"/>
                  </a:moveTo>
                  <a:cubicBezTo>
                    <a:pt x="240540" y="433824"/>
                    <a:pt x="981978" y="-89287"/>
                    <a:pt x="1122850" y="13109"/>
                  </a:cubicBezTo>
                  <a:cubicBezTo>
                    <a:pt x="1263722" y="115506"/>
                    <a:pt x="995316" y="982242"/>
                    <a:pt x="843902" y="1190726"/>
                  </a:cubicBezTo>
                  <a:cubicBezTo>
                    <a:pt x="692446" y="1399154"/>
                    <a:pt x="400703" y="1445347"/>
                    <a:pt x="192277" y="1293877"/>
                  </a:cubicBezTo>
                  <a:cubicBezTo>
                    <a:pt x="-16148" y="1142407"/>
                    <a:pt x="-62330" y="850681"/>
                    <a:pt x="89126" y="642253"/>
                  </a:cubicBezTo>
                  <a:close/>
                </a:path>
              </a:pathLst>
            </a:custGeom>
            <a:solidFill>
              <a:schemeClr val="accent2"/>
            </a:solidFill>
            <a:ln w="279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D6A7377-839A-FDAF-F622-92B7E9E46443}"/>
                </a:ext>
              </a:extLst>
            </p:cNvPr>
            <p:cNvSpPr/>
            <p:nvPr/>
          </p:nvSpPr>
          <p:spPr>
            <a:xfrm>
              <a:off x="7167667" y="4112471"/>
              <a:ext cx="1620153" cy="1926987"/>
            </a:xfrm>
            <a:custGeom>
              <a:avLst/>
              <a:gdLst>
                <a:gd name="connsiteX0" fmla="*/ 318618 w 1161350"/>
                <a:gd name="connsiteY0" fmla="*/ 1190712 h 1381293"/>
                <a:gd name="connsiteX1" fmla="*/ 39614 w 1161350"/>
                <a:gd name="connsiteY1" fmla="*/ 13095 h 1381293"/>
                <a:gd name="connsiteX2" fmla="*/ 1073450 w 1161350"/>
                <a:gd name="connsiteY2" fmla="*/ 642239 h 1381293"/>
                <a:gd name="connsiteX3" fmla="*/ 967239 w 1161350"/>
                <a:gd name="connsiteY3" fmla="*/ 1293388 h 1381293"/>
                <a:gd name="connsiteX4" fmla="*/ 318618 w 1161350"/>
                <a:gd name="connsiteY4" fmla="*/ 1190656 h 138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50" h="1381293">
                  <a:moveTo>
                    <a:pt x="318618" y="1190712"/>
                  </a:moveTo>
                  <a:cubicBezTo>
                    <a:pt x="167148" y="982256"/>
                    <a:pt x="-101286" y="115436"/>
                    <a:pt x="39614" y="13095"/>
                  </a:cubicBezTo>
                  <a:cubicBezTo>
                    <a:pt x="180514" y="-89245"/>
                    <a:pt x="921952" y="433894"/>
                    <a:pt x="1073450" y="642239"/>
                  </a:cubicBezTo>
                  <a:cubicBezTo>
                    <a:pt x="1223941" y="851366"/>
                    <a:pt x="1176378" y="1142897"/>
                    <a:pt x="967239" y="1293388"/>
                  </a:cubicBezTo>
                  <a:cubicBezTo>
                    <a:pt x="759463" y="1442900"/>
                    <a:pt x="470026" y="1397043"/>
                    <a:pt x="318618" y="1190656"/>
                  </a:cubicBezTo>
                  <a:close/>
                </a:path>
              </a:pathLst>
            </a:custGeom>
            <a:solidFill>
              <a:schemeClr val="accent3"/>
            </a:solidFill>
            <a:ln w="279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8F0773F-472A-F0B1-611A-51246B029769}"/>
                </a:ext>
              </a:extLst>
            </p:cNvPr>
            <p:cNvSpPr/>
            <p:nvPr/>
          </p:nvSpPr>
          <p:spPr>
            <a:xfrm>
              <a:off x="7301277" y="2745243"/>
              <a:ext cx="2136559" cy="1336204"/>
            </a:xfrm>
            <a:custGeom>
              <a:avLst/>
              <a:gdLst>
                <a:gd name="connsiteX0" fmla="*/ 1209005 w 1531517"/>
                <a:gd name="connsiteY0" fmla="*/ 910238 h 957811"/>
                <a:gd name="connsiteX1" fmla="*/ 2811 w 1531517"/>
                <a:gd name="connsiteY1" fmla="*/ 811672 h 957811"/>
                <a:gd name="connsiteX2" fmla="*/ 920689 w 1531517"/>
                <a:gd name="connsiteY2" fmla="*/ 22950 h 957811"/>
                <a:gd name="connsiteX3" fmla="*/ 1508589 w 1531517"/>
                <a:gd name="connsiteY3" fmla="*/ 322377 h 957811"/>
                <a:gd name="connsiteX4" fmla="*/ 1508617 w 1531517"/>
                <a:gd name="connsiteY4" fmla="*/ 322478 h 957811"/>
                <a:gd name="connsiteX5" fmla="*/ 1209005 w 1531517"/>
                <a:gd name="connsiteY5" fmla="*/ 910238 h 95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1517" h="957811">
                  <a:moveTo>
                    <a:pt x="1209005" y="910238"/>
                  </a:moveTo>
                  <a:cubicBezTo>
                    <a:pt x="963974" y="989929"/>
                    <a:pt x="56610" y="977346"/>
                    <a:pt x="2811" y="811672"/>
                  </a:cubicBezTo>
                  <a:cubicBezTo>
                    <a:pt x="-50988" y="645997"/>
                    <a:pt x="675659" y="102613"/>
                    <a:pt x="920689" y="22950"/>
                  </a:cubicBezTo>
                  <a:cubicBezTo>
                    <a:pt x="1165720" y="-56708"/>
                    <a:pt x="1428925" y="77350"/>
                    <a:pt x="1508589" y="322377"/>
                  </a:cubicBezTo>
                  <a:cubicBezTo>
                    <a:pt x="1508589" y="322411"/>
                    <a:pt x="1508617" y="322444"/>
                    <a:pt x="1508617" y="322478"/>
                  </a:cubicBezTo>
                  <a:cubicBezTo>
                    <a:pt x="1588057" y="567480"/>
                    <a:pt x="1453979" y="830686"/>
                    <a:pt x="1209005" y="910238"/>
                  </a:cubicBezTo>
                  <a:close/>
                </a:path>
              </a:pathLst>
            </a:custGeom>
            <a:solidFill>
              <a:schemeClr val="bg2">
                <a:lumMod val="75000"/>
                <a:lumOff val="25000"/>
              </a:schemeClr>
            </a:solidFill>
            <a:ln w="279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8CC7E32-70B1-1526-D522-1983059B6AF4}"/>
                </a:ext>
              </a:extLst>
            </p:cNvPr>
            <p:cNvSpPr/>
            <p:nvPr/>
          </p:nvSpPr>
          <p:spPr>
            <a:xfrm>
              <a:off x="6485936" y="1559496"/>
              <a:ext cx="1207899" cy="1207705"/>
            </a:xfrm>
            <a:custGeom>
              <a:avLst/>
              <a:gdLst>
                <a:gd name="connsiteX0" fmla="*/ 432882 w 865840"/>
                <a:gd name="connsiteY0" fmla="*/ 865669 h 865701"/>
                <a:gd name="connsiteX1" fmla="*/ -24 w 865840"/>
                <a:gd name="connsiteY1" fmla="*/ 432734 h 865701"/>
                <a:gd name="connsiteX2" fmla="*/ 432882 w 865840"/>
                <a:gd name="connsiteY2" fmla="*/ -32 h 865701"/>
                <a:gd name="connsiteX3" fmla="*/ 865817 w 865840"/>
                <a:gd name="connsiteY3" fmla="*/ 432846 h 865701"/>
                <a:gd name="connsiteX4" fmla="*/ 432882 w 865840"/>
                <a:gd name="connsiteY4" fmla="*/ 865669 h 86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840" h="865701">
                  <a:moveTo>
                    <a:pt x="432882" y="865669"/>
                  </a:moveTo>
                  <a:cubicBezTo>
                    <a:pt x="194171" y="865669"/>
                    <a:pt x="-24" y="671445"/>
                    <a:pt x="-24" y="432734"/>
                  </a:cubicBezTo>
                  <a:cubicBezTo>
                    <a:pt x="-24" y="194023"/>
                    <a:pt x="194171" y="-32"/>
                    <a:pt x="432882" y="-32"/>
                  </a:cubicBezTo>
                  <a:cubicBezTo>
                    <a:pt x="671593" y="-32"/>
                    <a:pt x="865817" y="194135"/>
                    <a:pt x="865817" y="432846"/>
                  </a:cubicBezTo>
                  <a:cubicBezTo>
                    <a:pt x="865817" y="671557"/>
                    <a:pt x="671621" y="865669"/>
                    <a:pt x="432882" y="865669"/>
                  </a:cubicBezTo>
                  <a:close/>
                </a:path>
              </a:pathLst>
            </a:custGeom>
            <a:solidFill>
              <a:srgbClr val="FFFFFF"/>
            </a:solidFill>
            <a:ln w="279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564892C-BE4E-764C-FCF8-F8B646B437DA}"/>
                </a:ext>
              </a:extLst>
            </p:cNvPr>
            <p:cNvSpPr/>
            <p:nvPr/>
          </p:nvSpPr>
          <p:spPr>
            <a:xfrm>
              <a:off x="4788940" y="2792246"/>
              <a:ext cx="1208043" cy="1207989"/>
            </a:xfrm>
            <a:custGeom>
              <a:avLst/>
              <a:gdLst>
                <a:gd name="connsiteX0" fmla="*/ 844682 w 865943"/>
                <a:gd name="connsiteY0" fmla="*/ 566727 h 865904"/>
                <a:gd name="connsiteX1" fmla="*/ 299173 w 865943"/>
                <a:gd name="connsiteY1" fmla="*/ 844641 h 865904"/>
                <a:gd name="connsiteX2" fmla="*/ 21175 w 865943"/>
                <a:gd name="connsiteY2" fmla="*/ 299187 h 865904"/>
                <a:gd name="connsiteX3" fmla="*/ 566741 w 865943"/>
                <a:gd name="connsiteY3" fmla="*/ 21162 h 865904"/>
                <a:gd name="connsiteX4" fmla="*/ 844682 w 865943"/>
                <a:gd name="connsiteY4" fmla="*/ 566727 h 86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943" h="865904">
                  <a:moveTo>
                    <a:pt x="844682" y="566727"/>
                  </a:moveTo>
                  <a:cubicBezTo>
                    <a:pt x="770947" y="793778"/>
                    <a:pt x="526196" y="918404"/>
                    <a:pt x="299173" y="844641"/>
                  </a:cubicBezTo>
                  <a:cubicBezTo>
                    <a:pt x="72150" y="770877"/>
                    <a:pt x="-52532" y="526182"/>
                    <a:pt x="21175" y="299187"/>
                  </a:cubicBezTo>
                  <a:cubicBezTo>
                    <a:pt x="94883" y="72193"/>
                    <a:pt x="339718" y="-52545"/>
                    <a:pt x="566741" y="21162"/>
                  </a:cubicBezTo>
                  <a:cubicBezTo>
                    <a:pt x="793763" y="94870"/>
                    <a:pt x="918474" y="339704"/>
                    <a:pt x="844682" y="566727"/>
                  </a:cubicBezTo>
                  <a:close/>
                </a:path>
              </a:pathLst>
            </a:custGeom>
            <a:solidFill>
              <a:srgbClr val="FFFFFF"/>
            </a:solidFill>
            <a:ln w="279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F1C4F1D-A213-A2E1-6443-C1BA1B8F5130}"/>
                </a:ext>
              </a:extLst>
            </p:cNvPr>
            <p:cNvSpPr/>
            <p:nvPr/>
          </p:nvSpPr>
          <p:spPr>
            <a:xfrm>
              <a:off x="5437454" y="4787380"/>
              <a:ext cx="1207436" cy="1207442"/>
            </a:xfrm>
            <a:custGeom>
              <a:avLst/>
              <a:gdLst>
                <a:gd name="connsiteX0" fmla="*/ 687175 w 865508"/>
                <a:gd name="connsiteY0" fmla="*/ 82481 h 865512"/>
                <a:gd name="connsiteX1" fmla="*/ 782945 w 865508"/>
                <a:gd name="connsiteY1" fmla="*/ 687185 h 865512"/>
                <a:gd name="connsiteX2" fmla="*/ 178268 w 865508"/>
                <a:gd name="connsiteY2" fmla="*/ 782983 h 865512"/>
                <a:gd name="connsiteX3" fmla="*/ 82499 w 865508"/>
                <a:gd name="connsiteY3" fmla="*/ 178279 h 865512"/>
                <a:gd name="connsiteX4" fmla="*/ 687175 w 865508"/>
                <a:gd name="connsiteY4" fmla="*/ 82481 h 8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8" h="865512">
                  <a:moveTo>
                    <a:pt x="687175" y="82481"/>
                  </a:moveTo>
                  <a:cubicBezTo>
                    <a:pt x="880336" y="222794"/>
                    <a:pt x="923258" y="494052"/>
                    <a:pt x="782945" y="687185"/>
                  </a:cubicBezTo>
                  <a:cubicBezTo>
                    <a:pt x="642632" y="880318"/>
                    <a:pt x="371373" y="923240"/>
                    <a:pt x="178268" y="782983"/>
                  </a:cubicBezTo>
                  <a:cubicBezTo>
                    <a:pt x="-14837" y="642726"/>
                    <a:pt x="-57814" y="371384"/>
                    <a:pt x="82499" y="178279"/>
                  </a:cubicBezTo>
                  <a:cubicBezTo>
                    <a:pt x="222812" y="-14827"/>
                    <a:pt x="494042" y="-57832"/>
                    <a:pt x="687175" y="82481"/>
                  </a:cubicBezTo>
                  <a:close/>
                </a:path>
              </a:pathLst>
            </a:custGeom>
            <a:solidFill>
              <a:srgbClr val="FFFFFF"/>
            </a:solidFill>
            <a:ln w="279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0D9D6A6-EFB0-A81A-D7D5-1496102EBAAB}"/>
                </a:ext>
              </a:extLst>
            </p:cNvPr>
            <p:cNvSpPr/>
            <p:nvPr/>
          </p:nvSpPr>
          <p:spPr>
            <a:xfrm>
              <a:off x="7534895" y="4787361"/>
              <a:ext cx="1207506" cy="1207428"/>
            </a:xfrm>
            <a:custGeom>
              <a:avLst/>
              <a:gdLst>
                <a:gd name="connsiteX0" fmla="*/ 178276 w 865558"/>
                <a:gd name="connsiteY0" fmla="*/ 82467 h 865502"/>
                <a:gd name="connsiteX1" fmla="*/ 783009 w 865558"/>
                <a:gd name="connsiteY1" fmla="*/ 178293 h 865502"/>
                <a:gd name="connsiteX2" fmla="*/ 687267 w 865558"/>
                <a:gd name="connsiteY2" fmla="*/ 782941 h 865502"/>
                <a:gd name="connsiteX3" fmla="*/ 82507 w 865558"/>
                <a:gd name="connsiteY3" fmla="*/ 687200 h 865502"/>
                <a:gd name="connsiteX4" fmla="*/ 178276 w 865558"/>
                <a:gd name="connsiteY4" fmla="*/ 82467 h 86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8" h="865502">
                  <a:moveTo>
                    <a:pt x="178276" y="82467"/>
                  </a:moveTo>
                  <a:cubicBezTo>
                    <a:pt x="371409" y="-57818"/>
                    <a:pt x="642696" y="-14840"/>
                    <a:pt x="783009" y="178293"/>
                  </a:cubicBezTo>
                  <a:cubicBezTo>
                    <a:pt x="923322" y="371425"/>
                    <a:pt x="880344" y="642656"/>
                    <a:pt x="687267" y="782941"/>
                  </a:cubicBezTo>
                  <a:cubicBezTo>
                    <a:pt x="494190" y="923226"/>
                    <a:pt x="222820" y="880332"/>
                    <a:pt x="82507" y="687200"/>
                  </a:cubicBezTo>
                  <a:cubicBezTo>
                    <a:pt x="-57806" y="494066"/>
                    <a:pt x="-14857" y="222780"/>
                    <a:pt x="178276" y="82467"/>
                  </a:cubicBezTo>
                  <a:close/>
                </a:path>
              </a:pathLst>
            </a:custGeom>
            <a:solidFill>
              <a:srgbClr val="FFFFFF"/>
            </a:solidFill>
            <a:ln w="279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B783AAA-A92B-8B03-1B9D-B5C72968CB71}"/>
                </a:ext>
              </a:extLst>
            </p:cNvPr>
            <p:cNvSpPr/>
            <p:nvPr/>
          </p:nvSpPr>
          <p:spPr>
            <a:xfrm>
              <a:off x="8182635" y="2792279"/>
              <a:ext cx="1207954" cy="1207940"/>
            </a:xfrm>
            <a:custGeom>
              <a:avLst/>
              <a:gdLst>
                <a:gd name="connsiteX0" fmla="*/ 21212 w 865880"/>
                <a:gd name="connsiteY0" fmla="*/ 566704 h 865870"/>
                <a:gd name="connsiteX1" fmla="*/ 299210 w 865880"/>
                <a:gd name="connsiteY1" fmla="*/ 21194 h 865870"/>
                <a:gd name="connsiteX2" fmla="*/ 844635 w 865880"/>
                <a:gd name="connsiteY2" fmla="*/ 299108 h 865870"/>
                <a:gd name="connsiteX3" fmla="*/ 566722 w 865880"/>
                <a:gd name="connsiteY3" fmla="*/ 844617 h 865870"/>
                <a:gd name="connsiteX4" fmla="*/ 21212 w 865880"/>
                <a:gd name="connsiteY4" fmla="*/ 566704 h 86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880" h="865870">
                  <a:moveTo>
                    <a:pt x="21212" y="566704"/>
                  </a:moveTo>
                  <a:cubicBezTo>
                    <a:pt x="-52579" y="339653"/>
                    <a:pt x="72131" y="94958"/>
                    <a:pt x="299210" y="21194"/>
                  </a:cubicBezTo>
                  <a:cubicBezTo>
                    <a:pt x="526289" y="-52569"/>
                    <a:pt x="770900" y="72113"/>
                    <a:pt x="844635" y="299108"/>
                  </a:cubicBezTo>
                  <a:cubicBezTo>
                    <a:pt x="918371" y="526103"/>
                    <a:pt x="793773" y="770882"/>
                    <a:pt x="566722" y="844617"/>
                  </a:cubicBezTo>
                  <a:cubicBezTo>
                    <a:pt x="339671" y="918353"/>
                    <a:pt x="95060" y="793754"/>
                    <a:pt x="21212" y="566704"/>
                  </a:cubicBezTo>
                  <a:close/>
                </a:path>
              </a:pathLst>
            </a:custGeom>
            <a:solidFill>
              <a:srgbClr val="FFFFFF"/>
            </a:solidFill>
            <a:ln w="279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0314257-FF7A-AC3F-5419-CD53E005E7F5}"/>
                </a:ext>
              </a:extLst>
            </p:cNvPr>
            <p:cNvSpPr/>
            <p:nvPr/>
          </p:nvSpPr>
          <p:spPr>
            <a:xfrm>
              <a:off x="6332668" y="3130370"/>
              <a:ext cx="1533388" cy="1533271"/>
            </a:xfrm>
            <a:custGeom>
              <a:avLst/>
              <a:gdLst>
                <a:gd name="connsiteX0" fmla="*/ -24 w 1099155"/>
                <a:gd name="connsiteY0" fmla="*/ 549503 h 1099071"/>
                <a:gd name="connsiteX1" fmla="*/ 549511 w 1099155"/>
                <a:gd name="connsiteY1" fmla="*/ -32 h 1099071"/>
                <a:gd name="connsiteX2" fmla="*/ 1099131 w 1099155"/>
                <a:gd name="connsiteY2" fmla="*/ 549503 h 1099071"/>
                <a:gd name="connsiteX3" fmla="*/ 549511 w 1099155"/>
                <a:gd name="connsiteY3" fmla="*/ 1099039 h 1099071"/>
                <a:gd name="connsiteX4" fmla="*/ -24 w 1099155"/>
                <a:gd name="connsiteY4" fmla="*/ 549503 h 109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155" h="1099071">
                  <a:moveTo>
                    <a:pt x="-24" y="549503"/>
                  </a:moveTo>
                  <a:cubicBezTo>
                    <a:pt x="-24" y="246005"/>
                    <a:pt x="246040" y="-32"/>
                    <a:pt x="549511" y="-32"/>
                  </a:cubicBezTo>
                  <a:cubicBezTo>
                    <a:pt x="852982" y="-32"/>
                    <a:pt x="1099131" y="246032"/>
                    <a:pt x="1099131" y="549503"/>
                  </a:cubicBezTo>
                  <a:cubicBezTo>
                    <a:pt x="1099131" y="852974"/>
                    <a:pt x="853066" y="1099039"/>
                    <a:pt x="549511" y="1099039"/>
                  </a:cubicBezTo>
                  <a:cubicBezTo>
                    <a:pt x="245957" y="1099039"/>
                    <a:pt x="-24" y="853002"/>
                    <a:pt x="-24" y="549503"/>
                  </a:cubicBezTo>
                  <a:close/>
                </a:path>
              </a:pathLst>
            </a:custGeom>
            <a:solidFill>
              <a:schemeClr val="tx1">
                <a:lumMod val="95000"/>
              </a:schemeClr>
            </a:solidFill>
            <a:ln w="279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4143429-7E9A-162C-E68F-87C9703E537A}"/>
                </a:ext>
              </a:extLst>
            </p:cNvPr>
            <p:cNvSpPr/>
            <p:nvPr/>
          </p:nvSpPr>
          <p:spPr>
            <a:xfrm>
              <a:off x="6930025" y="3553875"/>
              <a:ext cx="338675" cy="338554"/>
            </a:xfrm>
            <a:custGeom>
              <a:avLst/>
              <a:gdLst>
                <a:gd name="connsiteX0" fmla="*/ 113036 w 277756"/>
                <a:gd name="connsiteY0" fmla="*/ 70573 h 277657"/>
                <a:gd name="connsiteX1" fmla="*/ 89807 w 277756"/>
                <a:gd name="connsiteY1" fmla="*/ 76245 h 277657"/>
                <a:gd name="connsiteX2" fmla="*/ 72497 w 277756"/>
                <a:gd name="connsiteY2" fmla="*/ 92174 h 277657"/>
                <a:gd name="connsiteX3" fmla="*/ 72004 w 277756"/>
                <a:gd name="connsiteY3" fmla="*/ 92174 h 277657"/>
                <a:gd name="connsiteX4" fmla="*/ 72004 w 277756"/>
                <a:gd name="connsiteY4" fmla="*/ 74223 h 277657"/>
                <a:gd name="connsiteX5" fmla="*/ 37580 w 277756"/>
                <a:gd name="connsiteY5" fmla="*/ 74223 h 277657"/>
                <a:gd name="connsiteX6" fmla="*/ 37580 w 277756"/>
                <a:gd name="connsiteY6" fmla="*/ 206887 h 277657"/>
                <a:gd name="connsiteX7" fmla="*/ 74026 w 277756"/>
                <a:gd name="connsiteY7" fmla="*/ 206887 h 277657"/>
                <a:gd name="connsiteX8" fmla="*/ 74026 w 277756"/>
                <a:gd name="connsiteY8" fmla="*/ 129853 h 277657"/>
                <a:gd name="connsiteX9" fmla="*/ 76837 w 277756"/>
                <a:gd name="connsiteY9" fmla="*/ 114071 h 277657"/>
                <a:gd name="connsiteX10" fmla="*/ 83642 w 277756"/>
                <a:gd name="connsiteY10" fmla="*/ 104849 h 277657"/>
                <a:gd name="connsiteX11" fmla="*/ 91829 w 277756"/>
                <a:gd name="connsiteY11" fmla="*/ 100460 h 277657"/>
                <a:gd name="connsiteX12" fmla="*/ 98635 w 277756"/>
                <a:gd name="connsiteY12" fmla="*/ 99326 h 277657"/>
                <a:gd name="connsiteX13" fmla="*/ 111852 w 277756"/>
                <a:gd name="connsiteY13" fmla="*/ 102285 h 277657"/>
                <a:gd name="connsiteX14" fmla="*/ 118264 w 277756"/>
                <a:gd name="connsiteY14" fmla="*/ 110126 h 277657"/>
                <a:gd name="connsiteX15" fmla="*/ 120434 w 277756"/>
                <a:gd name="connsiteY15" fmla="*/ 120778 h 277657"/>
                <a:gd name="connsiteX16" fmla="*/ 120680 w 277756"/>
                <a:gd name="connsiteY16" fmla="*/ 132467 h 277657"/>
                <a:gd name="connsiteX17" fmla="*/ 120680 w 277756"/>
                <a:gd name="connsiteY17" fmla="*/ 206936 h 277657"/>
                <a:gd name="connsiteX18" fmla="*/ 157126 w 277756"/>
                <a:gd name="connsiteY18" fmla="*/ 206936 h 277657"/>
                <a:gd name="connsiteX19" fmla="*/ 157126 w 277756"/>
                <a:gd name="connsiteY19" fmla="*/ 133009 h 277657"/>
                <a:gd name="connsiteX20" fmla="*/ 158013 w 277756"/>
                <a:gd name="connsiteY20" fmla="*/ 120828 h 277657"/>
                <a:gd name="connsiteX21" fmla="*/ 161613 w 277756"/>
                <a:gd name="connsiteY21" fmla="*/ 110027 h 277657"/>
                <a:gd name="connsiteX22" fmla="*/ 169060 w 277756"/>
                <a:gd name="connsiteY22" fmla="*/ 102334 h 277657"/>
                <a:gd name="connsiteX23" fmla="*/ 181538 w 277756"/>
                <a:gd name="connsiteY23" fmla="*/ 99375 h 277657"/>
                <a:gd name="connsiteX24" fmla="*/ 193719 w 277756"/>
                <a:gd name="connsiteY24" fmla="*/ 101939 h 277657"/>
                <a:gd name="connsiteX25" fmla="*/ 200525 w 277756"/>
                <a:gd name="connsiteY25" fmla="*/ 108893 h 277657"/>
                <a:gd name="connsiteX26" fmla="*/ 203336 w 277756"/>
                <a:gd name="connsiteY26" fmla="*/ 119151 h 277657"/>
                <a:gd name="connsiteX27" fmla="*/ 203829 w 277756"/>
                <a:gd name="connsiteY27" fmla="*/ 131727 h 277657"/>
                <a:gd name="connsiteX28" fmla="*/ 203829 w 277756"/>
                <a:gd name="connsiteY28" fmla="*/ 206985 h 277657"/>
                <a:gd name="connsiteX29" fmla="*/ 240275 w 277756"/>
                <a:gd name="connsiteY29" fmla="*/ 206985 h 277657"/>
                <a:gd name="connsiteX30" fmla="*/ 240275 w 277756"/>
                <a:gd name="connsiteY30" fmla="*/ 118165 h 277657"/>
                <a:gd name="connsiteX31" fmla="*/ 240373 w 277756"/>
                <a:gd name="connsiteY31" fmla="*/ 118115 h 277657"/>
                <a:gd name="connsiteX32" fmla="*/ 236773 w 277756"/>
                <a:gd name="connsiteY32" fmla="*/ 96169 h 277657"/>
                <a:gd name="connsiteX33" fmla="*/ 226762 w 277756"/>
                <a:gd name="connsiteY33" fmla="*/ 81423 h 277657"/>
                <a:gd name="connsiteX34" fmla="*/ 211375 w 277756"/>
                <a:gd name="connsiteY34" fmla="*/ 73187 h 277657"/>
                <a:gd name="connsiteX35" fmla="*/ 191845 w 277756"/>
                <a:gd name="connsiteY35" fmla="*/ 70623 h 277657"/>
                <a:gd name="connsiteX36" fmla="*/ 167828 w 277756"/>
                <a:gd name="connsiteY36" fmla="*/ 77281 h 277657"/>
                <a:gd name="connsiteX37" fmla="*/ 151800 w 277756"/>
                <a:gd name="connsiteY37" fmla="*/ 92668 h 277657"/>
                <a:gd name="connsiteX38" fmla="*/ 136018 w 277756"/>
                <a:gd name="connsiteY38" fmla="*/ 75456 h 277657"/>
                <a:gd name="connsiteX39" fmla="*/ 113036 w 277756"/>
                <a:gd name="connsiteY39" fmla="*/ 70573 h 277657"/>
                <a:gd name="connsiteX40" fmla="*/ 138829 w 277756"/>
                <a:gd name="connsiteY40" fmla="*/ 0 h 277657"/>
                <a:gd name="connsiteX41" fmla="*/ 277756 w 277756"/>
                <a:gd name="connsiteY41" fmla="*/ 138780 h 277657"/>
                <a:gd name="connsiteX42" fmla="*/ 277658 w 277756"/>
                <a:gd name="connsiteY42" fmla="*/ 138829 h 277657"/>
                <a:gd name="connsiteX43" fmla="*/ 138829 w 277756"/>
                <a:gd name="connsiteY43" fmla="*/ 277657 h 277657"/>
                <a:gd name="connsiteX44" fmla="*/ 0 w 277756"/>
                <a:gd name="connsiteY44" fmla="*/ 138829 h 277657"/>
                <a:gd name="connsiteX45" fmla="*/ 138829 w 277756"/>
                <a:gd name="connsiteY45" fmla="*/ 0 h 27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7756" h="277657">
                  <a:moveTo>
                    <a:pt x="113036" y="70573"/>
                  </a:moveTo>
                  <a:cubicBezTo>
                    <a:pt x="104307" y="70573"/>
                    <a:pt x="96564" y="72497"/>
                    <a:pt x="89807" y="76245"/>
                  </a:cubicBezTo>
                  <a:cubicBezTo>
                    <a:pt x="83051" y="80042"/>
                    <a:pt x="77281" y="85319"/>
                    <a:pt x="72497" y="92174"/>
                  </a:cubicBezTo>
                  <a:lnTo>
                    <a:pt x="72004" y="92174"/>
                  </a:lnTo>
                  <a:lnTo>
                    <a:pt x="72004" y="74223"/>
                  </a:lnTo>
                  <a:lnTo>
                    <a:pt x="37580" y="74223"/>
                  </a:lnTo>
                  <a:lnTo>
                    <a:pt x="37580" y="206887"/>
                  </a:lnTo>
                  <a:lnTo>
                    <a:pt x="74026" y="206887"/>
                  </a:lnTo>
                  <a:lnTo>
                    <a:pt x="74026" y="129853"/>
                  </a:lnTo>
                  <a:cubicBezTo>
                    <a:pt x="74026" y="123343"/>
                    <a:pt x="74962" y="118115"/>
                    <a:pt x="76837" y="114071"/>
                  </a:cubicBezTo>
                  <a:cubicBezTo>
                    <a:pt x="78711" y="110077"/>
                    <a:pt x="80980" y="106969"/>
                    <a:pt x="83642" y="104849"/>
                  </a:cubicBezTo>
                  <a:cubicBezTo>
                    <a:pt x="86256" y="102679"/>
                    <a:pt x="89018" y="101249"/>
                    <a:pt x="91829" y="100460"/>
                  </a:cubicBezTo>
                  <a:cubicBezTo>
                    <a:pt x="94640" y="99720"/>
                    <a:pt x="96909" y="99326"/>
                    <a:pt x="98635" y="99326"/>
                  </a:cubicBezTo>
                  <a:cubicBezTo>
                    <a:pt x="104454" y="99326"/>
                    <a:pt x="108844" y="100312"/>
                    <a:pt x="111852" y="102285"/>
                  </a:cubicBezTo>
                  <a:cubicBezTo>
                    <a:pt x="114811" y="104257"/>
                    <a:pt x="116981" y="106871"/>
                    <a:pt x="118264" y="110126"/>
                  </a:cubicBezTo>
                  <a:cubicBezTo>
                    <a:pt x="119546" y="113381"/>
                    <a:pt x="120236" y="116932"/>
                    <a:pt x="120434" y="120778"/>
                  </a:cubicBezTo>
                  <a:cubicBezTo>
                    <a:pt x="120581" y="124625"/>
                    <a:pt x="120680" y="128521"/>
                    <a:pt x="120680" y="132467"/>
                  </a:cubicBezTo>
                  <a:lnTo>
                    <a:pt x="120680" y="206936"/>
                  </a:lnTo>
                  <a:lnTo>
                    <a:pt x="157126" y="206936"/>
                  </a:lnTo>
                  <a:lnTo>
                    <a:pt x="157126" y="133009"/>
                  </a:lnTo>
                  <a:cubicBezTo>
                    <a:pt x="157126" y="128916"/>
                    <a:pt x="157422" y="124872"/>
                    <a:pt x="158013" y="120828"/>
                  </a:cubicBezTo>
                  <a:cubicBezTo>
                    <a:pt x="158605" y="116784"/>
                    <a:pt x="159789" y="113184"/>
                    <a:pt x="161613" y="110027"/>
                  </a:cubicBezTo>
                  <a:cubicBezTo>
                    <a:pt x="163389" y="106871"/>
                    <a:pt x="165904" y="104307"/>
                    <a:pt x="169060" y="102334"/>
                  </a:cubicBezTo>
                  <a:cubicBezTo>
                    <a:pt x="172266" y="100361"/>
                    <a:pt x="176408" y="99375"/>
                    <a:pt x="181538" y="99375"/>
                  </a:cubicBezTo>
                  <a:cubicBezTo>
                    <a:pt x="186667" y="99375"/>
                    <a:pt x="190711" y="100213"/>
                    <a:pt x="193719" y="101939"/>
                  </a:cubicBezTo>
                  <a:cubicBezTo>
                    <a:pt x="196727" y="103666"/>
                    <a:pt x="198996" y="105983"/>
                    <a:pt x="200525" y="108893"/>
                  </a:cubicBezTo>
                  <a:cubicBezTo>
                    <a:pt x="202054" y="111803"/>
                    <a:pt x="202991" y="115206"/>
                    <a:pt x="203336" y="119151"/>
                  </a:cubicBezTo>
                  <a:cubicBezTo>
                    <a:pt x="203682" y="123096"/>
                    <a:pt x="203829" y="127288"/>
                    <a:pt x="203829" y="131727"/>
                  </a:cubicBezTo>
                  <a:lnTo>
                    <a:pt x="203829" y="206985"/>
                  </a:lnTo>
                  <a:lnTo>
                    <a:pt x="240275" y="206985"/>
                  </a:lnTo>
                  <a:lnTo>
                    <a:pt x="240275" y="118165"/>
                  </a:lnTo>
                  <a:lnTo>
                    <a:pt x="240373" y="118115"/>
                  </a:lnTo>
                  <a:cubicBezTo>
                    <a:pt x="240373" y="109584"/>
                    <a:pt x="239190" y="102235"/>
                    <a:pt x="236773" y="96169"/>
                  </a:cubicBezTo>
                  <a:cubicBezTo>
                    <a:pt x="234357" y="90103"/>
                    <a:pt x="231053" y="85171"/>
                    <a:pt x="226762" y="81423"/>
                  </a:cubicBezTo>
                  <a:cubicBezTo>
                    <a:pt x="222520" y="77626"/>
                    <a:pt x="217392" y="74913"/>
                    <a:pt x="211375" y="73187"/>
                  </a:cubicBezTo>
                  <a:cubicBezTo>
                    <a:pt x="205358" y="71461"/>
                    <a:pt x="198848" y="70623"/>
                    <a:pt x="191845" y="70623"/>
                  </a:cubicBezTo>
                  <a:cubicBezTo>
                    <a:pt x="182574" y="70623"/>
                    <a:pt x="174584" y="72842"/>
                    <a:pt x="167828" y="77281"/>
                  </a:cubicBezTo>
                  <a:cubicBezTo>
                    <a:pt x="161071" y="81719"/>
                    <a:pt x="155745" y="86848"/>
                    <a:pt x="151800" y="92668"/>
                  </a:cubicBezTo>
                  <a:cubicBezTo>
                    <a:pt x="148200" y="84431"/>
                    <a:pt x="142972" y="78711"/>
                    <a:pt x="136018" y="75456"/>
                  </a:cubicBezTo>
                  <a:cubicBezTo>
                    <a:pt x="129064" y="72201"/>
                    <a:pt x="121765" y="70573"/>
                    <a:pt x="113036" y="70573"/>
                  </a:cubicBezTo>
                  <a:close/>
                  <a:moveTo>
                    <a:pt x="138829" y="0"/>
                  </a:moveTo>
                  <a:cubicBezTo>
                    <a:pt x="215518" y="0"/>
                    <a:pt x="277658" y="62140"/>
                    <a:pt x="277756" y="138780"/>
                  </a:cubicBezTo>
                  <a:lnTo>
                    <a:pt x="277658" y="138829"/>
                  </a:lnTo>
                  <a:cubicBezTo>
                    <a:pt x="277658" y="215517"/>
                    <a:pt x="215518" y="277657"/>
                    <a:pt x="138829" y="277657"/>
                  </a:cubicBezTo>
                  <a:cubicBezTo>
                    <a:pt x="62140" y="277657"/>
                    <a:pt x="0" y="215517"/>
                    <a:pt x="0" y="138829"/>
                  </a:cubicBezTo>
                  <a:cubicBezTo>
                    <a:pt x="0" y="62140"/>
                    <a:pt x="62140" y="0"/>
                    <a:pt x="138829" y="0"/>
                  </a:cubicBezTo>
                  <a:close/>
                </a:path>
              </a:pathLst>
            </a:custGeom>
            <a:solidFill>
              <a:schemeClr val="bg1"/>
            </a:solidFill>
            <a:ln w="9525" cap="flat">
              <a:noFill/>
              <a:prstDash val="solid"/>
              <a:miter/>
            </a:ln>
          </p:spPr>
          <p:txBody>
            <a:bodyPr wrap="square" rtlCol="0" anchor="ctr">
              <a:noAutofit/>
            </a:bodyPr>
            <a:lstStyle/>
            <a:p>
              <a:endParaRPr lang="en-GB"/>
            </a:p>
          </p:txBody>
        </p:sp>
        <p:grpSp>
          <p:nvGrpSpPr>
            <p:cNvPr id="25" name="Graphic 5">
              <a:extLst>
                <a:ext uri="{FF2B5EF4-FFF2-40B4-BE49-F238E27FC236}">
                  <a16:creationId xmlns:a16="http://schemas.microsoft.com/office/drawing/2014/main" id="{F58B2E6E-1F14-0DC8-F0B3-A42A55DB1BD0}"/>
                </a:ext>
              </a:extLst>
            </p:cNvPr>
            <p:cNvGrpSpPr/>
            <p:nvPr/>
          </p:nvGrpSpPr>
          <p:grpSpPr>
            <a:xfrm>
              <a:off x="5840929" y="4987759"/>
              <a:ext cx="365889" cy="470542"/>
              <a:chOff x="9230036" y="3820595"/>
              <a:chExt cx="704878" cy="906488"/>
            </a:xfrm>
            <a:noFill/>
          </p:grpSpPr>
          <p:sp>
            <p:nvSpPr>
              <p:cNvPr id="26" name="Freeform 172">
                <a:extLst>
                  <a:ext uri="{FF2B5EF4-FFF2-40B4-BE49-F238E27FC236}">
                    <a16:creationId xmlns:a16="http://schemas.microsoft.com/office/drawing/2014/main" id="{4FAE5155-F20C-5A4A-4ED8-73000CDA72F1}"/>
                  </a:ext>
                </a:extLst>
              </p:cNvPr>
              <p:cNvSpPr/>
              <p:nvPr/>
            </p:nvSpPr>
            <p:spPr>
              <a:xfrm>
                <a:off x="9230036" y="3887742"/>
                <a:ext cx="604157" cy="637899"/>
              </a:xfrm>
              <a:custGeom>
                <a:avLst/>
                <a:gdLst>
                  <a:gd name="connsiteX0" fmla="*/ 604158 w 604157"/>
                  <a:gd name="connsiteY0" fmla="*/ 83934 h 637899"/>
                  <a:gd name="connsiteX1" fmla="*/ 604158 w 604157"/>
                  <a:gd name="connsiteY1" fmla="*/ 16787 h 637899"/>
                  <a:gd name="connsiteX2" fmla="*/ 585357 w 604157"/>
                  <a:gd name="connsiteY2" fmla="*/ 0 h 637899"/>
                  <a:gd name="connsiteX3" fmla="*/ 18801 w 604157"/>
                  <a:gd name="connsiteY3" fmla="*/ 0 h 637899"/>
                  <a:gd name="connsiteX4" fmla="*/ 0 w 604157"/>
                  <a:gd name="connsiteY4" fmla="*/ 16787 h 637899"/>
                  <a:gd name="connsiteX5" fmla="*/ 0 w 604157"/>
                  <a:gd name="connsiteY5" fmla="*/ 621112 h 637899"/>
                  <a:gd name="connsiteX6" fmla="*/ 18801 w 604157"/>
                  <a:gd name="connsiteY6" fmla="*/ 637899 h 637899"/>
                  <a:gd name="connsiteX7" fmla="*/ 585357 w 604157"/>
                  <a:gd name="connsiteY7" fmla="*/ 637899 h 637899"/>
                  <a:gd name="connsiteX8" fmla="*/ 604158 w 604157"/>
                  <a:gd name="connsiteY8" fmla="*/ 621112 h 637899"/>
                  <a:gd name="connsiteX9" fmla="*/ 604158 w 604157"/>
                  <a:gd name="connsiteY9" fmla="*/ 218229 h 63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157" h="637899">
                    <a:moveTo>
                      <a:pt x="604158" y="83934"/>
                    </a:moveTo>
                    <a:lnTo>
                      <a:pt x="604158" y="16787"/>
                    </a:lnTo>
                    <a:cubicBezTo>
                      <a:pt x="604158" y="7554"/>
                      <a:pt x="595764" y="0"/>
                      <a:pt x="585357" y="0"/>
                    </a:cubicBezTo>
                    <a:lnTo>
                      <a:pt x="18801" y="0"/>
                    </a:lnTo>
                    <a:cubicBezTo>
                      <a:pt x="8393" y="0"/>
                      <a:pt x="0" y="7554"/>
                      <a:pt x="0" y="16787"/>
                    </a:cubicBezTo>
                    <a:lnTo>
                      <a:pt x="0" y="621112"/>
                    </a:lnTo>
                    <a:cubicBezTo>
                      <a:pt x="0" y="630345"/>
                      <a:pt x="8393" y="637899"/>
                      <a:pt x="18801" y="637899"/>
                    </a:cubicBezTo>
                    <a:lnTo>
                      <a:pt x="585357" y="637899"/>
                    </a:lnTo>
                    <a:cubicBezTo>
                      <a:pt x="595764" y="637899"/>
                      <a:pt x="604158" y="630345"/>
                      <a:pt x="604158" y="621112"/>
                    </a:cubicBezTo>
                    <a:lnTo>
                      <a:pt x="604158" y="218229"/>
                    </a:lnTo>
                  </a:path>
                </a:pathLst>
              </a:custGeom>
              <a:noFill/>
              <a:ln w="9525" cap="flat">
                <a:solidFill>
                  <a:schemeClr val="accent2"/>
                </a:solidFill>
                <a:prstDash val="solid"/>
                <a:round/>
              </a:ln>
            </p:spPr>
            <p:txBody>
              <a:bodyPr rtlCol="0" anchor="ctr"/>
              <a:lstStyle/>
              <a:p>
                <a:endParaRPr lang="en-GB"/>
              </a:p>
            </p:txBody>
          </p:sp>
          <p:sp>
            <p:nvSpPr>
              <p:cNvPr id="27" name="Freeform 173">
                <a:extLst>
                  <a:ext uri="{FF2B5EF4-FFF2-40B4-BE49-F238E27FC236}">
                    <a16:creationId xmlns:a16="http://schemas.microsoft.com/office/drawing/2014/main" id="{C5731C54-4991-93DB-F47A-DBC8CD1BB283}"/>
                  </a:ext>
                </a:extLst>
              </p:cNvPr>
              <p:cNvSpPr/>
              <p:nvPr/>
            </p:nvSpPr>
            <p:spPr>
              <a:xfrm>
                <a:off x="9364163" y="4156331"/>
                <a:ext cx="352523" cy="268589"/>
              </a:xfrm>
              <a:custGeom>
                <a:avLst/>
                <a:gdLst>
                  <a:gd name="connsiteX0" fmla="*/ 0 w 352523"/>
                  <a:gd name="connsiteY0" fmla="*/ 201442 h 268589"/>
                  <a:gd name="connsiteX1" fmla="*/ 117508 w 352523"/>
                  <a:gd name="connsiteY1" fmla="*/ 117508 h 268589"/>
                  <a:gd name="connsiteX2" fmla="*/ 235016 w 352523"/>
                  <a:gd name="connsiteY2" fmla="*/ 0 h 268589"/>
                  <a:gd name="connsiteX3" fmla="*/ 352523 w 352523"/>
                  <a:gd name="connsiteY3" fmla="*/ 117508 h 268589"/>
                  <a:gd name="connsiteX4" fmla="*/ 184655 w 352523"/>
                  <a:gd name="connsiteY4" fmla="*/ 268589 h 268589"/>
                  <a:gd name="connsiteX5" fmla="*/ 0 w 352523"/>
                  <a:gd name="connsiteY5" fmla="*/ 201442 h 2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23" h="268589">
                    <a:moveTo>
                      <a:pt x="0" y="201442"/>
                    </a:moveTo>
                    <a:cubicBezTo>
                      <a:pt x="64965" y="201442"/>
                      <a:pt x="117508" y="167868"/>
                      <a:pt x="117508" y="117508"/>
                    </a:cubicBezTo>
                    <a:cubicBezTo>
                      <a:pt x="117508" y="52543"/>
                      <a:pt x="170051" y="0"/>
                      <a:pt x="235016" y="0"/>
                    </a:cubicBezTo>
                    <a:cubicBezTo>
                      <a:pt x="299980" y="0"/>
                      <a:pt x="352523" y="52543"/>
                      <a:pt x="352523" y="117508"/>
                    </a:cubicBezTo>
                    <a:cubicBezTo>
                      <a:pt x="352523" y="200938"/>
                      <a:pt x="277318" y="268589"/>
                      <a:pt x="184655" y="268589"/>
                    </a:cubicBezTo>
                    <a:cubicBezTo>
                      <a:pt x="82591" y="268589"/>
                      <a:pt x="27698" y="226622"/>
                      <a:pt x="0" y="201442"/>
                    </a:cubicBezTo>
                    <a:close/>
                  </a:path>
                </a:pathLst>
              </a:custGeom>
              <a:noFill/>
              <a:ln w="9525" cap="flat">
                <a:solidFill>
                  <a:schemeClr val="accent2"/>
                </a:solidFill>
                <a:prstDash val="solid"/>
                <a:round/>
              </a:ln>
            </p:spPr>
            <p:txBody>
              <a:bodyPr rtlCol="0" anchor="ctr"/>
              <a:lstStyle/>
              <a:p>
                <a:endParaRPr lang="en-GB"/>
              </a:p>
            </p:txBody>
          </p:sp>
          <p:sp>
            <p:nvSpPr>
              <p:cNvPr id="28" name="Freeform 174">
                <a:extLst>
                  <a:ext uri="{FF2B5EF4-FFF2-40B4-BE49-F238E27FC236}">
                    <a16:creationId xmlns:a16="http://schemas.microsoft.com/office/drawing/2014/main" id="{855C73C4-100B-D4F0-0EBF-094DEB5604BA}"/>
                  </a:ext>
                </a:extLst>
              </p:cNvPr>
              <p:cNvSpPr/>
              <p:nvPr/>
            </p:nvSpPr>
            <p:spPr>
              <a:xfrm>
                <a:off x="9330589" y="4122757"/>
                <a:ext cx="50360" cy="50360"/>
              </a:xfrm>
              <a:custGeom>
                <a:avLst/>
                <a:gdLst>
                  <a:gd name="connsiteX0" fmla="*/ 0 w 50360"/>
                  <a:gd name="connsiteY0" fmla="*/ 0 h 50360"/>
                  <a:gd name="connsiteX1" fmla="*/ 50360 w 50360"/>
                  <a:gd name="connsiteY1" fmla="*/ 50360 h 50360"/>
                </a:gdLst>
                <a:ahLst/>
                <a:cxnLst>
                  <a:cxn ang="0">
                    <a:pos x="connsiteX0" y="connsiteY0"/>
                  </a:cxn>
                  <a:cxn ang="0">
                    <a:pos x="connsiteX1" y="connsiteY1"/>
                  </a:cxn>
                </a:cxnLst>
                <a:rect l="l" t="t" r="r" b="b"/>
                <a:pathLst>
                  <a:path w="50360" h="50360">
                    <a:moveTo>
                      <a:pt x="0" y="0"/>
                    </a:moveTo>
                    <a:lnTo>
                      <a:pt x="50360" y="50360"/>
                    </a:lnTo>
                  </a:path>
                </a:pathLst>
              </a:custGeom>
              <a:ln w="9525" cap="rnd">
                <a:solidFill>
                  <a:schemeClr val="accent2"/>
                </a:solidFill>
                <a:prstDash val="solid"/>
                <a:round/>
              </a:ln>
            </p:spPr>
            <p:txBody>
              <a:bodyPr rtlCol="0" anchor="ctr"/>
              <a:lstStyle/>
              <a:p>
                <a:endParaRPr lang="en-GB"/>
              </a:p>
            </p:txBody>
          </p:sp>
          <p:sp>
            <p:nvSpPr>
              <p:cNvPr id="29" name="Freeform 175">
                <a:extLst>
                  <a:ext uri="{FF2B5EF4-FFF2-40B4-BE49-F238E27FC236}">
                    <a16:creationId xmlns:a16="http://schemas.microsoft.com/office/drawing/2014/main" id="{2E492F80-AC5F-441C-4609-B17C6558B530}"/>
                  </a:ext>
                </a:extLst>
              </p:cNvPr>
              <p:cNvSpPr/>
              <p:nvPr/>
            </p:nvSpPr>
            <p:spPr>
              <a:xfrm>
                <a:off x="9414523" y="3954889"/>
                <a:ext cx="50360" cy="134294"/>
              </a:xfrm>
              <a:custGeom>
                <a:avLst/>
                <a:gdLst>
                  <a:gd name="connsiteX0" fmla="*/ 0 w 50360"/>
                  <a:gd name="connsiteY0" fmla="*/ 0 h 134294"/>
                  <a:gd name="connsiteX1" fmla="*/ 50360 w 50360"/>
                  <a:gd name="connsiteY1" fmla="*/ 134295 h 134294"/>
                </a:gdLst>
                <a:ahLst/>
                <a:cxnLst>
                  <a:cxn ang="0">
                    <a:pos x="connsiteX0" y="connsiteY0"/>
                  </a:cxn>
                  <a:cxn ang="0">
                    <a:pos x="connsiteX1" y="connsiteY1"/>
                  </a:cxn>
                </a:cxnLst>
                <a:rect l="l" t="t" r="r" b="b"/>
                <a:pathLst>
                  <a:path w="50360" h="134294">
                    <a:moveTo>
                      <a:pt x="0" y="0"/>
                    </a:moveTo>
                    <a:lnTo>
                      <a:pt x="50360" y="134295"/>
                    </a:lnTo>
                  </a:path>
                </a:pathLst>
              </a:custGeom>
              <a:ln w="9525" cap="rnd">
                <a:solidFill>
                  <a:schemeClr val="accent2"/>
                </a:solidFill>
                <a:prstDash val="solid"/>
                <a:round/>
              </a:ln>
            </p:spPr>
            <p:txBody>
              <a:bodyPr rtlCol="0" anchor="ctr"/>
              <a:lstStyle/>
              <a:p>
                <a:endParaRPr lang="en-GB"/>
              </a:p>
            </p:txBody>
          </p:sp>
          <p:sp>
            <p:nvSpPr>
              <p:cNvPr id="30" name="Freeform 176">
                <a:extLst>
                  <a:ext uri="{FF2B5EF4-FFF2-40B4-BE49-F238E27FC236}">
                    <a16:creationId xmlns:a16="http://schemas.microsoft.com/office/drawing/2014/main" id="{0509FE40-9AA1-319F-3A4C-010FC2DC2387}"/>
                  </a:ext>
                </a:extLst>
              </p:cNvPr>
              <p:cNvSpPr/>
              <p:nvPr/>
            </p:nvSpPr>
            <p:spPr>
              <a:xfrm>
                <a:off x="9582391" y="3988463"/>
                <a:ext cx="16786" cy="83934"/>
              </a:xfrm>
              <a:custGeom>
                <a:avLst/>
                <a:gdLst>
                  <a:gd name="connsiteX0" fmla="*/ 16787 w 16786"/>
                  <a:gd name="connsiteY0" fmla="*/ 0 h 83934"/>
                  <a:gd name="connsiteX1" fmla="*/ 0 w 16786"/>
                  <a:gd name="connsiteY1" fmla="*/ 83934 h 83934"/>
                </a:gdLst>
                <a:ahLst/>
                <a:cxnLst>
                  <a:cxn ang="0">
                    <a:pos x="connsiteX0" y="connsiteY0"/>
                  </a:cxn>
                  <a:cxn ang="0">
                    <a:pos x="connsiteX1" y="connsiteY1"/>
                  </a:cxn>
                </a:cxnLst>
                <a:rect l="l" t="t" r="r" b="b"/>
                <a:pathLst>
                  <a:path w="16786" h="83934">
                    <a:moveTo>
                      <a:pt x="16787" y="0"/>
                    </a:moveTo>
                    <a:lnTo>
                      <a:pt x="0" y="83934"/>
                    </a:lnTo>
                  </a:path>
                </a:pathLst>
              </a:custGeom>
              <a:ln w="9525" cap="rnd">
                <a:solidFill>
                  <a:schemeClr val="accent2"/>
                </a:solidFill>
                <a:prstDash val="solid"/>
                <a:round/>
              </a:ln>
            </p:spPr>
            <p:txBody>
              <a:bodyPr rtlCol="0" anchor="ctr"/>
              <a:lstStyle/>
              <a:p>
                <a:endParaRPr lang="en-GB"/>
              </a:p>
            </p:txBody>
          </p:sp>
          <p:sp>
            <p:nvSpPr>
              <p:cNvPr id="31" name="Freeform 177">
                <a:extLst>
                  <a:ext uri="{FF2B5EF4-FFF2-40B4-BE49-F238E27FC236}">
                    <a16:creationId xmlns:a16="http://schemas.microsoft.com/office/drawing/2014/main" id="{FC03391F-BF61-3B5D-D079-E675C8291E8E}"/>
                  </a:ext>
                </a:extLst>
              </p:cNvPr>
              <p:cNvSpPr/>
              <p:nvPr/>
            </p:nvSpPr>
            <p:spPr>
              <a:xfrm>
                <a:off x="9498457" y="3820595"/>
                <a:ext cx="67147" cy="67147"/>
              </a:xfrm>
              <a:custGeom>
                <a:avLst/>
                <a:gdLst>
                  <a:gd name="connsiteX0" fmla="*/ 67147 w 67147"/>
                  <a:gd name="connsiteY0" fmla="*/ 67147 h 67147"/>
                  <a:gd name="connsiteX1" fmla="*/ 0 w 67147"/>
                  <a:gd name="connsiteY1" fmla="*/ 67147 h 67147"/>
                  <a:gd name="connsiteX2" fmla="*/ 0 w 67147"/>
                  <a:gd name="connsiteY2" fmla="*/ 16787 h 67147"/>
                  <a:gd name="connsiteX3" fmla="*/ 16787 w 67147"/>
                  <a:gd name="connsiteY3" fmla="*/ 0 h 67147"/>
                  <a:gd name="connsiteX4" fmla="*/ 50360 w 67147"/>
                  <a:gd name="connsiteY4" fmla="*/ 0 h 67147"/>
                  <a:gd name="connsiteX5" fmla="*/ 67147 w 67147"/>
                  <a:gd name="connsiteY5" fmla="*/ 16787 h 67147"/>
                  <a:gd name="connsiteX6" fmla="*/ 67147 w 67147"/>
                  <a:gd name="connsiteY6" fmla="*/ 67147 h 6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47" h="67147">
                    <a:moveTo>
                      <a:pt x="67147" y="67147"/>
                    </a:moveTo>
                    <a:lnTo>
                      <a:pt x="0" y="67147"/>
                    </a:lnTo>
                    <a:lnTo>
                      <a:pt x="0" y="16787"/>
                    </a:lnTo>
                    <a:cubicBezTo>
                      <a:pt x="0" y="7554"/>
                      <a:pt x="7554" y="0"/>
                      <a:pt x="16787" y="0"/>
                    </a:cubicBezTo>
                    <a:lnTo>
                      <a:pt x="50360" y="0"/>
                    </a:lnTo>
                    <a:cubicBezTo>
                      <a:pt x="59593" y="0"/>
                      <a:pt x="67147" y="7554"/>
                      <a:pt x="67147" y="16787"/>
                    </a:cubicBezTo>
                    <a:lnTo>
                      <a:pt x="67147" y="67147"/>
                    </a:lnTo>
                    <a:close/>
                  </a:path>
                </a:pathLst>
              </a:custGeom>
              <a:noFill/>
              <a:ln w="9525" cap="rnd">
                <a:solidFill>
                  <a:schemeClr val="accent2"/>
                </a:solidFill>
                <a:prstDash val="solid"/>
                <a:round/>
              </a:ln>
            </p:spPr>
            <p:txBody>
              <a:bodyPr rtlCol="0" anchor="ctr"/>
              <a:lstStyle/>
              <a:p>
                <a:endParaRPr lang="en-GB"/>
              </a:p>
            </p:txBody>
          </p:sp>
          <p:sp>
            <p:nvSpPr>
              <p:cNvPr id="32" name="Freeform 178">
                <a:extLst>
                  <a:ext uri="{FF2B5EF4-FFF2-40B4-BE49-F238E27FC236}">
                    <a16:creationId xmlns:a16="http://schemas.microsoft.com/office/drawing/2014/main" id="{7015B546-49C5-51BD-0057-D0E8C5FE9968}"/>
                  </a:ext>
                </a:extLst>
              </p:cNvPr>
              <p:cNvSpPr/>
              <p:nvPr/>
            </p:nvSpPr>
            <p:spPr>
              <a:xfrm>
                <a:off x="9498457" y="4525641"/>
                <a:ext cx="67147" cy="201441"/>
              </a:xfrm>
              <a:custGeom>
                <a:avLst/>
                <a:gdLst>
                  <a:gd name="connsiteX0" fmla="*/ 67147 w 67147"/>
                  <a:gd name="connsiteY0" fmla="*/ 0 h 201441"/>
                  <a:gd name="connsiteX1" fmla="*/ 67147 w 67147"/>
                  <a:gd name="connsiteY1" fmla="*/ 167868 h 201441"/>
                  <a:gd name="connsiteX2" fmla="*/ 33574 w 67147"/>
                  <a:gd name="connsiteY2" fmla="*/ 201442 h 201441"/>
                  <a:gd name="connsiteX3" fmla="*/ 33574 w 67147"/>
                  <a:gd name="connsiteY3" fmla="*/ 201442 h 201441"/>
                  <a:gd name="connsiteX4" fmla="*/ 0 w 67147"/>
                  <a:gd name="connsiteY4" fmla="*/ 167868 h 201441"/>
                  <a:gd name="connsiteX5" fmla="*/ 0 w 67147"/>
                  <a:gd name="connsiteY5" fmla="*/ 0 h 20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47" h="201441">
                    <a:moveTo>
                      <a:pt x="67147" y="0"/>
                    </a:moveTo>
                    <a:lnTo>
                      <a:pt x="67147" y="167868"/>
                    </a:lnTo>
                    <a:cubicBezTo>
                      <a:pt x="67147" y="186334"/>
                      <a:pt x="52039" y="201442"/>
                      <a:pt x="33574" y="201442"/>
                    </a:cubicBezTo>
                    <a:lnTo>
                      <a:pt x="33574" y="201442"/>
                    </a:lnTo>
                    <a:cubicBezTo>
                      <a:pt x="15108" y="201442"/>
                      <a:pt x="0" y="186334"/>
                      <a:pt x="0" y="167868"/>
                    </a:cubicBezTo>
                    <a:lnTo>
                      <a:pt x="0" y="0"/>
                    </a:lnTo>
                  </a:path>
                </a:pathLst>
              </a:custGeom>
              <a:noFill/>
              <a:ln w="9525" cap="rnd">
                <a:solidFill>
                  <a:schemeClr val="accent2"/>
                </a:solidFill>
                <a:prstDash val="solid"/>
                <a:round/>
              </a:ln>
            </p:spPr>
            <p:txBody>
              <a:bodyPr rtlCol="0" anchor="ctr"/>
              <a:lstStyle/>
              <a:p>
                <a:endParaRPr lang="en-GB"/>
              </a:p>
            </p:txBody>
          </p:sp>
          <p:sp>
            <p:nvSpPr>
              <p:cNvPr id="33" name="Freeform 179">
                <a:extLst>
                  <a:ext uri="{FF2B5EF4-FFF2-40B4-BE49-F238E27FC236}">
                    <a16:creationId xmlns:a16="http://schemas.microsoft.com/office/drawing/2014/main" id="{30E39EAA-5969-E8EC-8988-E06B332CBF3A}"/>
                  </a:ext>
                </a:extLst>
              </p:cNvPr>
              <p:cNvSpPr/>
              <p:nvPr/>
            </p:nvSpPr>
            <p:spPr>
              <a:xfrm>
                <a:off x="9631409" y="4525641"/>
                <a:ext cx="169186" cy="201417"/>
              </a:xfrm>
              <a:custGeom>
                <a:avLst/>
                <a:gdLst>
                  <a:gd name="connsiteX0" fmla="*/ 0 w 169186"/>
                  <a:gd name="connsiteY0" fmla="*/ 0 h 201417"/>
                  <a:gd name="connsiteX1" fmla="*/ 106596 w 169186"/>
                  <a:gd name="connsiteY1" fmla="*/ 184655 h 201417"/>
                  <a:gd name="connsiteX2" fmla="*/ 152424 w 169186"/>
                  <a:gd name="connsiteY2" fmla="*/ 196910 h 201417"/>
                  <a:gd name="connsiteX3" fmla="*/ 164679 w 169186"/>
                  <a:gd name="connsiteY3" fmla="*/ 151081 h 201417"/>
                  <a:gd name="connsiteX4" fmla="*/ 77387 w 169186"/>
                  <a:gd name="connsiteY4" fmla="*/ 0 h 201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86" h="201417">
                    <a:moveTo>
                      <a:pt x="0" y="0"/>
                    </a:moveTo>
                    <a:lnTo>
                      <a:pt x="106596" y="184655"/>
                    </a:lnTo>
                    <a:cubicBezTo>
                      <a:pt x="115829" y="200770"/>
                      <a:pt x="136476" y="206142"/>
                      <a:pt x="152424" y="196910"/>
                    </a:cubicBezTo>
                    <a:cubicBezTo>
                      <a:pt x="168539" y="187677"/>
                      <a:pt x="173911" y="167029"/>
                      <a:pt x="164679" y="151081"/>
                    </a:cubicBezTo>
                    <a:lnTo>
                      <a:pt x="77387" y="0"/>
                    </a:lnTo>
                  </a:path>
                </a:pathLst>
              </a:custGeom>
              <a:noFill/>
              <a:ln w="9525" cap="rnd">
                <a:solidFill>
                  <a:schemeClr val="accent2"/>
                </a:solidFill>
                <a:prstDash val="solid"/>
                <a:round/>
              </a:ln>
            </p:spPr>
            <p:txBody>
              <a:bodyPr rtlCol="0" anchor="ctr"/>
              <a:lstStyle/>
              <a:p>
                <a:endParaRPr lang="en-GB"/>
              </a:p>
            </p:txBody>
          </p:sp>
          <p:sp>
            <p:nvSpPr>
              <p:cNvPr id="34" name="Freeform 180">
                <a:extLst>
                  <a:ext uri="{FF2B5EF4-FFF2-40B4-BE49-F238E27FC236}">
                    <a16:creationId xmlns:a16="http://schemas.microsoft.com/office/drawing/2014/main" id="{340D17CE-DE40-6ABD-382B-B9DC8E0D0F1B}"/>
                  </a:ext>
                </a:extLst>
              </p:cNvPr>
              <p:cNvSpPr/>
              <p:nvPr/>
            </p:nvSpPr>
            <p:spPr>
              <a:xfrm>
                <a:off x="9263335" y="4525641"/>
                <a:ext cx="169150" cy="201380"/>
              </a:xfrm>
              <a:custGeom>
                <a:avLst/>
                <a:gdLst>
                  <a:gd name="connsiteX0" fmla="*/ 91763 w 169150"/>
                  <a:gd name="connsiteY0" fmla="*/ 0 h 201380"/>
                  <a:gd name="connsiteX1" fmla="*/ 4471 w 169150"/>
                  <a:gd name="connsiteY1" fmla="*/ 151081 h 201380"/>
                  <a:gd name="connsiteX2" fmla="*/ 16725 w 169150"/>
                  <a:gd name="connsiteY2" fmla="*/ 196910 h 201380"/>
                  <a:gd name="connsiteX3" fmla="*/ 62554 w 169150"/>
                  <a:gd name="connsiteY3" fmla="*/ 184655 h 201380"/>
                  <a:gd name="connsiteX4" fmla="*/ 169150 w 169150"/>
                  <a:gd name="connsiteY4" fmla="*/ 0 h 201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50" h="201380">
                    <a:moveTo>
                      <a:pt x="91763" y="0"/>
                    </a:moveTo>
                    <a:lnTo>
                      <a:pt x="4471" y="151081"/>
                    </a:lnTo>
                    <a:cubicBezTo>
                      <a:pt x="-4762" y="167197"/>
                      <a:pt x="778" y="187677"/>
                      <a:pt x="16725" y="196910"/>
                    </a:cubicBezTo>
                    <a:cubicBezTo>
                      <a:pt x="32841" y="206142"/>
                      <a:pt x="53321" y="200603"/>
                      <a:pt x="62554" y="184655"/>
                    </a:cubicBezTo>
                    <a:lnTo>
                      <a:pt x="169150" y="0"/>
                    </a:lnTo>
                  </a:path>
                </a:pathLst>
              </a:custGeom>
              <a:noFill/>
              <a:ln w="9525" cap="rnd">
                <a:solidFill>
                  <a:schemeClr val="accent2"/>
                </a:solidFill>
                <a:prstDash val="solid"/>
                <a:round/>
              </a:ln>
            </p:spPr>
            <p:txBody>
              <a:bodyPr rtlCol="0" anchor="ctr"/>
              <a:lstStyle/>
              <a:p>
                <a:endParaRPr lang="en-GB"/>
              </a:p>
            </p:txBody>
          </p:sp>
          <p:sp>
            <p:nvSpPr>
              <p:cNvPr id="35" name="Freeform 181">
                <a:extLst>
                  <a:ext uri="{FF2B5EF4-FFF2-40B4-BE49-F238E27FC236}">
                    <a16:creationId xmlns:a16="http://schemas.microsoft.com/office/drawing/2014/main" id="{1542995C-A1DF-0C38-6A61-1BD49F5F9FA3}"/>
                  </a:ext>
                </a:extLst>
              </p:cNvPr>
              <p:cNvSpPr/>
              <p:nvPr/>
            </p:nvSpPr>
            <p:spPr>
              <a:xfrm>
                <a:off x="9641481" y="3938102"/>
                <a:ext cx="293433" cy="293433"/>
              </a:xfrm>
              <a:custGeom>
                <a:avLst/>
                <a:gdLst>
                  <a:gd name="connsiteX0" fmla="*/ 67147 w 293433"/>
                  <a:gd name="connsiteY0" fmla="*/ 293434 h 293433"/>
                  <a:gd name="connsiteX1" fmla="*/ 293434 w 293433"/>
                  <a:gd name="connsiteY1" fmla="*/ 67147 h 293433"/>
                  <a:gd name="connsiteX2" fmla="*/ 226287 w 293433"/>
                  <a:gd name="connsiteY2" fmla="*/ 0 h 293433"/>
                  <a:gd name="connsiteX3" fmla="*/ 0 w 293433"/>
                  <a:gd name="connsiteY3" fmla="*/ 226286 h 293433"/>
                </a:gdLst>
                <a:ahLst/>
                <a:cxnLst>
                  <a:cxn ang="0">
                    <a:pos x="connsiteX0" y="connsiteY0"/>
                  </a:cxn>
                  <a:cxn ang="0">
                    <a:pos x="connsiteX1" y="connsiteY1"/>
                  </a:cxn>
                  <a:cxn ang="0">
                    <a:pos x="connsiteX2" y="connsiteY2"/>
                  </a:cxn>
                  <a:cxn ang="0">
                    <a:pos x="connsiteX3" y="connsiteY3"/>
                  </a:cxn>
                </a:cxnLst>
                <a:rect l="l" t="t" r="r" b="b"/>
                <a:pathLst>
                  <a:path w="293433" h="293433">
                    <a:moveTo>
                      <a:pt x="67147" y="293434"/>
                    </a:moveTo>
                    <a:lnTo>
                      <a:pt x="293434" y="67147"/>
                    </a:lnTo>
                    <a:cubicBezTo>
                      <a:pt x="293434" y="39281"/>
                      <a:pt x="254153" y="0"/>
                      <a:pt x="226287" y="0"/>
                    </a:cubicBezTo>
                    <a:lnTo>
                      <a:pt x="0" y="226286"/>
                    </a:lnTo>
                  </a:path>
                </a:pathLst>
              </a:custGeom>
              <a:noFill/>
              <a:ln w="9525" cap="flat">
                <a:solidFill>
                  <a:schemeClr val="accent2"/>
                </a:solidFill>
                <a:prstDash val="solid"/>
                <a:round/>
              </a:ln>
            </p:spPr>
            <p:txBody>
              <a:bodyPr rtlCol="0" anchor="ctr"/>
              <a:lstStyle/>
              <a:p>
                <a:endParaRPr lang="en-GB"/>
              </a:p>
            </p:txBody>
          </p:sp>
        </p:grpSp>
        <p:grpSp>
          <p:nvGrpSpPr>
            <p:cNvPr id="50" name="Graphic 2">
              <a:extLst>
                <a:ext uri="{FF2B5EF4-FFF2-40B4-BE49-F238E27FC236}">
                  <a16:creationId xmlns:a16="http://schemas.microsoft.com/office/drawing/2014/main" id="{09819017-EF51-873A-1B78-87B9667C0B97}"/>
                </a:ext>
              </a:extLst>
            </p:cNvPr>
            <p:cNvGrpSpPr/>
            <p:nvPr/>
          </p:nvGrpSpPr>
          <p:grpSpPr>
            <a:xfrm>
              <a:off x="7964537" y="5059595"/>
              <a:ext cx="449844" cy="416599"/>
              <a:chOff x="8935803" y="5630203"/>
              <a:chExt cx="907198" cy="840153"/>
            </a:xfrm>
            <a:noFill/>
          </p:grpSpPr>
          <p:sp>
            <p:nvSpPr>
              <p:cNvPr id="51" name="Freeform: Shape 50">
                <a:extLst>
                  <a:ext uri="{FF2B5EF4-FFF2-40B4-BE49-F238E27FC236}">
                    <a16:creationId xmlns:a16="http://schemas.microsoft.com/office/drawing/2014/main" id="{8FD74AC0-E08D-5EEC-D889-550F5EE45073}"/>
                  </a:ext>
                </a:extLst>
              </p:cNvPr>
              <p:cNvSpPr/>
              <p:nvPr/>
            </p:nvSpPr>
            <p:spPr>
              <a:xfrm>
                <a:off x="9557433" y="6167901"/>
                <a:ext cx="16803" cy="302455"/>
              </a:xfrm>
              <a:custGeom>
                <a:avLst/>
                <a:gdLst>
                  <a:gd name="connsiteX0" fmla="*/ 0 w 16803"/>
                  <a:gd name="connsiteY0" fmla="*/ 0 h 302455"/>
                  <a:gd name="connsiteX1" fmla="*/ 0 w 16803"/>
                  <a:gd name="connsiteY1" fmla="*/ 302455 h 302455"/>
                </a:gdLst>
                <a:ahLst/>
                <a:cxnLst>
                  <a:cxn ang="0">
                    <a:pos x="connsiteX0" y="connsiteY0"/>
                  </a:cxn>
                  <a:cxn ang="0">
                    <a:pos x="connsiteX1" y="connsiteY1"/>
                  </a:cxn>
                </a:cxnLst>
                <a:rect l="l" t="t" r="r" b="b"/>
                <a:pathLst>
                  <a:path w="16803" h="302455">
                    <a:moveTo>
                      <a:pt x="0" y="0"/>
                    </a:moveTo>
                    <a:lnTo>
                      <a:pt x="0" y="302455"/>
                    </a:lnTo>
                  </a:path>
                </a:pathLst>
              </a:custGeom>
              <a:ln w="9525" cap="rnd">
                <a:solidFill>
                  <a:srgbClr val="37464C"/>
                </a:solid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E5DB1FAB-C74D-957B-44A3-B273B65367B5}"/>
                  </a:ext>
                </a:extLst>
              </p:cNvPr>
              <p:cNvSpPr/>
              <p:nvPr/>
            </p:nvSpPr>
            <p:spPr>
              <a:xfrm>
                <a:off x="9389234" y="5680528"/>
                <a:ext cx="453767" cy="789828"/>
              </a:xfrm>
              <a:custGeom>
                <a:avLst/>
                <a:gdLst>
                  <a:gd name="connsiteX0" fmla="*/ 67381 w 453767"/>
                  <a:gd name="connsiteY0" fmla="*/ 252130 h 789828"/>
                  <a:gd name="connsiteX1" fmla="*/ 67381 w 453767"/>
                  <a:gd name="connsiteY1" fmla="*/ 773026 h 789828"/>
                  <a:gd name="connsiteX2" fmla="*/ 84184 w 453767"/>
                  <a:gd name="connsiteY2" fmla="*/ 789829 h 789828"/>
                  <a:gd name="connsiteX3" fmla="*/ 252214 w 453767"/>
                  <a:gd name="connsiteY3" fmla="*/ 789829 h 789828"/>
                  <a:gd name="connsiteX4" fmla="*/ 269017 w 453767"/>
                  <a:gd name="connsiteY4" fmla="*/ 773026 h 789828"/>
                  <a:gd name="connsiteX5" fmla="*/ 269017 w 453767"/>
                  <a:gd name="connsiteY5" fmla="*/ 234319 h 789828"/>
                  <a:gd name="connsiteX6" fmla="*/ 443938 w 453767"/>
                  <a:gd name="connsiteY6" fmla="*/ 57383 h 789828"/>
                  <a:gd name="connsiteX7" fmla="*/ 443938 w 453767"/>
                  <a:gd name="connsiteY7" fmla="*/ 9830 h 789828"/>
                  <a:gd name="connsiteX8" fmla="*/ 396385 w 453767"/>
                  <a:gd name="connsiteY8" fmla="*/ 9830 h 789828"/>
                  <a:gd name="connsiteX9" fmla="*/ 168031 w 453767"/>
                  <a:gd name="connsiteY9" fmla="*/ 235159 h 789828"/>
                  <a:gd name="connsiteX10" fmla="*/ 84015 w 453767"/>
                  <a:gd name="connsiteY10" fmla="*/ 151144 h 789828"/>
                  <a:gd name="connsiteX11" fmla="*/ 42176 w 453767"/>
                  <a:gd name="connsiteY11" fmla="*/ 167779 h 789828"/>
                  <a:gd name="connsiteX12" fmla="*/ 0 w 453767"/>
                  <a:gd name="connsiteY12" fmla="*/ 230118 h 789828"/>
                  <a:gd name="connsiteX13" fmla="*/ 0 w 453767"/>
                  <a:gd name="connsiteY13" fmla="*/ 453431 h 789828"/>
                  <a:gd name="connsiteX14" fmla="*/ 50409 w 453767"/>
                  <a:gd name="connsiteY14" fmla="*/ 503841 h 789828"/>
                  <a:gd name="connsiteX15" fmla="*/ 67212 w 453767"/>
                  <a:gd name="connsiteY15" fmla="*/ 503841 h 78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767" h="789828">
                    <a:moveTo>
                      <a:pt x="67381" y="252130"/>
                    </a:moveTo>
                    <a:lnTo>
                      <a:pt x="67381" y="773026"/>
                    </a:lnTo>
                    <a:cubicBezTo>
                      <a:pt x="67381" y="782267"/>
                      <a:pt x="74942" y="789829"/>
                      <a:pt x="84184" y="789829"/>
                    </a:cubicBezTo>
                    <a:lnTo>
                      <a:pt x="252214" y="789829"/>
                    </a:lnTo>
                    <a:cubicBezTo>
                      <a:pt x="261456" y="789829"/>
                      <a:pt x="269017" y="782267"/>
                      <a:pt x="269017" y="773026"/>
                    </a:cubicBezTo>
                    <a:lnTo>
                      <a:pt x="269017" y="234319"/>
                    </a:lnTo>
                    <a:lnTo>
                      <a:pt x="443938" y="57383"/>
                    </a:lnTo>
                    <a:cubicBezTo>
                      <a:pt x="457044" y="44276"/>
                      <a:pt x="457044" y="22936"/>
                      <a:pt x="443938" y="9830"/>
                    </a:cubicBezTo>
                    <a:cubicBezTo>
                      <a:pt x="430831" y="-3277"/>
                      <a:pt x="409491" y="-3277"/>
                      <a:pt x="396385" y="9830"/>
                    </a:cubicBezTo>
                    <a:lnTo>
                      <a:pt x="168031" y="235159"/>
                    </a:lnTo>
                    <a:lnTo>
                      <a:pt x="84015" y="151144"/>
                    </a:lnTo>
                    <a:lnTo>
                      <a:pt x="42176" y="167779"/>
                    </a:lnTo>
                    <a:cubicBezTo>
                      <a:pt x="16635" y="178029"/>
                      <a:pt x="0" y="202729"/>
                      <a:pt x="0" y="230118"/>
                    </a:cubicBezTo>
                    <a:lnTo>
                      <a:pt x="0" y="453431"/>
                    </a:lnTo>
                    <a:cubicBezTo>
                      <a:pt x="0" y="481325"/>
                      <a:pt x="22516" y="503841"/>
                      <a:pt x="50409" y="503841"/>
                    </a:cubicBezTo>
                    <a:lnTo>
                      <a:pt x="67212" y="503841"/>
                    </a:lnTo>
                  </a:path>
                </a:pathLst>
              </a:custGeom>
              <a:noFill/>
              <a:ln w="9525" cap="rnd">
                <a:solidFill>
                  <a:srgbClr val="37464C"/>
                </a:solidFill>
                <a:prstDash val="solid"/>
                <a:round/>
              </a:ln>
            </p:spPr>
            <p:txBody>
              <a:bodyPr rtlCol="0" anchor="ctr"/>
              <a:lstStyle/>
              <a:p>
                <a:endParaRPr lang="en-GB"/>
              </a:p>
            </p:txBody>
          </p:sp>
          <p:sp>
            <p:nvSpPr>
              <p:cNvPr id="53" name="Freeform: Shape 52">
                <a:extLst>
                  <a:ext uri="{FF2B5EF4-FFF2-40B4-BE49-F238E27FC236}">
                    <a16:creationId xmlns:a16="http://schemas.microsoft.com/office/drawing/2014/main" id="{C73206BE-2C3C-1E00-46BB-3DC860F13E63}"/>
                  </a:ext>
                </a:extLst>
              </p:cNvPr>
              <p:cNvSpPr/>
              <p:nvPr/>
            </p:nvSpPr>
            <p:spPr>
              <a:xfrm>
                <a:off x="9473418" y="5630203"/>
                <a:ext cx="168030" cy="168030"/>
              </a:xfrm>
              <a:custGeom>
                <a:avLst/>
                <a:gdLst>
                  <a:gd name="connsiteX0" fmla="*/ 168031 w 168030"/>
                  <a:gd name="connsiteY0" fmla="*/ 84015 h 168030"/>
                  <a:gd name="connsiteX1" fmla="*/ 84015 w 168030"/>
                  <a:gd name="connsiteY1" fmla="*/ 168031 h 168030"/>
                  <a:gd name="connsiteX2" fmla="*/ 0 w 168030"/>
                  <a:gd name="connsiteY2" fmla="*/ 84015 h 168030"/>
                  <a:gd name="connsiteX3" fmla="*/ 84015 w 168030"/>
                  <a:gd name="connsiteY3" fmla="*/ 0 h 168030"/>
                  <a:gd name="connsiteX4" fmla="*/ 168031 w 168030"/>
                  <a:gd name="connsiteY4" fmla="*/ 84015 h 16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0" h="168030">
                    <a:moveTo>
                      <a:pt x="168031" y="84015"/>
                    </a:moveTo>
                    <a:cubicBezTo>
                      <a:pt x="168031" y="130416"/>
                      <a:pt x="130416" y="168031"/>
                      <a:pt x="84015" y="168031"/>
                    </a:cubicBezTo>
                    <a:cubicBezTo>
                      <a:pt x="37615" y="168031"/>
                      <a:pt x="0" y="130416"/>
                      <a:pt x="0" y="84015"/>
                    </a:cubicBezTo>
                    <a:cubicBezTo>
                      <a:pt x="0" y="37615"/>
                      <a:pt x="37615" y="0"/>
                      <a:pt x="84015" y="0"/>
                    </a:cubicBezTo>
                    <a:cubicBezTo>
                      <a:pt x="130416" y="0"/>
                      <a:pt x="168031" y="37615"/>
                      <a:pt x="168031" y="84015"/>
                    </a:cubicBezTo>
                    <a:close/>
                  </a:path>
                </a:pathLst>
              </a:custGeom>
              <a:noFill/>
              <a:ln w="9525" cap="flat">
                <a:solidFill>
                  <a:srgbClr val="37464C"/>
                </a:solidFill>
                <a:prstDash val="solid"/>
                <a:round/>
              </a:ln>
            </p:spPr>
            <p:txBody>
              <a:bodyPr rtlCol="0" anchor="ctr"/>
              <a:lstStyle/>
              <a:p>
                <a:endParaRPr lang="en-GB"/>
              </a:p>
            </p:txBody>
          </p:sp>
          <p:sp>
            <p:nvSpPr>
              <p:cNvPr id="54" name="Freeform: Shape 53">
                <a:extLst>
                  <a:ext uri="{FF2B5EF4-FFF2-40B4-BE49-F238E27FC236}">
                    <a16:creationId xmlns:a16="http://schemas.microsoft.com/office/drawing/2014/main" id="{AFB32046-AF25-46BA-F715-CC9CC63CCA0E}"/>
                  </a:ext>
                </a:extLst>
              </p:cNvPr>
              <p:cNvSpPr/>
              <p:nvPr/>
            </p:nvSpPr>
            <p:spPr>
              <a:xfrm>
                <a:off x="9221372" y="6167901"/>
                <a:ext cx="16803" cy="302455"/>
              </a:xfrm>
              <a:custGeom>
                <a:avLst/>
                <a:gdLst>
                  <a:gd name="connsiteX0" fmla="*/ 0 w 16803"/>
                  <a:gd name="connsiteY0" fmla="*/ 0 h 302455"/>
                  <a:gd name="connsiteX1" fmla="*/ 0 w 16803"/>
                  <a:gd name="connsiteY1" fmla="*/ 302455 h 302455"/>
                </a:gdLst>
                <a:ahLst/>
                <a:cxnLst>
                  <a:cxn ang="0">
                    <a:pos x="connsiteX0" y="connsiteY0"/>
                  </a:cxn>
                  <a:cxn ang="0">
                    <a:pos x="connsiteX1" y="connsiteY1"/>
                  </a:cxn>
                </a:cxnLst>
                <a:rect l="l" t="t" r="r" b="b"/>
                <a:pathLst>
                  <a:path w="16803" h="302455">
                    <a:moveTo>
                      <a:pt x="0" y="0"/>
                    </a:moveTo>
                    <a:lnTo>
                      <a:pt x="0" y="302455"/>
                    </a:lnTo>
                  </a:path>
                </a:pathLst>
              </a:custGeom>
              <a:ln w="9525" cap="rnd">
                <a:solidFill>
                  <a:srgbClr val="37464C"/>
                </a:solidFill>
                <a:prstDash val="solid"/>
                <a:round/>
              </a:ln>
            </p:spPr>
            <p:txBody>
              <a:bodyPr rtlCol="0" anchor="ctr"/>
              <a:lstStyle/>
              <a:p>
                <a:endParaRPr lang="en-GB"/>
              </a:p>
            </p:txBody>
          </p:sp>
          <p:sp>
            <p:nvSpPr>
              <p:cNvPr id="55" name="Freeform: Shape 54">
                <a:extLst>
                  <a:ext uri="{FF2B5EF4-FFF2-40B4-BE49-F238E27FC236}">
                    <a16:creationId xmlns:a16="http://schemas.microsoft.com/office/drawing/2014/main" id="{E7E4BAA5-9C4A-8353-3D64-08837A12BBE5}"/>
                  </a:ext>
                </a:extLst>
              </p:cNvPr>
              <p:cNvSpPr/>
              <p:nvPr/>
            </p:nvSpPr>
            <p:spPr>
              <a:xfrm>
                <a:off x="8935803" y="5680528"/>
                <a:ext cx="453767" cy="789828"/>
              </a:xfrm>
              <a:custGeom>
                <a:avLst/>
                <a:gdLst>
                  <a:gd name="connsiteX0" fmla="*/ 386387 w 453767"/>
                  <a:gd name="connsiteY0" fmla="*/ 252130 h 789828"/>
                  <a:gd name="connsiteX1" fmla="*/ 386387 w 453767"/>
                  <a:gd name="connsiteY1" fmla="*/ 773026 h 789828"/>
                  <a:gd name="connsiteX2" fmla="*/ 369584 w 453767"/>
                  <a:gd name="connsiteY2" fmla="*/ 789829 h 789828"/>
                  <a:gd name="connsiteX3" fmla="*/ 201553 w 453767"/>
                  <a:gd name="connsiteY3" fmla="*/ 789829 h 789828"/>
                  <a:gd name="connsiteX4" fmla="*/ 184750 w 453767"/>
                  <a:gd name="connsiteY4" fmla="*/ 773026 h 789828"/>
                  <a:gd name="connsiteX5" fmla="*/ 184750 w 453767"/>
                  <a:gd name="connsiteY5" fmla="*/ 234319 h 789828"/>
                  <a:gd name="connsiteX6" fmla="*/ 9830 w 453767"/>
                  <a:gd name="connsiteY6" fmla="*/ 57383 h 789828"/>
                  <a:gd name="connsiteX7" fmla="*/ 9830 w 453767"/>
                  <a:gd name="connsiteY7" fmla="*/ 9830 h 789828"/>
                  <a:gd name="connsiteX8" fmla="*/ 57383 w 453767"/>
                  <a:gd name="connsiteY8" fmla="*/ 9830 h 789828"/>
                  <a:gd name="connsiteX9" fmla="*/ 285737 w 453767"/>
                  <a:gd name="connsiteY9" fmla="*/ 235159 h 789828"/>
                  <a:gd name="connsiteX10" fmla="*/ 369752 w 453767"/>
                  <a:gd name="connsiteY10" fmla="*/ 151144 h 789828"/>
                  <a:gd name="connsiteX11" fmla="*/ 411591 w 453767"/>
                  <a:gd name="connsiteY11" fmla="*/ 167779 h 789828"/>
                  <a:gd name="connsiteX12" fmla="*/ 453767 w 453767"/>
                  <a:gd name="connsiteY12" fmla="*/ 230118 h 789828"/>
                  <a:gd name="connsiteX13" fmla="*/ 453767 w 453767"/>
                  <a:gd name="connsiteY13" fmla="*/ 453431 h 789828"/>
                  <a:gd name="connsiteX14" fmla="*/ 403358 w 453767"/>
                  <a:gd name="connsiteY14" fmla="*/ 503841 h 789828"/>
                  <a:gd name="connsiteX15" fmla="*/ 386555 w 453767"/>
                  <a:gd name="connsiteY15" fmla="*/ 503841 h 78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767" h="789828">
                    <a:moveTo>
                      <a:pt x="386387" y="252130"/>
                    </a:moveTo>
                    <a:lnTo>
                      <a:pt x="386387" y="773026"/>
                    </a:lnTo>
                    <a:cubicBezTo>
                      <a:pt x="386387" y="782267"/>
                      <a:pt x="378825" y="789829"/>
                      <a:pt x="369584" y="789829"/>
                    </a:cubicBezTo>
                    <a:lnTo>
                      <a:pt x="201553" y="789829"/>
                    </a:lnTo>
                    <a:cubicBezTo>
                      <a:pt x="192311" y="789829"/>
                      <a:pt x="184750" y="782267"/>
                      <a:pt x="184750" y="773026"/>
                    </a:cubicBezTo>
                    <a:lnTo>
                      <a:pt x="184750" y="234319"/>
                    </a:lnTo>
                    <a:lnTo>
                      <a:pt x="9830" y="57383"/>
                    </a:lnTo>
                    <a:cubicBezTo>
                      <a:pt x="-3277" y="44276"/>
                      <a:pt x="-3277" y="22936"/>
                      <a:pt x="9830" y="9830"/>
                    </a:cubicBezTo>
                    <a:cubicBezTo>
                      <a:pt x="22936" y="-3277"/>
                      <a:pt x="44276" y="-3277"/>
                      <a:pt x="57383" y="9830"/>
                    </a:cubicBezTo>
                    <a:lnTo>
                      <a:pt x="285737" y="235159"/>
                    </a:lnTo>
                    <a:lnTo>
                      <a:pt x="369752" y="151144"/>
                    </a:lnTo>
                    <a:lnTo>
                      <a:pt x="411591" y="167779"/>
                    </a:lnTo>
                    <a:cubicBezTo>
                      <a:pt x="437132" y="178029"/>
                      <a:pt x="453767" y="202729"/>
                      <a:pt x="453767" y="230118"/>
                    </a:cubicBezTo>
                    <a:lnTo>
                      <a:pt x="453767" y="453431"/>
                    </a:lnTo>
                    <a:cubicBezTo>
                      <a:pt x="453767" y="481325"/>
                      <a:pt x="431251" y="503841"/>
                      <a:pt x="403358" y="503841"/>
                    </a:cubicBezTo>
                    <a:lnTo>
                      <a:pt x="386555" y="503841"/>
                    </a:lnTo>
                  </a:path>
                </a:pathLst>
              </a:custGeom>
              <a:noFill/>
              <a:ln w="9525" cap="rnd">
                <a:solidFill>
                  <a:srgbClr val="37464C"/>
                </a:solidFill>
                <a:prstDash val="solid"/>
                <a:round/>
              </a:ln>
            </p:spPr>
            <p:txBody>
              <a:bodyPr rtlCol="0" anchor="ctr"/>
              <a:lstStyle/>
              <a:p>
                <a:endParaRPr lang="en-GB"/>
              </a:p>
            </p:txBody>
          </p:sp>
          <p:sp>
            <p:nvSpPr>
              <p:cNvPr id="56" name="Freeform: Shape 55">
                <a:extLst>
                  <a:ext uri="{FF2B5EF4-FFF2-40B4-BE49-F238E27FC236}">
                    <a16:creationId xmlns:a16="http://schemas.microsoft.com/office/drawing/2014/main" id="{B54C83B6-BB2A-1DB9-DCB2-D53745035D17}"/>
                  </a:ext>
                </a:extLst>
              </p:cNvPr>
              <p:cNvSpPr/>
              <p:nvPr/>
            </p:nvSpPr>
            <p:spPr>
              <a:xfrm>
                <a:off x="9137356" y="5630203"/>
                <a:ext cx="168030" cy="168030"/>
              </a:xfrm>
              <a:custGeom>
                <a:avLst/>
                <a:gdLst>
                  <a:gd name="connsiteX0" fmla="*/ 168031 w 168030"/>
                  <a:gd name="connsiteY0" fmla="*/ 84015 h 168030"/>
                  <a:gd name="connsiteX1" fmla="*/ 84015 w 168030"/>
                  <a:gd name="connsiteY1" fmla="*/ 168031 h 168030"/>
                  <a:gd name="connsiteX2" fmla="*/ 0 w 168030"/>
                  <a:gd name="connsiteY2" fmla="*/ 84015 h 168030"/>
                  <a:gd name="connsiteX3" fmla="*/ 84015 w 168030"/>
                  <a:gd name="connsiteY3" fmla="*/ 0 h 168030"/>
                  <a:gd name="connsiteX4" fmla="*/ 168031 w 168030"/>
                  <a:gd name="connsiteY4" fmla="*/ 84015 h 16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0" h="168030">
                    <a:moveTo>
                      <a:pt x="168031" y="84015"/>
                    </a:moveTo>
                    <a:cubicBezTo>
                      <a:pt x="168031" y="130416"/>
                      <a:pt x="130416" y="168031"/>
                      <a:pt x="84015" y="168031"/>
                    </a:cubicBezTo>
                    <a:cubicBezTo>
                      <a:pt x="37615" y="168031"/>
                      <a:pt x="0" y="130416"/>
                      <a:pt x="0" y="84015"/>
                    </a:cubicBezTo>
                    <a:cubicBezTo>
                      <a:pt x="0" y="37615"/>
                      <a:pt x="37615" y="0"/>
                      <a:pt x="84015" y="0"/>
                    </a:cubicBezTo>
                    <a:cubicBezTo>
                      <a:pt x="130416" y="0"/>
                      <a:pt x="168031" y="37615"/>
                      <a:pt x="168031" y="84015"/>
                    </a:cubicBezTo>
                    <a:close/>
                  </a:path>
                </a:pathLst>
              </a:custGeom>
              <a:noFill/>
              <a:ln w="9525" cap="flat">
                <a:solidFill>
                  <a:srgbClr val="37464C"/>
                </a:solidFill>
                <a:prstDash val="solid"/>
                <a:round/>
              </a:ln>
            </p:spPr>
            <p:txBody>
              <a:bodyPr rtlCol="0" anchor="ctr"/>
              <a:lstStyle/>
              <a:p>
                <a:endParaRPr lang="en-GB"/>
              </a:p>
            </p:txBody>
          </p:sp>
        </p:grpSp>
        <p:grpSp>
          <p:nvGrpSpPr>
            <p:cNvPr id="73" name="Graphic 2">
              <a:extLst>
                <a:ext uri="{FF2B5EF4-FFF2-40B4-BE49-F238E27FC236}">
                  <a16:creationId xmlns:a16="http://schemas.microsoft.com/office/drawing/2014/main" id="{CC55CE29-345B-C74C-0050-F37928D73160}"/>
                </a:ext>
              </a:extLst>
            </p:cNvPr>
            <p:cNvGrpSpPr/>
            <p:nvPr/>
          </p:nvGrpSpPr>
          <p:grpSpPr>
            <a:xfrm>
              <a:off x="5182710" y="2985953"/>
              <a:ext cx="386561" cy="460880"/>
              <a:chOff x="5767432" y="3873229"/>
              <a:chExt cx="689991" cy="822647"/>
            </a:xfrm>
            <a:noFill/>
          </p:grpSpPr>
          <p:sp>
            <p:nvSpPr>
              <p:cNvPr id="74" name="Freeform: Shape 73">
                <a:extLst>
                  <a:ext uri="{FF2B5EF4-FFF2-40B4-BE49-F238E27FC236}">
                    <a16:creationId xmlns:a16="http://schemas.microsoft.com/office/drawing/2014/main" id="{5135C7BB-1789-9B7C-AD73-8F0D9779B143}"/>
                  </a:ext>
                </a:extLst>
              </p:cNvPr>
              <p:cNvSpPr/>
              <p:nvPr/>
            </p:nvSpPr>
            <p:spPr>
              <a:xfrm>
                <a:off x="5997429" y="4366818"/>
                <a:ext cx="229997" cy="230341"/>
              </a:xfrm>
              <a:custGeom>
                <a:avLst/>
                <a:gdLst>
                  <a:gd name="connsiteX0" fmla="*/ 229997 w 229997"/>
                  <a:gd name="connsiteY0" fmla="*/ 230341 h 230341"/>
                  <a:gd name="connsiteX1" fmla="*/ 229997 w 229997"/>
                  <a:gd name="connsiteY1" fmla="*/ 16453 h 230341"/>
                  <a:gd name="connsiteX2" fmla="*/ 213569 w 229997"/>
                  <a:gd name="connsiteY2" fmla="*/ 0 h 230341"/>
                  <a:gd name="connsiteX3" fmla="*/ 16428 w 229997"/>
                  <a:gd name="connsiteY3" fmla="*/ 0 h 230341"/>
                  <a:gd name="connsiteX4" fmla="*/ 0 w 229997"/>
                  <a:gd name="connsiteY4" fmla="*/ 16453 h 230341"/>
                  <a:gd name="connsiteX5" fmla="*/ 0 w 229997"/>
                  <a:gd name="connsiteY5" fmla="*/ 230341 h 2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97" h="230341">
                    <a:moveTo>
                      <a:pt x="229997" y="230341"/>
                    </a:moveTo>
                    <a:lnTo>
                      <a:pt x="229997" y="16453"/>
                    </a:lnTo>
                    <a:cubicBezTo>
                      <a:pt x="229997" y="7404"/>
                      <a:pt x="222604" y="0"/>
                      <a:pt x="213569" y="0"/>
                    </a:cubicBezTo>
                    <a:lnTo>
                      <a:pt x="16428" y="0"/>
                    </a:lnTo>
                    <a:cubicBezTo>
                      <a:pt x="7393" y="0"/>
                      <a:pt x="0" y="7404"/>
                      <a:pt x="0" y="16453"/>
                    </a:cubicBezTo>
                    <a:lnTo>
                      <a:pt x="0" y="230341"/>
                    </a:lnTo>
                  </a:path>
                </a:pathLst>
              </a:custGeom>
              <a:noFill/>
              <a:ln w="9525" cap="rnd">
                <a:solidFill>
                  <a:schemeClr val="accent4"/>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F9EA9EC5-5ED5-ED35-D2FA-63F92FA04227}"/>
                  </a:ext>
                </a:extLst>
              </p:cNvPr>
              <p:cNvSpPr/>
              <p:nvPr/>
            </p:nvSpPr>
            <p:spPr>
              <a:xfrm>
                <a:off x="5800289" y="4432630"/>
                <a:ext cx="197140" cy="164529"/>
              </a:xfrm>
              <a:custGeom>
                <a:avLst/>
                <a:gdLst>
                  <a:gd name="connsiteX0" fmla="*/ 197140 w 197140"/>
                  <a:gd name="connsiteY0" fmla="*/ 164530 h 164529"/>
                  <a:gd name="connsiteX1" fmla="*/ 197140 w 197140"/>
                  <a:gd name="connsiteY1" fmla="*/ 0 h 164529"/>
                  <a:gd name="connsiteX2" fmla="*/ 16428 w 197140"/>
                  <a:gd name="connsiteY2" fmla="*/ 0 h 164529"/>
                  <a:gd name="connsiteX3" fmla="*/ 0 w 197140"/>
                  <a:gd name="connsiteY3" fmla="*/ 16453 h 164529"/>
                  <a:gd name="connsiteX4" fmla="*/ 0 w 197140"/>
                  <a:gd name="connsiteY4" fmla="*/ 164530 h 164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40" h="164529">
                    <a:moveTo>
                      <a:pt x="197140" y="164530"/>
                    </a:moveTo>
                    <a:lnTo>
                      <a:pt x="197140" y="0"/>
                    </a:lnTo>
                    <a:lnTo>
                      <a:pt x="16428" y="0"/>
                    </a:lnTo>
                    <a:cubicBezTo>
                      <a:pt x="7393" y="0"/>
                      <a:pt x="0" y="7404"/>
                      <a:pt x="0" y="16453"/>
                    </a:cubicBezTo>
                    <a:lnTo>
                      <a:pt x="0" y="164530"/>
                    </a:lnTo>
                  </a:path>
                </a:pathLst>
              </a:custGeom>
              <a:noFill/>
              <a:ln w="9525" cap="rnd">
                <a:solidFill>
                  <a:schemeClr val="accent4"/>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EF7B4B8E-321A-31CC-4A79-1636AEF684F9}"/>
                  </a:ext>
                </a:extLst>
              </p:cNvPr>
              <p:cNvSpPr/>
              <p:nvPr/>
            </p:nvSpPr>
            <p:spPr>
              <a:xfrm>
                <a:off x="6227426" y="4465536"/>
                <a:ext cx="197140" cy="131623"/>
              </a:xfrm>
              <a:custGeom>
                <a:avLst/>
                <a:gdLst>
                  <a:gd name="connsiteX0" fmla="*/ 197140 w 197140"/>
                  <a:gd name="connsiteY0" fmla="*/ 131624 h 131623"/>
                  <a:gd name="connsiteX1" fmla="*/ 197140 w 197140"/>
                  <a:gd name="connsiteY1" fmla="*/ 16453 h 131623"/>
                  <a:gd name="connsiteX2" fmla="*/ 180712 w 197140"/>
                  <a:gd name="connsiteY2" fmla="*/ 0 h 131623"/>
                  <a:gd name="connsiteX3" fmla="*/ 0 w 197140"/>
                  <a:gd name="connsiteY3" fmla="*/ 0 h 131623"/>
                  <a:gd name="connsiteX4" fmla="*/ 0 w 197140"/>
                  <a:gd name="connsiteY4" fmla="*/ 131624 h 1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40" h="131623">
                    <a:moveTo>
                      <a:pt x="197140" y="131624"/>
                    </a:moveTo>
                    <a:lnTo>
                      <a:pt x="197140" y="16453"/>
                    </a:lnTo>
                    <a:cubicBezTo>
                      <a:pt x="197140" y="7404"/>
                      <a:pt x="189748" y="0"/>
                      <a:pt x="180712" y="0"/>
                    </a:cubicBezTo>
                    <a:lnTo>
                      <a:pt x="0" y="0"/>
                    </a:lnTo>
                    <a:lnTo>
                      <a:pt x="0" y="131624"/>
                    </a:lnTo>
                  </a:path>
                </a:pathLst>
              </a:custGeom>
              <a:noFill/>
              <a:ln w="9525" cap="rnd">
                <a:solidFill>
                  <a:schemeClr val="accent4"/>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95F3E794-ECED-4C0D-1401-476E9B7DB0A8}"/>
                  </a:ext>
                </a:extLst>
              </p:cNvPr>
              <p:cNvSpPr/>
              <p:nvPr/>
            </p:nvSpPr>
            <p:spPr>
              <a:xfrm>
                <a:off x="6112428" y="4465536"/>
                <a:ext cx="16428" cy="65811"/>
              </a:xfrm>
              <a:custGeom>
                <a:avLst/>
                <a:gdLst>
                  <a:gd name="connsiteX0" fmla="*/ 0 w 16428"/>
                  <a:gd name="connsiteY0" fmla="*/ 0 h 65811"/>
                  <a:gd name="connsiteX1" fmla="*/ 0 w 16428"/>
                  <a:gd name="connsiteY1" fmla="*/ 65812 h 65811"/>
                </a:gdLst>
                <a:ahLst/>
                <a:cxnLst>
                  <a:cxn ang="0">
                    <a:pos x="connsiteX0" y="connsiteY0"/>
                  </a:cxn>
                  <a:cxn ang="0">
                    <a:pos x="connsiteX1" y="connsiteY1"/>
                  </a:cxn>
                </a:cxnLst>
                <a:rect l="l" t="t" r="r" b="b"/>
                <a:pathLst>
                  <a:path w="16428" h="65811">
                    <a:moveTo>
                      <a:pt x="0" y="0"/>
                    </a:moveTo>
                    <a:lnTo>
                      <a:pt x="0" y="65812"/>
                    </a:lnTo>
                  </a:path>
                </a:pathLst>
              </a:custGeom>
              <a:ln w="9525" cap="rnd">
                <a:solidFill>
                  <a:schemeClr val="accent4"/>
                </a:solidFill>
                <a:prstDash val="solid"/>
                <a:round/>
              </a:ln>
            </p:spPr>
            <p:txBody>
              <a:bodyPr rtlCol="0" anchor="ctr"/>
              <a:lstStyle/>
              <a:p>
                <a:endParaRPr lang="en-GB"/>
              </a:p>
            </p:txBody>
          </p:sp>
          <p:grpSp>
            <p:nvGrpSpPr>
              <p:cNvPr id="78" name="Graphic 2">
                <a:extLst>
                  <a:ext uri="{FF2B5EF4-FFF2-40B4-BE49-F238E27FC236}">
                    <a16:creationId xmlns:a16="http://schemas.microsoft.com/office/drawing/2014/main" id="{CF1E295F-424F-48BD-492A-D49E32A61EA0}"/>
                  </a:ext>
                </a:extLst>
              </p:cNvPr>
              <p:cNvGrpSpPr/>
              <p:nvPr/>
            </p:nvGrpSpPr>
            <p:grpSpPr>
              <a:xfrm>
                <a:off x="5783861" y="3873229"/>
                <a:ext cx="657134" cy="493588"/>
                <a:chOff x="5783861" y="3873229"/>
                <a:chExt cx="657134" cy="493588"/>
              </a:xfrm>
            </p:grpSpPr>
            <p:sp>
              <p:nvSpPr>
                <p:cNvPr id="81" name="Freeform: Shape 80">
                  <a:extLst>
                    <a:ext uri="{FF2B5EF4-FFF2-40B4-BE49-F238E27FC236}">
                      <a16:creationId xmlns:a16="http://schemas.microsoft.com/office/drawing/2014/main" id="{28250489-95F0-771C-DD9C-9656777D3563}"/>
                    </a:ext>
                  </a:extLst>
                </p:cNvPr>
                <p:cNvSpPr/>
                <p:nvPr/>
              </p:nvSpPr>
              <p:spPr>
                <a:xfrm>
                  <a:off x="6375282" y="4202288"/>
                  <a:ext cx="65713" cy="16452"/>
                </a:xfrm>
                <a:custGeom>
                  <a:avLst/>
                  <a:gdLst>
                    <a:gd name="connsiteX0" fmla="*/ 0 w 65713"/>
                    <a:gd name="connsiteY0" fmla="*/ 0 h 16452"/>
                    <a:gd name="connsiteX1" fmla="*/ 65713 w 65713"/>
                    <a:gd name="connsiteY1" fmla="*/ 0 h 16452"/>
                  </a:gdLst>
                  <a:ahLst/>
                  <a:cxnLst>
                    <a:cxn ang="0">
                      <a:pos x="connsiteX0" y="connsiteY0"/>
                    </a:cxn>
                    <a:cxn ang="0">
                      <a:pos x="connsiteX1" y="connsiteY1"/>
                    </a:cxn>
                  </a:cxnLst>
                  <a:rect l="l" t="t" r="r" b="b"/>
                  <a:pathLst>
                    <a:path w="65713" h="16452">
                      <a:moveTo>
                        <a:pt x="0" y="0"/>
                      </a:moveTo>
                      <a:lnTo>
                        <a:pt x="65713" y="0"/>
                      </a:lnTo>
                    </a:path>
                  </a:pathLst>
                </a:custGeom>
                <a:ln w="9525" cap="rnd">
                  <a:solidFill>
                    <a:schemeClr val="accent4"/>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A52EC8FE-1EAE-1160-52B3-6B1A73F13DFB}"/>
                    </a:ext>
                  </a:extLst>
                </p:cNvPr>
                <p:cNvSpPr/>
                <p:nvPr/>
              </p:nvSpPr>
              <p:spPr>
                <a:xfrm>
                  <a:off x="5783861" y="4202288"/>
                  <a:ext cx="65713" cy="16452"/>
                </a:xfrm>
                <a:custGeom>
                  <a:avLst/>
                  <a:gdLst>
                    <a:gd name="connsiteX0" fmla="*/ 65713 w 65713"/>
                    <a:gd name="connsiteY0" fmla="*/ 0 h 16452"/>
                    <a:gd name="connsiteX1" fmla="*/ 0 w 65713"/>
                    <a:gd name="connsiteY1" fmla="*/ 0 h 16452"/>
                  </a:gdLst>
                  <a:ahLst/>
                  <a:cxnLst>
                    <a:cxn ang="0">
                      <a:pos x="connsiteX0" y="connsiteY0"/>
                    </a:cxn>
                    <a:cxn ang="0">
                      <a:pos x="connsiteX1" y="connsiteY1"/>
                    </a:cxn>
                  </a:cxnLst>
                  <a:rect l="l" t="t" r="r" b="b"/>
                  <a:pathLst>
                    <a:path w="65713" h="16452">
                      <a:moveTo>
                        <a:pt x="65713" y="0"/>
                      </a:moveTo>
                      <a:lnTo>
                        <a:pt x="0" y="0"/>
                      </a:lnTo>
                    </a:path>
                  </a:pathLst>
                </a:custGeom>
                <a:ln w="9525" cap="rnd">
                  <a:solidFill>
                    <a:schemeClr val="accent4"/>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F9DBD449-4F39-D3E3-35C6-4CD8A027FE2F}"/>
                    </a:ext>
                  </a:extLst>
                </p:cNvPr>
                <p:cNvSpPr/>
                <p:nvPr/>
              </p:nvSpPr>
              <p:spPr>
                <a:xfrm>
                  <a:off x="6340125" y="4333912"/>
                  <a:ext cx="56842" cy="32905"/>
                </a:xfrm>
                <a:custGeom>
                  <a:avLst/>
                  <a:gdLst>
                    <a:gd name="connsiteX0" fmla="*/ 0 w 56842"/>
                    <a:gd name="connsiteY0" fmla="*/ 0 h 32905"/>
                    <a:gd name="connsiteX1" fmla="*/ 56842 w 56842"/>
                    <a:gd name="connsiteY1" fmla="*/ 32906 h 32905"/>
                  </a:gdLst>
                  <a:ahLst/>
                  <a:cxnLst>
                    <a:cxn ang="0">
                      <a:pos x="connsiteX0" y="connsiteY0"/>
                    </a:cxn>
                    <a:cxn ang="0">
                      <a:pos x="connsiteX1" y="connsiteY1"/>
                    </a:cxn>
                  </a:cxnLst>
                  <a:rect l="l" t="t" r="r" b="b"/>
                  <a:pathLst>
                    <a:path w="56842" h="32905">
                      <a:moveTo>
                        <a:pt x="0" y="0"/>
                      </a:moveTo>
                      <a:lnTo>
                        <a:pt x="56842" y="32906"/>
                      </a:lnTo>
                    </a:path>
                  </a:pathLst>
                </a:custGeom>
                <a:ln w="9525" cap="rnd">
                  <a:solidFill>
                    <a:schemeClr val="accent4"/>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A9C6B95C-D88A-AC22-F7C3-E3356781A15B}"/>
                    </a:ext>
                  </a:extLst>
                </p:cNvPr>
                <p:cNvSpPr/>
                <p:nvPr/>
              </p:nvSpPr>
              <p:spPr>
                <a:xfrm>
                  <a:off x="5827889" y="4037759"/>
                  <a:ext cx="56842" cy="32905"/>
                </a:xfrm>
                <a:custGeom>
                  <a:avLst/>
                  <a:gdLst>
                    <a:gd name="connsiteX0" fmla="*/ 56842 w 56842"/>
                    <a:gd name="connsiteY0" fmla="*/ 32906 h 32905"/>
                    <a:gd name="connsiteX1" fmla="*/ 0 w 56842"/>
                    <a:gd name="connsiteY1" fmla="*/ 0 h 32905"/>
                  </a:gdLst>
                  <a:ahLst/>
                  <a:cxnLst>
                    <a:cxn ang="0">
                      <a:pos x="connsiteX0" y="connsiteY0"/>
                    </a:cxn>
                    <a:cxn ang="0">
                      <a:pos x="connsiteX1" y="connsiteY1"/>
                    </a:cxn>
                  </a:cxnLst>
                  <a:rect l="l" t="t" r="r" b="b"/>
                  <a:pathLst>
                    <a:path w="56842" h="32905">
                      <a:moveTo>
                        <a:pt x="56842" y="32906"/>
                      </a:moveTo>
                      <a:lnTo>
                        <a:pt x="0" y="0"/>
                      </a:lnTo>
                    </a:path>
                  </a:pathLst>
                </a:custGeom>
                <a:ln w="9525" cap="rnd">
                  <a:solidFill>
                    <a:schemeClr val="accent4"/>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3C1AF5F5-FEC5-494C-A6DB-21232FDE91BB}"/>
                    </a:ext>
                  </a:extLst>
                </p:cNvPr>
                <p:cNvSpPr/>
                <p:nvPr/>
              </p:nvSpPr>
              <p:spPr>
                <a:xfrm>
                  <a:off x="5948144" y="3917323"/>
                  <a:ext cx="32856" cy="56927"/>
                </a:xfrm>
                <a:custGeom>
                  <a:avLst/>
                  <a:gdLst>
                    <a:gd name="connsiteX0" fmla="*/ 32857 w 32856"/>
                    <a:gd name="connsiteY0" fmla="*/ 56927 h 56927"/>
                    <a:gd name="connsiteX1" fmla="*/ 0 w 32856"/>
                    <a:gd name="connsiteY1" fmla="*/ 0 h 56927"/>
                  </a:gdLst>
                  <a:ahLst/>
                  <a:cxnLst>
                    <a:cxn ang="0">
                      <a:pos x="connsiteX0" y="connsiteY0"/>
                    </a:cxn>
                    <a:cxn ang="0">
                      <a:pos x="connsiteX1" y="connsiteY1"/>
                    </a:cxn>
                  </a:cxnLst>
                  <a:rect l="l" t="t" r="r" b="b"/>
                  <a:pathLst>
                    <a:path w="32856" h="56927">
                      <a:moveTo>
                        <a:pt x="32857" y="56927"/>
                      </a:moveTo>
                      <a:lnTo>
                        <a:pt x="0" y="0"/>
                      </a:lnTo>
                    </a:path>
                  </a:pathLst>
                </a:custGeom>
                <a:ln w="9525" cap="rnd">
                  <a:solidFill>
                    <a:schemeClr val="accent4"/>
                  </a:solid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1A15A24F-ED26-519D-4AB9-3E4CCAD67720}"/>
                    </a:ext>
                  </a:extLst>
                </p:cNvPr>
                <p:cNvSpPr/>
                <p:nvPr/>
              </p:nvSpPr>
              <p:spPr>
                <a:xfrm>
                  <a:off x="6112428" y="3873229"/>
                  <a:ext cx="16428" cy="65811"/>
                </a:xfrm>
                <a:custGeom>
                  <a:avLst/>
                  <a:gdLst>
                    <a:gd name="connsiteX0" fmla="*/ 0 w 16428"/>
                    <a:gd name="connsiteY0" fmla="*/ 65812 h 65811"/>
                    <a:gd name="connsiteX1" fmla="*/ 0 w 16428"/>
                    <a:gd name="connsiteY1" fmla="*/ 0 h 65811"/>
                  </a:gdLst>
                  <a:ahLst/>
                  <a:cxnLst>
                    <a:cxn ang="0">
                      <a:pos x="connsiteX0" y="connsiteY0"/>
                    </a:cxn>
                    <a:cxn ang="0">
                      <a:pos x="connsiteX1" y="connsiteY1"/>
                    </a:cxn>
                  </a:cxnLst>
                  <a:rect l="l" t="t" r="r" b="b"/>
                  <a:pathLst>
                    <a:path w="16428" h="65811">
                      <a:moveTo>
                        <a:pt x="0" y="65812"/>
                      </a:moveTo>
                      <a:lnTo>
                        <a:pt x="0" y="0"/>
                      </a:lnTo>
                    </a:path>
                  </a:pathLst>
                </a:custGeom>
                <a:ln w="9525" cap="rnd">
                  <a:solidFill>
                    <a:schemeClr val="accent4"/>
                  </a:solid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60CC0A52-E0A9-B32E-6169-DD35A75A08A5}"/>
                    </a:ext>
                  </a:extLst>
                </p:cNvPr>
                <p:cNvSpPr/>
                <p:nvPr/>
              </p:nvSpPr>
              <p:spPr>
                <a:xfrm>
                  <a:off x="6243855" y="3917323"/>
                  <a:ext cx="32856" cy="56927"/>
                </a:xfrm>
                <a:custGeom>
                  <a:avLst/>
                  <a:gdLst>
                    <a:gd name="connsiteX0" fmla="*/ 0 w 32856"/>
                    <a:gd name="connsiteY0" fmla="*/ 56927 h 56927"/>
                    <a:gd name="connsiteX1" fmla="*/ 32857 w 32856"/>
                    <a:gd name="connsiteY1" fmla="*/ 0 h 56927"/>
                  </a:gdLst>
                  <a:ahLst/>
                  <a:cxnLst>
                    <a:cxn ang="0">
                      <a:pos x="connsiteX0" y="connsiteY0"/>
                    </a:cxn>
                    <a:cxn ang="0">
                      <a:pos x="connsiteX1" y="connsiteY1"/>
                    </a:cxn>
                  </a:cxnLst>
                  <a:rect l="l" t="t" r="r" b="b"/>
                  <a:pathLst>
                    <a:path w="32856" h="56927">
                      <a:moveTo>
                        <a:pt x="0" y="56927"/>
                      </a:moveTo>
                      <a:lnTo>
                        <a:pt x="32857" y="0"/>
                      </a:lnTo>
                    </a:path>
                  </a:pathLst>
                </a:custGeom>
                <a:ln w="9525" cap="rnd">
                  <a:solidFill>
                    <a:schemeClr val="accent4"/>
                  </a:solid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085B4789-80E7-DEC7-0F94-2E90FA89A5F2}"/>
                    </a:ext>
                  </a:extLst>
                </p:cNvPr>
                <p:cNvSpPr/>
                <p:nvPr/>
              </p:nvSpPr>
              <p:spPr>
                <a:xfrm>
                  <a:off x="5827889" y="4333912"/>
                  <a:ext cx="56842" cy="32905"/>
                </a:xfrm>
                <a:custGeom>
                  <a:avLst/>
                  <a:gdLst>
                    <a:gd name="connsiteX0" fmla="*/ 56842 w 56842"/>
                    <a:gd name="connsiteY0" fmla="*/ 0 h 32905"/>
                    <a:gd name="connsiteX1" fmla="*/ 0 w 56842"/>
                    <a:gd name="connsiteY1" fmla="*/ 32906 h 32905"/>
                  </a:gdLst>
                  <a:ahLst/>
                  <a:cxnLst>
                    <a:cxn ang="0">
                      <a:pos x="connsiteX0" y="connsiteY0"/>
                    </a:cxn>
                    <a:cxn ang="0">
                      <a:pos x="connsiteX1" y="connsiteY1"/>
                    </a:cxn>
                  </a:cxnLst>
                  <a:rect l="l" t="t" r="r" b="b"/>
                  <a:pathLst>
                    <a:path w="56842" h="32905">
                      <a:moveTo>
                        <a:pt x="56842" y="0"/>
                      </a:moveTo>
                      <a:lnTo>
                        <a:pt x="0" y="32906"/>
                      </a:lnTo>
                    </a:path>
                  </a:pathLst>
                </a:custGeom>
                <a:ln w="9525" cap="rnd">
                  <a:solidFill>
                    <a:schemeClr val="accent4"/>
                  </a:solidFill>
                  <a:prstDash val="solid"/>
                  <a:round/>
                </a:ln>
              </p:spPr>
              <p:txBody>
                <a:bodyPr rtlCol="0" anchor="ctr"/>
                <a:lstStyle/>
                <a:p>
                  <a:endParaRPr lang="en-GB"/>
                </a:p>
              </p:txBody>
            </p:sp>
            <p:sp>
              <p:nvSpPr>
                <p:cNvPr id="89" name="Freeform: Shape 88">
                  <a:extLst>
                    <a:ext uri="{FF2B5EF4-FFF2-40B4-BE49-F238E27FC236}">
                      <a16:creationId xmlns:a16="http://schemas.microsoft.com/office/drawing/2014/main" id="{7F695DDF-92F1-8A83-D64E-247E12C700F7}"/>
                    </a:ext>
                  </a:extLst>
                </p:cNvPr>
                <p:cNvSpPr/>
                <p:nvPr/>
              </p:nvSpPr>
              <p:spPr>
                <a:xfrm>
                  <a:off x="6340125" y="4037759"/>
                  <a:ext cx="56842" cy="32905"/>
                </a:xfrm>
                <a:custGeom>
                  <a:avLst/>
                  <a:gdLst>
                    <a:gd name="connsiteX0" fmla="*/ 0 w 56842"/>
                    <a:gd name="connsiteY0" fmla="*/ 32906 h 32905"/>
                    <a:gd name="connsiteX1" fmla="*/ 56842 w 56842"/>
                    <a:gd name="connsiteY1" fmla="*/ 0 h 32905"/>
                  </a:gdLst>
                  <a:ahLst/>
                  <a:cxnLst>
                    <a:cxn ang="0">
                      <a:pos x="connsiteX0" y="connsiteY0"/>
                    </a:cxn>
                    <a:cxn ang="0">
                      <a:pos x="connsiteX1" y="connsiteY1"/>
                    </a:cxn>
                  </a:cxnLst>
                  <a:rect l="l" t="t" r="r" b="b"/>
                  <a:pathLst>
                    <a:path w="56842" h="32905">
                      <a:moveTo>
                        <a:pt x="0" y="32906"/>
                      </a:moveTo>
                      <a:lnTo>
                        <a:pt x="56842" y="0"/>
                      </a:lnTo>
                    </a:path>
                  </a:pathLst>
                </a:custGeom>
                <a:ln w="9525" cap="rnd">
                  <a:solidFill>
                    <a:schemeClr val="accent4"/>
                  </a:solidFill>
                  <a:prstDash val="solid"/>
                  <a:round/>
                </a:ln>
              </p:spPr>
              <p:txBody>
                <a:bodyPr rtlCol="0" anchor="ctr"/>
                <a:lstStyle/>
                <a:p>
                  <a:endParaRPr lang="en-GB"/>
                </a:p>
              </p:txBody>
            </p:sp>
            <p:sp>
              <p:nvSpPr>
                <p:cNvPr id="90" name="Freeform: Shape 89">
                  <a:extLst>
                    <a:ext uri="{FF2B5EF4-FFF2-40B4-BE49-F238E27FC236}">
                      <a16:creationId xmlns:a16="http://schemas.microsoft.com/office/drawing/2014/main" id="{228C3535-60C7-291D-A95D-56001366B812}"/>
                    </a:ext>
                  </a:extLst>
                </p:cNvPr>
                <p:cNvSpPr/>
                <p:nvPr/>
              </p:nvSpPr>
              <p:spPr>
                <a:xfrm>
                  <a:off x="5783861" y="4202288"/>
                  <a:ext cx="65713" cy="16452"/>
                </a:xfrm>
                <a:custGeom>
                  <a:avLst/>
                  <a:gdLst>
                    <a:gd name="connsiteX0" fmla="*/ 65713 w 65713"/>
                    <a:gd name="connsiteY0" fmla="*/ 0 h 16452"/>
                    <a:gd name="connsiteX1" fmla="*/ 0 w 65713"/>
                    <a:gd name="connsiteY1" fmla="*/ 0 h 16452"/>
                  </a:gdLst>
                  <a:ahLst/>
                  <a:cxnLst>
                    <a:cxn ang="0">
                      <a:pos x="connsiteX0" y="connsiteY0"/>
                    </a:cxn>
                    <a:cxn ang="0">
                      <a:pos x="connsiteX1" y="connsiteY1"/>
                    </a:cxn>
                  </a:cxnLst>
                  <a:rect l="l" t="t" r="r" b="b"/>
                  <a:pathLst>
                    <a:path w="65713" h="16452">
                      <a:moveTo>
                        <a:pt x="65713" y="0"/>
                      </a:moveTo>
                      <a:lnTo>
                        <a:pt x="0" y="0"/>
                      </a:lnTo>
                    </a:path>
                  </a:pathLst>
                </a:custGeom>
                <a:ln w="9525" cap="rnd">
                  <a:solidFill>
                    <a:schemeClr val="accent4"/>
                  </a:solid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45FB07C2-2542-13FE-5C14-E974CCD5BA1B}"/>
                    </a:ext>
                  </a:extLst>
                </p:cNvPr>
                <p:cNvSpPr/>
                <p:nvPr/>
              </p:nvSpPr>
              <p:spPr>
                <a:xfrm>
                  <a:off x="6375282" y="4202288"/>
                  <a:ext cx="65713" cy="16452"/>
                </a:xfrm>
                <a:custGeom>
                  <a:avLst/>
                  <a:gdLst>
                    <a:gd name="connsiteX0" fmla="*/ 0 w 65713"/>
                    <a:gd name="connsiteY0" fmla="*/ 0 h 16452"/>
                    <a:gd name="connsiteX1" fmla="*/ 65713 w 65713"/>
                    <a:gd name="connsiteY1" fmla="*/ 0 h 16452"/>
                  </a:gdLst>
                  <a:ahLst/>
                  <a:cxnLst>
                    <a:cxn ang="0">
                      <a:pos x="connsiteX0" y="connsiteY0"/>
                    </a:cxn>
                    <a:cxn ang="0">
                      <a:pos x="connsiteX1" y="connsiteY1"/>
                    </a:cxn>
                  </a:cxnLst>
                  <a:rect l="l" t="t" r="r" b="b"/>
                  <a:pathLst>
                    <a:path w="65713" h="16452">
                      <a:moveTo>
                        <a:pt x="0" y="0"/>
                      </a:moveTo>
                      <a:lnTo>
                        <a:pt x="65713" y="0"/>
                      </a:lnTo>
                    </a:path>
                  </a:pathLst>
                </a:custGeom>
                <a:ln w="9525" cap="rnd">
                  <a:solidFill>
                    <a:schemeClr val="accent4"/>
                  </a:solidFill>
                  <a:prstDash val="solid"/>
                  <a:round/>
                </a:ln>
              </p:spPr>
              <p:txBody>
                <a:bodyPr rtlCol="0" anchor="ctr"/>
                <a:lstStyle/>
                <a:p>
                  <a:endParaRPr lang="en-GB"/>
                </a:p>
              </p:txBody>
            </p:sp>
          </p:grpSp>
          <p:sp>
            <p:nvSpPr>
              <p:cNvPr id="79" name="Freeform: Shape 78">
                <a:extLst>
                  <a:ext uri="{FF2B5EF4-FFF2-40B4-BE49-F238E27FC236}">
                    <a16:creationId xmlns:a16="http://schemas.microsoft.com/office/drawing/2014/main" id="{854EE8F2-9C32-DAF9-FEF4-D7F1A954F837}"/>
                  </a:ext>
                </a:extLst>
              </p:cNvPr>
              <p:cNvSpPr/>
              <p:nvPr/>
            </p:nvSpPr>
            <p:spPr>
              <a:xfrm>
                <a:off x="5964725" y="4004853"/>
                <a:ext cx="296062" cy="296100"/>
              </a:xfrm>
              <a:custGeom>
                <a:avLst/>
                <a:gdLst>
                  <a:gd name="connsiteX0" fmla="*/ 136203 w 296062"/>
                  <a:gd name="connsiteY0" fmla="*/ 262425 h 296100"/>
                  <a:gd name="connsiteX1" fmla="*/ 80675 w 296062"/>
                  <a:gd name="connsiteY1" fmla="*/ 293356 h 296100"/>
                  <a:gd name="connsiteX2" fmla="*/ 49297 w 296062"/>
                  <a:gd name="connsiteY2" fmla="*/ 271145 h 296100"/>
                  <a:gd name="connsiteX3" fmla="*/ 60468 w 296062"/>
                  <a:gd name="connsiteY3" fmla="*/ 202042 h 296100"/>
                  <a:gd name="connsiteX4" fmla="*/ 54061 w 296062"/>
                  <a:gd name="connsiteY4" fmla="*/ 181805 h 296100"/>
                  <a:gd name="connsiteX5" fmla="*/ 6090 w 296062"/>
                  <a:gd name="connsiteY5" fmla="*/ 132282 h 296100"/>
                  <a:gd name="connsiteX6" fmla="*/ 18247 w 296062"/>
                  <a:gd name="connsiteY6" fmla="*/ 95921 h 296100"/>
                  <a:gd name="connsiteX7" fmla="*/ 82482 w 296062"/>
                  <a:gd name="connsiteY7" fmla="*/ 86049 h 296100"/>
                  <a:gd name="connsiteX8" fmla="*/ 100389 w 296062"/>
                  <a:gd name="connsiteY8" fmla="*/ 72722 h 296100"/>
                  <a:gd name="connsiteX9" fmla="*/ 128646 w 296062"/>
                  <a:gd name="connsiteY9" fmla="*/ 12340 h 296100"/>
                  <a:gd name="connsiteX10" fmla="*/ 167252 w 296062"/>
                  <a:gd name="connsiteY10" fmla="*/ 12340 h 296100"/>
                  <a:gd name="connsiteX11" fmla="*/ 195509 w 296062"/>
                  <a:gd name="connsiteY11" fmla="*/ 72722 h 296100"/>
                  <a:gd name="connsiteX12" fmla="*/ 213416 w 296062"/>
                  <a:gd name="connsiteY12" fmla="*/ 86049 h 296100"/>
                  <a:gd name="connsiteX13" fmla="*/ 277815 w 296062"/>
                  <a:gd name="connsiteY13" fmla="*/ 95921 h 296100"/>
                  <a:gd name="connsiteX14" fmla="*/ 289972 w 296062"/>
                  <a:gd name="connsiteY14" fmla="*/ 132117 h 296100"/>
                  <a:gd name="connsiteX15" fmla="*/ 241837 w 296062"/>
                  <a:gd name="connsiteY15" fmla="*/ 181641 h 296100"/>
                  <a:gd name="connsiteX16" fmla="*/ 235430 w 296062"/>
                  <a:gd name="connsiteY16" fmla="*/ 201878 h 296100"/>
                  <a:gd name="connsiteX17" fmla="*/ 246601 w 296062"/>
                  <a:gd name="connsiteY17" fmla="*/ 270980 h 296100"/>
                  <a:gd name="connsiteX18" fmla="*/ 215223 w 296062"/>
                  <a:gd name="connsiteY18" fmla="*/ 293192 h 296100"/>
                  <a:gd name="connsiteX19" fmla="*/ 159695 w 296062"/>
                  <a:gd name="connsiteY19" fmla="*/ 262260 h 296100"/>
                  <a:gd name="connsiteX20" fmla="*/ 136696 w 296062"/>
                  <a:gd name="connsiteY20" fmla="*/ 262260 h 2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062" h="296100">
                    <a:moveTo>
                      <a:pt x="136203" y="262425"/>
                    </a:moveTo>
                    <a:lnTo>
                      <a:pt x="80675" y="293356"/>
                    </a:lnTo>
                    <a:cubicBezTo>
                      <a:pt x="65068" y="302076"/>
                      <a:pt x="46340" y="288749"/>
                      <a:pt x="49297" y="271145"/>
                    </a:cubicBezTo>
                    <a:lnTo>
                      <a:pt x="60468" y="202042"/>
                    </a:lnTo>
                    <a:cubicBezTo>
                      <a:pt x="61618" y="194639"/>
                      <a:pt x="59318" y="187070"/>
                      <a:pt x="54061" y="181805"/>
                    </a:cubicBezTo>
                    <a:lnTo>
                      <a:pt x="6090" y="132282"/>
                    </a:lnTo>
                    <a:cubicBezTo>
                      <a:pt x="-6067" y="119778"/>
                      <a:pt x="997" y="98718"/>
                      <a:pt x="18247" y="95921"/>
                    </a:cubicBezTo>
                    <a:lnTo>
                      <a:pt x="82482" y="86049"/>
                    </a:lnTo>
                    <a:cubicBezTo>
                      <a:pt x="90203" y="84897"/>
                      <a:pt x="96939" y="79797"/>
                      <a:pt x="100389" y="72722"/>
                    </a:cubicBezTo>
                    <a:lnTo>
                      <a:pt x="128646" y="12340"/>
                    </a:lnTo>
                    <a:cubicBezTo>
                      <a:pt x="136367" y="-4113"/>
                      <a:pt x="159695" y="-4113"/>
                      <a:pt x="167252" y="12340"/>
                    </a:cubicBezTo>
                    <a:lnTo>
                      <a:pt x="195509" y="72722"/>
                    </a:lnTo>
                    <a:cubicBezTo>
                      <a:pt x="198795" y="79961"/>
                      <a:pt x="205531" y="84897"/>
                      <a:pt x="213416" y="86049"/>
                    </a:cubicBezTo>
                    <a:lnTo>
                      <a:pt x="277815" y="95921"/>
                    </a:lnTo>
                    <a:cubicBezTo>
                      <a:pt x="295065" y="98553"/>
                      <a:pt x="302129" y="119613"/>
                      <a:pt x="289972" y="132117"/>
                    </a:cubicBezTo>
                    <a:lnTo>
                      <a:pt x="241837" y="181641"/>
                    </a:lnTo>
                    <a:cubicBezTo>
                      <a:pt x="236580" y="187070"/>
                      <a:pt x="234280" y="194474"/>
                      <a:pt x="235430" y="201878"/>
                    </a:cubicBezTo>
                    <a:lnTo>
                      <a:pt x="246601" y="270980"/>
                    </a:lnTo>
                    <a:cubicBezTo>
                      <a:pt x="249394" y="288749"/>
                      <a:pt x="230830" y="301912"/>
                      <a:pt x="215223" y="293192"/>
                    </a:cubicBezTo>
                    <a:lnTo>
                      <a:pt x="159695" y="262260"/>
                    </a:lnTo>
                    <a:cubicBezTo>
                      <a:pt x="152631" y="258311"/>
                      <a:pt x="143924" y="258311"/>
                      <a:pt x="136696" y="262260"/>
                    </a:cubicBezTo>
                    <a:close/>
                  </a:path>
                </a:pathLst>
              </a:custGeom>
              <a:noFill/>
              <a:ln w="9525" cap="flat">
                <a:solidFill>
                  <a:schemeClr val="accent4"/>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B90BC917-156A-6135-5739-0E38E2A469A1}"/>
                  </a:ext>
                </a:extLst>
              </p:cNvPr>
              <p:cNvSpPr/>
              <p:nvPr/>
            </p:nvSpPr>
            <p:spPr>
              <a:xfrm>
                <a:off x="5767432" y="4597159"/>
                <a:ext cx="689991" cy="98717"/>
              </a:xfrm>
              <a:custGeom>
                <a:avLst/>
                <a:gdLst>
                  <a:gd name="connsiteX0" fmla="*/ 657135 w 689991"/>
                  <a:gd name="connsiteY0" fmla="*/ 0 h 98717"/>
                  <a:gd name="connsiteX1" fmla="*/ 689991 w 689991"/>
                  <a:gd name="connsiteY1" fmla="*/ 32906 h 98717"/>
                  <a:gd name="connsiteX2" fmla="*/ 689991 w 689991"/>
                  <a:gd name="connsiteY2" fmla="*/ 65812 h 98717"/>
                  <a:gd name="connsiteX3" fmla="*/ 657135 w 689991"/>
                  <a:gd name="connsiteY3" fmla="*/ 98718 h 98717"/>
                  <a:gd name="connsiteX4" fmla="*/ 32857 w 689991"/>
                  <a:gd name="connsiteY4" fmla="*/ 98718 h 98717"/>
                  <a:gd name="connsiteX5" fmla="*/ 0 w 689991"/>
                  <a:gd name="connsiteY5" fmla="*/ 65812 h 98717"/>
                  <a:gd name="connsiteX6" fmla="*/ 0 w 689991"/>
                  <a:gd name="connsiteY6" fmla="*/ 32906 h 98717"/>
                  <a:gd name="connsiteX7" fmla="*/ 32857 w 689991"/>
                  <a:gd name="connsiteY7" fmla="*/ 0 h 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9991" h="98717">
                    <a:moveTo>
                      <a:pt x="657135" y="0"/>
                    </a:moveTo>
                    <a:cubicBezTo>
                      <a:pt x="675281" y="0"/>
                      <a:pt x="689991" y="14732"/>
                      <a:pt x="689991" y="32906"/>
                    </a:cubicBezTo>
                    <a:lnTo>
                      <a:pt x="689991" y="65812"/>
                    </a:lnTo>
                    <a:cubicBezTo>
                      <a:pt x="689991" y="83985"/>
                      <a:pt x="675281" y="98718"/>
                      <a:pt x="657135" y="98718"/>
                    </a:cubicBezTo>
                    <a:lnTo>
                      <a:pt x="32857" y="98718"/>
                    </a:lnTo>
                    <a:cubicBezTo>
                      <a:pt x="14710" y="98718"/>
                      <a:pt x="0" y="83985"/>
                      <a:pt x="0" y="65812"/>
                    </a:cubicBezTo>
                    <a:lnTo>
                      <a:pt x="0" y="32906"/>
                    </a:lnTo>
                    <a:cubicBezTo>
                      <a:pt x="0" y="14732"/>
                      <a:pt x="14710" y="0"/>
                      <a:pt x="32857" y="0"/>
                    </a:cubicBezTo>
                    <a:close/>
                  </a:path>
                </a:pathLst>
              </a:custGeom>
              <a:noFill/>
              <a:ln w="9525" cap="rnd">
                <a:solidFill>
                  <a:schemeClr val="accent4"/>
                </a:solidFill>
                <a:prstDash val="solid"/>
                <a:round/>
              </a:ln>
            </p:spPr>
            <p:txBody>
              <a:bodyPr rtlCol="0" anchor="ctr"/>
              <a:lstStyle/>
              <a:p>
                <a:endParaRPr lang="en-GB"/>
              </a:p>
            </p:txBody>
          </p:sp>
        </p:grpSp>
        <p:grpSp>
          <p:nvGrpSpPr>
            <p:cNvPr id="95" name="Graphic 2">
              <a:extLst>
                <a:ext uri="{FF2B5EF4-FFF2-40B4-BE49-F238E27FC236}">
                  <a16:creationId xmlns:a16="http://schemas.microsoft.com/office/drawing/2014/main" id="{E51B74E6-1E59-84A1-021E-5650A4991FAF}"/>
                </a:ext>
              </a:extLst>
            </p:cNvPr>
            <p:cNvGrpSpPr/>
            <p:nvPr/>
          </p:nvGrpSpPr>
          <p:grpSpPr>
            <a:xfrm>
              <a:off x="8588383" y="3028093"/>
              <a:ext cx="473558" cy="403404"/>
              <a:chOff x="5587509" y="3956418"/>
              <a:chExt cx="1017216" cy="866525"/>
            </a:xfrm>
            <a:noFill/>
          </p:grpSpPr>
          <p:sp>
            <p:nvSpPr>
              <p:cNvPr id="96" name="Freeform: Shape 95">
                <a:extLst>
                  <a:ext uri="{FF2B5EF4-FFF2-40B4-BE49-F238E27FC236}">
                    <a16:creationId xmlns:a16="http://schemas.microsoft.com/office/drawing/2014/main" id="{8B8C10DE-5EEA-AF76-C7F1-5B4AFE232F79}"/>
                  </a:ext>
                </a:extLst>
              </p:cNvPr>
              <p:cNvSpPr/>
              <p:nvPr/>
            </p:nvSpPr>
            <p:spPr>
              <a:xfrm>
                <a:off x="5587509" y="4144801"/>
                <a:ext cx="188372" cy="565121"/>
              </a:xfrm>
              <a:custGeom>
                <a:avLst/>
                <a:gdLst>
                  <a:gd name="connsiteX0" fmla="*/ 102396 w 188372"/>
                  <a:gd name="connsiteY0" fmla="*/ 205779 h 565121"/>
                  <a:gd name="connsiteX1" fmla="*/ 79934 w 188372"/>
                  <a:gd name="connsiteY1" fmla="*/ 34893 h 565121"/>
                  <a:gd name="connsiteX2" fmla="*/ 40155 w 188372"/>
                  <a:gd name="connsiteY2" fmla="*/ 0 h 565121"/>
                  <a:gd name="connsiteX3" fmla="*/ 40121 w 188372"/>
                  <a:gd name="connsiteY3" fmla="*/ 0 h 565121"/>
                  <a:gd name="connsiteX4" fmla="*/ 0 w 188372"/>
                  <a:gd name="connsiteY4" fmla="*/ 40121 h 565121"/>
                  <a:gd name="connsiteX5" fmla="*/ 0 w 188372"/>
                  <a:gd name="connsiteY5" fmla="*/ 326699 h 565121"/>
                  <a:gd name="connsiteX6" fmla="*/ 22069 w 188372"/>
                  <a:gd name="connsiteY6" fmla="*/ 379981 h 565121"/>
                  <a:gd name="connsiteX7" fmla="*/ 177338 w 188372"/>
                  <a:gd name="connsiteY7" fmla="*/ 535250 h 565121"/>
                  <a:gd name="connsiteX8" fmla="*/ 188372 w 188372"/>
                  <a:gd name="connsiteY8" fmla="*/ 561890 h 565121"/>
                  <a:gd name="connsiteX9" fmla="*/ 188372 w 188372"/>
                  <a:gd name="connsiteY9" fmla="*/ 565122 h 56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72" h="565121">
                    <a:moveTo>
                      <a:pt x="102396" y="205779"/>
                    </a:moveTo>
                    <a:lnTo>
                      <a:pt x="79934" y="34893"/>
                    </a:lnTo>
                    <a:cubicBezTo>
                      <a:pt x="77309" y="14928"/>
                      <a:pt x="60289" y="0"/>
                      <a:pt x="40155" y="0"/>
                    </a:cubicBezTo>
                    <a:lnTo>
                      <a:pt x="40121" y="0"/>
                    </a:lnTo>
                    <a:cubicBezTo>
                      <a:pt x="17963" y="0"/>
                      <a:pt x="0" y="17963"/>
                      <a:pt x="0" y="40121"/>
                    </a:cubicBezTo>
                    <a:lnTo>
                      <a:pt x="0" y="326699"/>
                    </a:lnTo>
                    <a:cubicBezTo>
                      <a:pt x="0" y="346681"/>
                      <a:pt x="7938" y="365850"/>
                      <a:pt x="22069" y="379981"/>
                    </a:cubicBezTo>
                    <a:lnTo>
                      <a:pt x="177338" y="535250"/>
                    </a:lnTo>
                    <a:cubicBezTo>
                      <a:pt x="184406" y="542318"/>
                      <a:pt x="188372" y="551899"/>
                      <a:pt x="188372" y="561890"/>
                    </a:cubicBezTo>
                    <a:lnTo>
                      <a:pt x="188372" y="565122"/>
                    </a:lnTo>
                  </a:path>
                </a:pathLst>
              </a:custGeom>
              <a:noFill/>
              <a:ln w="9525" cap="rnd">
                <a:solidFill>
                  <a:schemeClr val="bg1">
                    <a:lumMod val="75000"/>
                    <a:lumOff val="25000"/>
                  </a:schemeClr>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EF6B0149-EB1B-BEDB-1671-95BA2E36CA5C}"/>
                  </a:ext>
                </a:extLst>
              </p:cNvPr>
              <p:cNvSpPr/>
              <p:nvPr/>
            </p:nvSpPr>
            <p:spPr>
              <a:xfrm>
                <a:off x="5658568" y="4348242"/>
                <a:ext cx="381036" cy="361674"/>
              </a:xfrm>
              <a:custGeom>
                <a:avLst/>
                <a:gdLst>
                  <a:gd name="connsiteX0" fmla="*/ 381036 w 381036"/>
                  <a:gd name="connsiteY0" fmla="*/ 361675 h 361674"/>
                  <a:gd name="connsiteX1" fmla="*/ 381036 w 381036"/>
                  <a:gd name="connsiteY1" fmla="*/ 289690 h 361674"/>
                  <a:gd name="connsiteX2" fmla="*/ 247057 w 381036"/>
                  <a:gd name="connsiteY2" fmla="*/ 123852 h 361674"/>
                  <a:gd name="connsiteX3" fmla="*/ 211048 w 381036"/>
                  <a:gd name="connsiteY3" fmla="*/ 118675 h 361674"/>
                  <a:gd name="connsiteX4" fmla="*/ 164144 w 381036"/>
                  <a:gd name="connsiteY4" fmla="*/ 97015 h 361674"/>
                  <a:gd name="connsiteX5" fmla="*/ 82296 w 381036"/>
                  <a:gd name="connsiteY5" fmla="*/ 15168 h 361674"/>
                  <a:gd name="connsiteX6" fmla="*/ 17402 w 381036"/>
                  <a:gd name="connsiteY6" fmla="*/ 10001 h 361674"/>
                  <a:gd name="connsiteX7" fmla="*/ 13795 w 381036"/>
                  <a:gd name="connsiteY7" fmla="*/ 79866 h 361674"/>
                  <a:gd name="connsiteX8" fmla="*/ 144908 w 381036"/>
                  <a:gd name="connsiteY8" fmla="*/ 210979 h 3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36" h="361674">
                    <a:moveTo>
                      <a:pt x="381036" y="361675"/>
                    </a:moveTo>
                    <a:lnTo>
                      <a:pt x="381036" y="289690"/>
                    </a:lnTo>
                    <a:cubicBezTo>
                      <a:pt x="381036" y="209722"/>
                      <a:pt x="325454" y="139622"/>
                      <a:pt x="247057" y="123852"/>
                    </a:cubicBezTo>
                    <a:cubicBezTo>
                      <a:pt x="235938" y="121614"/>
                      <a:pt x="223956" y="119847"/>
                      <a:pt x="211048" y="118675"/>
                    </a:cubicBezTo>
                    <a:cubicBezTo>
                      <a:pt x="193354" y="117065"/>
                      <a:pt x="176704" y="109575"/>
                      <a:pt x="164144" y="97015"/>
                    </a:cubicBezTo>
                    <a:lnTo>
                      <a:pt x="82296" y="15168"/>
                    </a:lnTo>
                    <a:cubicBezTo>
                      <a:pt x="64878" y="-2251"/>
                      <a:pt x="36470" y="-5594"/>
                      <a:pt x="17402" y="10001"/>
                    </a:cubicBezTo>
                    <a:cubicBezTo>
                      <a:pt x="-4527" y="27936"/>
                      <a:pt x="-5733" y="60338"/>
                      <a:pt x="13795" y="79866"/>
                    </a:cubicBezTo>
                    <a:lnTo>
                      <a:pt x="144908" y="210979"/>
                    </a:lnTo>
                  </a:path>
                </a:pathLst>
              </a:custGeom>
              <a:noFill/>
              <a:ln w="9525" cap="rnd">
                <a:solidFill>
                  <a:schemeClr val="bg1">
                    <a:lumMod val="75000"/>
                    <a:lumOff val="25000"/>
                  </a:schemeClr>
                </a:solid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5AE4BF40-2AFA-CA5A-A490-C5F2BE5BD7A8}"/>
                  </a:ext>
                </a:extLst>
              </p:cNvPr>
              <p:cNvSpPr/>
              <p:nvPr/>
            </p:nvSpPr>
            <p:spPr>
              <a:xfrm>
                <a:off x="6416354" y="4144801"/>
                <a:ext cx="188371" cy="565121"/>
              </a:xfrm>
              <a:custGeom>
                <a:avLst/>
                <a:gdLst>
                  <a:gd name="connsiteX0" fmla="*/ 85976 w 188371"/>
                  <a:gd name="connsiteY0" fmla="*/ 205779 h 565121"/>
                  <a:gd name="connsiteX1" fmla="*/ 108438 w 188371"/>
                  <a:gd name="connsiteY1" fmla="*/ 34893 h 565121"/>
                  <a:gd name="connsiteX2" fmla="*/ 148217 w 188371"/>
                  <a:gd name="connsiteY2" fmla="*/ 0 h 565121"/>
                  <a:gd name="connsiteX3" fmla="*/ 148251 w 188371"/>
                  <a:gd name="connsiteY3" fmla="*/ 0 h 565121"/>
                  <a:gd name="connsiteX4" fmla="*/ 188372 w 188371"/>
                  <a:gd name="connsiteY4" fmla="*/ 40121 h 565121"/>
                  <a:gd name="connsiteX5" fmla="*/ 188372 w 188371"/>
                  <a:gd name="connsiteY5" fmla="*/ 326699 h 565121"/>
                  <a:gd name="connsiteX6" fmla="*/ 166303 w 188371"/>
                  <a:gd name="connsiteY6" fmla="*/ 379981 h 565121"/>
                  <a:gd name="connsiteX7" fmla="*/ 11034 w 188371"/>
                  <a:gd name="connsiteY7" fmla="*/ 535250 h 565121"/>
                  <a:gd name="connsiteX8" fmla="*/ 0 w 188371"/>
                  <a:gd name="connsiteY8" fmla="*/ 561890 h 565121"/>
                  <a:gd name="connsiteX9" fmla="*/ 0 w 188371"/>
                  <a:gd name="connsiteY9" fmla="*/ 565122 h 56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71" h="565121">
                    <a:moveTo>
                      <a:pt x="85976" y="205779"/>
                    </a:moveTo>
                    <a:lnTo>
                      <a:pt x="108438" y="34893"/>
                    </a:lnTo>
                    <a:cubicBezTo>
                      <a:pt x="111063" y="14928"/>
                      <a:pt x="128083" y="0"/>
                      <a:pt x="148217" y="0"/>
                    </a:cubicBezTo>
                    <a:lnTo>
                      <a:pt x="148251" y="0"/>
                    </a:lnTo>
                    <a:cubicBezTo>
                      <a:pt x="170409" y="0"/>
                      <a:pt x="188372" y="17963"/>
                      <a:pt x="188372" y="40121"/>
                    </a:cubicBezTo>
                    <a:lnTo>
                      <a:pt x="188372" y="326699"/>
                    </a:lnTo>
                    <a:cubicBezTo>
                      <a:pt x="188372" y="346681"/>
                      <a:pt x="180434" y="365850"/>
                      <a:pt x="166303" y="379981"/>
                    </a:cubicBezTo>
                    <a:lnTo>
                      <a:pt x="11034" y="535250"/>
                    </a:lnTo>
                    <a:cubicBezTo>
                      <a:pt x="3966" y="542318"/>
                      <a:pt x="0" y="551899"/>
                      <a:pt x="0" y="561890"/>
                    </a:cubicBezTo>
                    <a:lnTo>
                      <a:pt x="0" y="565122"/>
                    </a:lnTo>
                  </a:path>
                </a:pathLst>
              </a:custGeom>
              <a:noFill/>
              <a:ln w="9525" cap="rnd">
                <a:solidFill>
                  <a:schemeClr val="bg1">
                    <a:lumMod val="75000"/>
                    <a:lumOff val="25000"/>
                  </a:schemeClr>
                </a:solidFill>
                <a:prstDash val="solid"/>
                <a:round/>
              </a:ln>
            </p:spPr>
            <p:txBody>
              <a:bodyPr rtlCol="0" anchor="ctr"/>
              <a:lstStyle/>
              <a:p>
                <a:endParaRPr lang="en-GB"/>
              </a:p>
            </p:txBody>
          </p:sp>
          <p:sp>
            <p:nvSpPr>
              <p:cNvPr id="99" name="Freeform: Shape 98">
                <a:extLst>
                  <a:ext uri="{FF2B5EF4-FFF2-40B4-BE49-F238E27FC236}">
                    <a16:creationId xmlns:a16="http://schemas.microsoft.com/office/drawing/2014/main" id="{6DD0E2DA-710C-8ADD-CED0-E5BAAA75D0B6}"/>
                  </a:ext>
                </a:extLst>
              </p:cNvPr>
              <p:cNvSpPr/>
              <p:nvPr/>
            </p:nvSpPr>
            <p:spPr>
              <a:xfrm>
                <a:off x="6152631" y="4348242"/>
                <a:ext cx="381035" cy="361674"/>
              </a:xfrm>
              <a:custGeom>
                <a:avLst/>
                <a:gdLst>
                  <a:gd name="connsiteX0" fmla="*/ 0 w 381035"/>
                  <a:gd name="connsiteY0" fmla="*/ 361675 h 361674"/>
                  <a:gd name="connsiteX1" fmla="*/ 0 w 381035"/>
                  <a:gd name="connsiteY1" fmla="*/ 289690 h 361674"/>
                  <a:gd name="connsiteX2" fmla="*/ 133979 w 381035"/>
                  <a:gd name="connsiteY2" fmla="*/ 123852 h 361674"/>
                  <a:gd name="connsiteX3" fmla="*/ 169989 w 381035"/>
                  <a:gd name="connsiteY3" fmla="*/ 118675 h 361674"/>
                  <a:gd name="connsiteX4" fmla="*/ 216892 w 381035"/>
                  <a:gd name="connsiteY4" fmla="*/ 97015 h 361674"/>
                  <a:gd name="connsiteX5" fmla="*/ 298739 w 381035"/>
                  <a:gd name="connsiteY5" fmla="*/ 15168 h 361674"/>
                  <a:gd name="connsiteX6" fmla="*/ 363634 w 381035"/>
                  <a:gd name="connsiteY6" fmla="*/ 10001 h 361674"/>
                  <a:gd name="connsiteX7" fmla="*/ 367241 w 381035"/>
                  <a:gd name="connsiteY7" fmla="*/ 79866 h 361674"/>
                  <a:gd name="connsiteX8" fmla="*/ 236128 w 381035"/>
                  <a:gd name="connsiteY8" fmla="*/ 210979 h 3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35" h="361674">
                    <a:moveTo>
                      <a:pt x="0" y="361675"/>
                    </a:moveTo>
                    <a:lnTo>
                      <a:pt x="0" y="289690"/>
                    </a:lnTo>
                    <a:cubicBezTo>
                      <a:pt x="0" y="209722"/>
                      <a:pt x="55582" y="139622"/>
                      <a:pt x="133979" y="123852"/>
                    </a:cubicBezTo>
                    <a:cubicBezTo>
                      <a:pt x="145098" y="121614"/>
                      <a:pt x="157080" y="119847"/>
                      <a:pt x="169989" y="118675"/>
                    </a:cubicBezTo>
                    <a:cubicBezTo>
                      <a:pt x="187682" y="117065"/>
                      <a:pt x="204332" y="109575"/>
                      <a:pt x="216892" y="97015"/>
                    </a:cubicBezTo>
                    <a:lnTo>
                      <a:pt x="298739" y="15168"/>
                    </a:lnTo>
                    <a:cubicBezTo>
                      <a:pt x="316158" y="-2251"/>
                      <a:pt x="344566" y="-5594"/>
                      <a:pt x="363634" y="10001"/>
                    </a:cubicBezTo>
                    <a:cubicBezTo>
                      <a:pt x="385563" y="27936"/>
                      <a:pt x="386769" y="60338"/>
                      <a:pt x="367241" y="79866"/>
                    </a:cubicBezTo>
                    <a:lnTo>
                      <a:pt x="236128" y="210979"/>
                    </a:lnTo>
                  </a:path>
                </a:pathLst>
              </a:custGeom>
              <a:noFill/>
              <a:ln w="9525" cap="rnd">
                <a:solidFill>
                  <a:schemeClr val="bg1">
                    <a:lumMod val="75000"/>
                    <a:lumOff val="25000"/>
                  </a:schemeClr>
                </a:solidFill>
                <a:prstDash val="solid"/>
                <a:round/>
              </a:ln>
            </p:spPr>
            <p:txBody>
              <a:bodyPr rtlCol="0" anchor="ctr"/>
              <a:lstStyle/>
              <a:p>
                <a:endParaRPr lang="en-GB"/>
              </a:p>
            </p:txBody>
          </p:sp>
          <p:sp>
            <p:nvSpPr>
              <p:cNvPr id="100" name="Freeform: Shape 99">
                <a:extLst>
                  <a:ext uri="{FF2B5EF4-FFF2-40B4-BE49-F238E27FC236}">
                    <a16:creationId xmlns:a16="http://schemas.microsoft.com/office/drawing/2014/main" id="{B09E28C4-D96D-B270-6820-470071F74900}"/>
                  </a:ext>
                </a:extLst>
              </p:cNvPr>
              <p:cNvSpPr/>
              <p:nvPr/>
            </p:nvSpPr>
            <p:spPr>
              <a:xfrm>
                <a:off x="5738205" y="4709917"/>
                <a:ext cx="301398" cy="113026"/>
              </a:xfrm>
              <a:custGeom>
                <a:avLst/>
                <a:gdLst>
                  <a:gd name="connsiteX0" fmla="*/ 0 w 301398"/>
                  <a:gd name="connsiteY0" fmla="*/ 0 h 113026"/>
                  <a:gd name="connsiteX1" fmla="*/ 301399 w 301398"/>
                  <a:gd name="connsiteY1" fmla="*/ 0 h 113026"/>
                  <a:gd name="connsiteX2" fmla="*/ 301399 w 301398"/>
                  <a:gd name="connsiteY2" fmla="*/ 113027 h 113026"/>
                  <a:gd name="connsiteX3" fmla="*/ 0 w 301398"/>
                  <a:gd name="connsiteY3" fmla="*/ 113027 h 113026"/>
                </a:gdLst>
                <a:ahLst/>
                <a:cxnLst>
                  <a:cxn ang="0">
                    <a:pos x="connsiteX0" y="connsiteY0"/>
                  </a:cxn>
                  <a:cxn ang="0">
                    <a:pos x="connsiteX1" y="connsiteY1"/>
                  </a:cxn>
                  <a:cxn ang="0">
                    <a:pos x="connsiteX2" y="connsiteY2"/>
                  </a:cxn>
                  <a:cxn ang="0">
                    <a:pos x="connsiteX3" y="connsiteY3"/>
                  </a:cxn>
                </a:cxnLst>
                <a:rect l="l" t="t" r="r" b="b"/>
                <a:pathLst>
                  <a:path w="301398" h="113026">
                    <a:moveTo>
                      <a:pt x="0" y="0"/>
                    </a:moveTo>
                    <a:lnTo>
                      <a:pt x="301399" y="0"/>
                    </a:lnTo>
                    <a:lnTo>
                      <a:pt x="301399" y="113027"/>
                    </a:lnTo>
                    <a:lnTo>
                      <a:pt x="0" y="113027"/>
                    </a:lnTo>
                    <a:close/>
                  </a:path>
                </a:pathLst>
              </a:custGeom>
              <a:noFill/>
              <a:ln w="9525" cap="rnd">
                <a:solidFill>
                  <a:schemeClr val="bg1">
                    <a:lumMod val="75000"/>
                    <a:lumOff val="25000"/>
                  </a:schemeClr>
                </a:solidFill>
                <a:prstDash val="solid"/>
                <a:round/>
              </a:ln>
            </p:spPr>
            <p:txBody>
              <a:bodyPr rtlCol="0" anchor="ctr"/>
              <a:lstStyle/>
              <a:p>
                <a:endParaRPr lang="en-GB"/>
              </a:p>
            </p:txBody>
          </p:sp>
          <p:sp>
            <p:nvSpPr>
              <p:cNvPr id="101" name="Freeform: Shape 100">
                <a:extLst>
                  <a:ext uri="{FF2B5EF4-FFF2-40B4-BE49-F238E27FC236}">
                    <a16:creationId xmlns:a16="http://schemas.microsoft.com/office/drawing/2014/main" id="{31330C36-D8CA-E59F-3CDC-DC90A648F7C4}"/>
                  </a:ext>
                </a:extLst>
              </p:cNvPr>
              <p:cNvSpPr/>
              <p:nvPr/>
            </p:nvSpPr>
            <p:spPr>
              <a:xfrm>
                <a:off x="6152631" y="4709917"/>
                <a:ext cx="301398" cy="113026"/>
              </a:xfrm>
              <a:custGeom>
                <a:avLst/>
                <a:gdLst>
                  <a:gd name="connsiteX0" fmla="*/ 0 w 301398"/>
                  <a:gd name="connsiteY0" fmla="*/ 0 h 113026"/>
                  <a:gd name="connsiteX1" fmla="*/ 301399 w 301398"/>
                  <a:gd name="connsiteY1" fmla="*/ 0 h 113026"/>
                  <a:gd name="connsiteX2" fmla="*/ 301399 w 301398"/>
                  <a:gd name="connsiteY2" fmla="*/ 113027 h 113026"/>
                  <a:gd name="connsiteX3" fmla="*/ 0 w 301398"/>
                  <a:gd name="connsiteY3" fmla="*/ 113027 h 113026"/>
                </a:gdLst>
                <a:ahLst/>
                <a:cxnLst>
                  <a:cxn ang="0">
                    <a:pos x="connsiteX0" y="connsiteY0"/>
                  </a:cxn>
                  <a:cxn ang="0">
                    <a:pos x="connsiteX1" y="connsiteY1"/>
                  </a:cxn>
                  <a:cxn ang="0">
                    <a:pos x="connsiteX2" y="connsiteY2"/>
                  </a:cxn>
                  <a:cxn ang="0">
                    <a:pos x="connsiteX3" y="connsiteY3"/>
                  </a:cxn>
                </a:cxnLst>
                <a:rect l="l" t="t" r="r" b="b"/>
                <a:pathLst>
                  <a:path w="301398" h="113026">
                    <a:moveTo>
                      <a:pt x="0" y="0"/>
                    </a:moveTo>
                    <a:lnTo>
                      <a:pt x="301399" y="0"/>
                    </a:lnTo>
                    <a:lnTo>
                      <a:pt x="301399" y="113027"/>
                    </a:lnTo>
                    <a:lnTo>
                      <a:pt x="0" y="113027"/>
                    </a:lnTo>
                    <a:close/>
                  </a:path>
                </a:pathLst>
              </a:custGeom>
              <a:noFill/>
              <a:ln w="9525" cap="rnd">
                <a:solidFill>
                  <a:schemeClr val="bg1">
                    <a:lumMod val="75000"/>
                    <a:lumOff val="25000"/>
                  </a:schemeClr>
                </a:solidFill>
                <a:prstDash val="solid"/>
                <a:round/>
              </a:ln>
            </p:spPr>
            <p:txBody>
              <a:bodyPr rtlCol="0" anchor="ctr"/>
              <a:lstStyle/>
              <a:p>
                <a:endParaRPr lang="en-GB"/>
              </a:p>
            </p:txBody>
          </p:sp>
          <p:sp>
            <p:nvSpPr>
              <p:cNvPr id="102" name="Freeform: Shape 101">
                <a:extLst>
                  <a:ext uri="{FF2B5EF4-FFF2-40B4-BE49-F238E27FC236}">
                    <a16:creationId xmlns:a16="http://schemas.microsoft.com/office/drawing/2014/main" id="{735A1788-CC1E-00B4-412A-16F67BDDAFE3}"/>
                  </a:ext>
                </a:extLst>
              </p:cNvPr>
              <p:cNvSpPr/>
              <p:nvPr/>
            </p:nvSpPr>
            <p:spPr>
              <a:xfrm>
                <a:off x="5813557" y="3956418"/>
                <a:ext cx="565132" cy="489776"/>
              </a:xfrm>
              <a:custGeom>
                <a:avLst/>
                <a:gdLst>
                  <a:gd name="connsiteX0" fmla="*/ 565122 w 565132"/>
                  <a:gd name="connsiteY0" fmla="*/ 150702 h 489776"/>
                  <a:gd name="connsiteX1" fmla="*/ 282561 w 565132"/>
                  <a:gd name="connsiteY1" fmla="*/ 489776 h 489776"/>
                  <a:gd name="connsiteX2" fmla="*/ 0 w 565132"/>
                  <a:gd name="connsiteY2" fmla="*/ 150702 h 489776"/>
                  <a:gd name="connsiteX3" fmla="*/ 150702 w 565132"/>
                  <a:gd name="connsiteY3" fmla="*/ 0 h 489776"/>
                  <a:gd name="connsiteX4" fmla="*/ 282567 w 565132"/>
                  <a:gd name="connsiteY4" fmla="*/ 77803 h 489776"/>
                  <a:gd name="connsiteX5" fmla="*/ 414431 w 565132"/>
                  <a:gd name="connsiteY5" fmla="*/ 0 h 489776"/>
                  <a:gd name="connsiteX6" fmla="*/ 565133 w 565132"/>
                  <a:gd name="connsiteY6" fmla="*/ 150702 h 48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132" h="489776">
                    <a:moveTo>
                      <a:pt x="565122" y="150702"/>
                    </a:moveTo>
                    <a:cubicBezTo>
                      <a:pt x="565122" y="337969"/>
                      <a:pt x="282561" y="489776"/>
                      <a:pt x="282561" y="489776"/>
                    </a:cubicBezTo>
                    <a:cubicBezTo>
                      <a:pt x="282561" y="489776"/>
                      <a:pt x="0" y="337969"/>
                      <a:pt x="0" y="150702"/>
                    </a:cubicBezTo>
                    <a:cubicBezTo>
                      <a:pt x="0" y="67475"/>
                      <a:pt x="67469" y="0"/>
                      <a:pt x="150702" y="0"/>
                    </a:cubicBezTo>
                    <a:cubicBezTo>
                      <a:pt x="207473" y="0"/>
                      <a:pt x="256868" y="31426"/>
                      <a:pt x="282567" y="77803"/>
                    </a:cubicBezTo>
                    <a:cubicBezTo>
                      <a:pt x="308259" y="31426"/>
                      <a:pt x="357654" y="0"/>
                      <a:pt x="414431" y="0"/>
                    </a:cubicBezTo>
                    <a:cubicBezTo>
                      <a:pt x="497658" y="0"/>
                      <a:pt x="565133" y="67469"/>
                      <a:pt x="565133" y="150702"/>
                    </a:cubicBezTo>
                    <a:close/>
                  </a:path>
                </a:pathLst>
              </a:custGeom>
              <a:noFill/>
              <a:ln w="9525" cap="flat">
                <a:solidFill>
                  <a:schemeClr val="bg1">
                    <a:lumMod val="75000"/>
                    <a:lumOff val="25000"/>
                  </a:schemeClr>
                </a:solidFill>
                <a:prstDash val="solid"/>
                <a:round/>
              </a:ln>
            </p:spPr>
            <p:txBody>
              <a:bodyPr rtlCol="0" anchor="ctr"/>
              <a:lstStyle/>
              <a:p>
                <a:endParaRPr lang="en-GB"/>
              </a:p>
            </p:txBody>
          </p:sp>
        </p:grpSp>
        <p:grpSp>
          <p:nvGrpSpPr>
            <p:cNvPr id="113" name="Graphic 2">
              <a:extLst>
                <a:ext uri="{FF2B5EF4-FFF2-40B4-BE49-F238E27FC236}">
                  <a16:creationId xmlns:a16="http://schemas.microsoft.com/office/drawing/2014/main" id="{7239B0ED-E3C7-4721-7C57-A16A80C15D1B}"/>
                </a:ext>
              </a:extLst>
            </p:cNvPr>
            <p:cNvGrpSpPr/>
            <p:nvPr/>
          </p:nvGrpSpPr>
          <p:grpSpPr>
            <a:xfrm>
              <a:off x="6857813" y="1790384"/>
              <a:ext cx="508155" cy="403023"/>
              <a:chOff x="1876282" y="3956486"/>
              <a:chExt cx="1092588" cy="866543"/>
            </a:xfrm>
            <a:noFill/>
          </p:grpSpPr>
          <p:sp>
            <p:nvSpPr>
              <p:cNvPr id="114" name="Freeform: Shape 113">
                <a:extLst>
                  <a:ext uri="{FF2B5EF4-FFF2-40B4-BE49-F238E27FC236}">
                    <a16:creationId xmlns:a16="http://schemas.microsoft.com/office/drawing/2014/main" id="{1D9C85BE-5D0A-F8AD-3A93-2E5F9D790A67}"/>
                  </a:ext>
                </a:extLst>
              </p:cNvPr>
              <p:cNvSpPr/>
              <p:nvPr/>
            </p:nvSpPr>
            <p:spPr>
              <a:xfrm>
                <a:off x="2290723" y="4691171"/>
                <a:ext cx="131857" cy="131857"/>
              </a:xfrm>
              <a:custGeom>
                <a:avLst/>
                <a:gdLst>
                  <a:gd name="connsiteX0" fmla="*/ 90958 w 131857"/>
                  <a:gd name="connsiteY0" fmla="*/ 116252 h 131857"/>
                  <a:gd name="connsiteX1" fmla="*/ 15605 w 131857"/>
                  <a:gd name="connsiteY1" fmla="*/ 116252 h 131857"/>
                  <a:gd name="connsiteX2" fmla="*/ 15605 w 131857"/>
                  <a:gd name="connsiteY2" fmla="*/ 40899 h 131857"/>
                  <a:gd name="connsiteX3" fmla="*/ 40899 w 131857"/>
                  <a:gd name="connsiteY3" fmla="*/ 15605 h 131857"/>
                  <a:gd name="connsiteX4" fmla="*/ 116252 w 131857"/>
                  <a:gd name="connsiteY4" fmla="*/ 15605 h 131857"/>
                  <a:gd name="connsiteX5" fmla="*/ 116252 w 131857"/>
                  <a:gd name="connsiteY5" fmla="*/ 90958 h 131857"/>
                  <a:gd name="connsiteX6" fmla="*/ 90958 w 131857"/>
                  <a:gd name="connsiteY6" fmla="*/ 116252 h 1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857" h="131857">
                    <a:moveTo>
                      <a:pt x="90958" y="116252"/>
                    </a:moveTo>
                    <a:cubicBezTo>
                      <a:pt x="70151" y="137059"/>
                      <a:pt x="36413" y="137059"/>
                      <a:pt x="15605" y="116252"/>
                    </a:cubicBezTo>
                    <a:cubicBezTo>
                      <a:pt x="-5202" y="95445"/>
                      <a:pt x="-5202" y="61706"/>
                      <a:pt x="15605" y="40899"/>
                    </a:cubicBezTo>
                    <a:lnTo>
                      <a:pt x="40899" y="15605"/>
                    </a:lnTo>
                    <a:cubicBezTo>
                      <a:pt x="61706" y="-5202"/>
                      <a:pt x="95445" y="-5202"/>
                      <a:pt x="116252" y="15605"/>
                    </a:cubicBezTo>
                    <a:cubicBezTo>
                      <a:pt x="137059" y="36412"/>
                      <a:pt x="137059" y="70151"/>
                      <a:pt x="116252" y="90958"/>
                    </a:cubicBezTo>
                    <a:lnTo>
                      <a:pt x="90958" y="116252"/>
                    </a:lnTo>
                    <a:close/>
                  </a:path>
                </a:pathLst>
              </a:custGeom>
              <a:noFill/>
              <a:ln w="9525" cap="rnd">
                <a:solidFill>
                  <a:schemeClr val="accent1"/>
                </a:solidFill>
                <a:prstDash val="solid"/>
                <a:round/>
              </a:ln>
            </p:spPr>
            <p:txBody>
              <a:bodyPr rtlCol="0" anchor="ctr"/>
              <a:lstStyle/>
              <a:p>
                <a:endParaRPr lang="en-GB"/>
              </a:p>
            </p:txBody>
          </p:sp>
          <p:sp>
            <p:nvSpPr>
              <p:cNvPr id="115" name="Freeform: Shape 114">
                <a:extLst>
                  <a:ext uri="{FF2B5EF4-FFF2-40B4-BE49-F238E27FC236}">
                    <a16:creationId xmlns:a16="http://schemas.microsoft.com/office/drawing/2014/main" id="{1153C33D-6318-F40B-8A61-7D0FF0748A13}"/>
                  </a:ext>
                </a:extLst>
              </p:cNvPr>
              <p:cNvSpPr/>
              <p:nvPr/>
            </p:nvSpPr>
            <p:spPr>
              <a:xfrm>
                <a:off x="2177697" y="4615813"/>
                <a:ext cx="169536" cy="169536"/>
              </a:xfrm>
              <a:custGeom>
                <a:avLst/>
                <a:gdLst>
                  <a:gd name="connsiteX0" fmla="*/ 90958 w 169536"/>
                  <a:gd name="connsiteY0" fmla="*/ 153931 h 169536"/>
                  <a:gd name="connsiteX1" fmla="*/ 15605 w 169536"/>
                  <a:gd name="connsiteY1" fmla="*/ 153931 h 169536"/>
                  <a:gd name="connsiteX2" fmla="*/ 15605 w 169536"/>
                  <a:gd name="connsiteY2" fmla="*/ 78579 h 169536"/>
                  <a:gd name="connsiteX3" fmla="*/ 78578 w 169536"/>
                  <a:gd name="connsiteY3" fmla="*/ 15606 h 169536"/>
                  <a:gd name="connsiteX4" fmla="*/ 153931 w 169536"/>
                  <a:gd name="connsiteY4" fmla="*/ 15606 h 169536"/>
                  <a:gd name="connsiteX5" fmla="*/ 153931 w 169536"/>
                  <a:gd name="connsiteY5" fmla="*/ 90958 h 169536"/>
                  <a:gd name="connsiteX6" fmla="*/ 90958 w 169536"/>
                  <a:gd name="connsiteY6" fmla="*/ 153931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36" h="169536">
                    <a:moveTo>
                      <a:pt x="90958" y="153931"/>
                    </a:moveTo>
                    <a:cubicBezTo>
                      <a:pt x="70151" y="174738"/>
                      <a:pt x="36413" y="174738"/>
                      <a:pt x="15605" y="153931"/>
                    </a:cubicBezTo>
                    <a:cubicBezTo>
                      <a:pt x="-5202" y="133124"/>
                      <a:pt x="-5202" y="99386"/>
                      <a:pt x="15605" y="78579"/>
                    </a:cubicBezTo>
                    <a:lnTo>
                      <a:pt x="78578" y="15606"/>
                    </a:lnTo>
                    <a:cubicBezTo>
                      <a:pt x="99386" y="-5202"/>
                      <a:pt x="133124" y="-5202"/>
                      <a:pt x="153931" y="15606"/>
                    </a:cubicBezTo>
                    <a:cubicBezTo>
                      <a:pt x="174738" y="36413"/>
                      <a:pt x="174738" y="70151"/>
                      <a:pt x="153931" y="90958"/>
                    </a:cubicBezTo>
                    <a:lnTo>
                      <a:pt x="90958" y="153931"/>
                    </a:lnTo>
                    <a:close/>
                  </a:path>
                </a:pathLst>
              </a:custGeom>
              <a:noFill/>
              <a:ln w="9525" cap="rnd">
                <a:solidFill>
                  <a:schemeClr val="accent1"/>
                </a:solidFill>
                <a:prstDash val="solid"/>
                <a:round/>
              </a:ln>
            </p:spPr>
            <p:txBody>
              <a:bodyPr rtlCol="0" anchor="ctr"/>
              <a:lstStyle/>
              <a:p>
                <a:endParaRPr lang="en-GB"/>
              </a:p>
            </p:txBody>
          </p:sp>
          <p:sp>
            <p:nvSpPr>
              <p:cNvPr id="116" name="Freeform: Shape 115">
                <a:extLst>
                  <a:ext uri="{FF2B5EF4-FFF2-40B4-BE49-F238E27FC236}">
                    <a16:creationId xmlns:a16="http://schemas.microsoft.com/office/drawing/2014/main" id="{F85527A8-32AD-1569-97DE-BCA20A0B4128}"/>
                  </a:ext>
                </a:extLst>
              </p:cNvPr>
              <p:cNvSpPr/>
              <p:nvPr/>
            </p:nvSpPr>
            <p:spPr>
              <a:xfrm>
                <a:off x="2102345" y="4540466"/>
                <a:ext cx="169536" cy="169536"/>
              </a:xfrm>
              <a:custGeom>
                <a:avLst/>
                <a:gdLst>
                  <a:gd name="connsiteX0" fmla="*/ 90958 w 169536"/>
                  <a:gd name="connsiteY0" fmla="*/ 153931 h 169536"/>
                  <a:gd name="connsiteX1" fmla="*/ 15605 w 169536"/>
                  <a:gd name="connsiteY1" fmla="*/ 153931 h 169536"/>
                  <a:gd name="connsiteX2" fmla="*/ 15605 w 169536"/>
                  <a:gd name="connsiteY2" fmla="*/ 78578 h 169536"/>
                  <a:gd name="connsiteX3" fmla="*/ 78578 w 169536"/>
                  <a:gd name="connsiteY3" fmla="*/ 15606 h 169536"/>
                  <a:gd name="connsiteX4" fmla="*/ 153931 w 169536"/>
                  <a:gd name="connsiteY4" fmla="*/ 15606 h 169536"/>
                  <a:gd name="connsiteX5" fmla="*/ 153931 w 169536"/>
                  <a:gd name="connsiteY5" fmla="*/ 90958 h 169536"/>
                  <a:gd name="connsiteX6" fmla="*/ 90958 w 169536"/>
                  <a:gd name="connsiteY6" fmla="*/ 153931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36" h="169536">
                    <a:moveTo>
                      <a:pt x="90958" y="153931"/>
                    </a:moveTo>
                    <a:cubicBezTo>
                      <a:pt x="70151" y="174738"/>
                      <a:pt x="36413" y="174738"/>
                      <a:pt x="15605" y="153931"/>
                    </a:cubicBezTo>
                    <a:cubicBezTo>
                      <a:pt x="-5202" y="133124"/>
                      <a:pt x="-5202" y="99385"/>
                      <a:pt x="15605" y="78578"/>
                    </a:cubicBezTo>
                    <a:lnTo>
                      <a:pt x="78578" y="15606"/>
                    </a:lnTo>
                    <a:cubicBezTo>
                      <a:pt x="99386" y="-5202"/>
                      <a:pt x="133124" y="-5202"/>
                      <a:pt x="153931" y="15606"/>
                    </a:cubicBezTo>
                    <a:cubicBezTo>
                      <a:pt x="174738" y="36413"/>
                      <a:pt x="174738" y="70151"/>
                      <a:pt x="153931" y="90958"/>
                    </a:cubicBezTo>
                    <a:lnTo>
                      <a:pt x="90958" y="153931"/>
                    </a:lnTo>
                    <a:close/>
                  </a:path>
                </a:pathLst>
              </a:custGeom>
              <a:noFill/>
              <a:ln w="9525" cap="rnd">
                <a:solidFill>
                  <a:schemeClr val="accent1"/>
                </a:solidFill>
                <a:prstDash val="solid"/>
                <a:round/>
              </a:ln>
            </p:spPr>
            <p:txBody>
              <a:bodyPr rtlCol="0" anchor="ctr"/>
              <a:lstStyle/>
              <a:p>
                <a:endParaRPr lang="en-GB"/>
              </a:p>
            </p:txBody>
          </p:sp>
          <p:sp>
            <p:nvSpPr>
              <p:cNvPr id="117" name="Freeform: Shape 116">
                <a:extLst>
                  <a:ext uri="{FF2B5EF4-FFF2-40B4-BE49-F238E27FC236}">
                    <a16:creationId xmlns:a16="http://schemas.microsoft.com/office/drawing/2014/main" id="{C61F065A-00DE-FAA6-64D0-024944F5D964}"/>
                  </a:ext>
                </a:extLst>
              </p:cNvPr>
              <p:cNvSpPr/>
              <p:nvPr/>
            </p:nvSpPr>
            <p:spPr>
              <a:xfrm>
                <a:off x="2045831" y="4465113"/>
                <a:ext cx="150696" cy="150696"/>
              </a:xfrm>
              <a:custGeom>
                <a:avLst/>
                <a:gdLst>
                  <a:gd name="connsiteX0" fmla="*/ 90958 w 150696"/>
                  <a:gd name="connsiteY0" fmla="*/ 135092 h 150696"/>
                  <a:gd name="connsiteX1" fmla="*/ 15605 w 150696"/>
                  <a:gd name="connsiteY1" fmla="*/ 135092 h 150696"/>
                  <a:gd name="connsiteX2" fmla="*/ 15605 w 150696"/>
                  <a:gd name="connsiteY2" fmla="*/ 59739 h 150696"/>
                  <a:gd name="connsiteX3" fmla="*/ 59739 w 150696"/>
                  <a:gd name="connsiteY3" fmla="*/ 15605 h 150696"/>
                  <a:gd name="connsiteX4" fmla="*/ 135092 w 150696"/>
                  <a:gd name="connsiteY4" fmla="*/ 15605 h 150696"/>
                  <a:gd name="connsiteX5" fmla="*/ 135092 w 150696"/>
                  <a:gd name="connsiteY5" fmla="*/ 90958 h 150696"/>
                  <a:gd name="connsiteX6" fmla="*/ 90958 w 150696"/>
                  <a:gd name="connsiteY6" fmla="*/ 135092 h 15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96" h="150696">
                    <a:moveTo>
                      <a:pt x="90958" y="135092"/>
                    </a:moveTo>
                    <a:cubicBezTo>
                      <a:pt x="70151" y="155899"/>
                      <a:pt x="36413" y="155899"/>
                      <a:pt x="15605" y="135092"/>
                    </a:cubicBezTo>
                    <a:cubicBezTo>
                      <a:pt x="-5202" y="114284"/>
                      <a:pt x="-5202" y="80546"/>
                      <a:pt x="15605" y="59739"/>
                    </a:cubicBezTo>
                    <a:lnTo>
                      <a:pt x="59739" y="15605"/>
                    </a:lnTo>
                    <a:cubicBezTo>
                      <a:pt x="80546" y="-5202"/>
                      <a:pt x="114284" y="-5202"/>
                      <a:pt x="135092" y="15605"/>
                    </a:cubicBezTo>
                    <a:cubicBezTo>
                      <a:pt x="155899" y="36412"/>
                      <a:pt x="155899" y="70151"/>
                      <a:pt x="135092" y="90958"/>
                    </a:cubicBezTo>
                    <a:lnTo>
                      <a:pt x="90958" y="135092"/>
                    </a:lnTo>
                    <a:close/>
                  </a:path>
                </a:pathLst>
              </a:custGeom>
              <a:noFill/>
              <a:ln w="9525" cap="rnd">
                <a:solidFill>
                  <a:schemeClr val="accent1"/>
                </a:solidFill>
                <a:prstDash val="solid"/>
                <a:round/>
              </a:ln>
            </p:spPr>
            <p:txBody>
              <a:bodyPr rtlCol="0" anchor="ctr"/>
              <a:lstStyle/>
              <a:p>
                <a:endParaRPr lang="en-GB"/>
              </a:p>
            </p:txBody>
          </p:sp>
          <p:sp>
            <p:nvSpPr>
              <p:cNvPr id="118" name="Freeform: Shape 117">
                <a:extLst>
                  <a:ext uri="{FF2B5EF4-FFF2-40B4-BE49-F238E27FC236}">
                    <a16:creationId xmlns:a16="http://schemas.microsoft.com/office/drawing/2014/main" id="{3D7F0383-E8EE-B156-9E1A-A7C5DFC11EE5}"/>
                  </a:ext>
                </a:extLst>
              </p:cNvPr>
              <p:cNvSpPr/>
              <p:nvPr/>
            </p:nvSpPr>
            <p:spPr>
              <a:xfrm>
                <a:off x="2479087" y="4672316"/>
                <a:ext cx="188363" cy="113033"/>
              </a:xfrm>
              <a:custGeom>
                <a:avLst/>
                <a:gdLst>
                  <a:gd name="connsiteX0" fmla="*/ 0 w 188363"/>
                  <a:gd name="connsiteY0" fmla="*/ 0 h 113033"/>
                  <a:gd name="connsiteX1" fmla="*/ 97405 w 188363"/>
                  <a:gd name="connsiteY1" fmla="*/ 97428 h 113033"/>
                  <a:gd name="connsiteX2" fmla="*/ 172758 w 188363"/>
                  <a:gd name="connsiteY2" fmla="*/ 97428 h 113033"/>
                  <a:gd name="connsiteX3" fmla="*/ 172758 w 188363"/>
                  <a:gd name="connsiteY3" fmla="*/ 22075 h 113033"/>
                </a:gdLst>
                <a:ahLst/>
                <a:cxnLst>
                  <a:cxn ang="0">
                    <a:pos x="connsiteX0" y="connsiteY0"/>
                  </a:cxn>
                  <a:cxn ang="0">
                    <a:pos x="connsiteX1" y="connsiteY1"/>
                  </a:cxn>
                  <a:cxn ang="0">
                    <a:pos x="connsiteX2" y="connsiteY2"/>
                  </a:cxn>
                  <a:cxn ang="0">
                    <a:pos x="connsiteX3" y="connsiteY3"/>
                  </a:cxn>
                </a:cxnLst>
                <a:rect l="l" t="t" r="r" b="b"/>
                <a:pathLst>
                  <a:path w="188363" h="113033">
                    <a:moveTo>
                      <a:pt x="0" y="0"/>
                    </a:moveTo>
                    <a:lnTo>
                      <a:pt x="97405" y="97428"/>
                    </a:lnTo>
                    <a:cubicBezTo>
                      <a:pt x="118212" y="118235"/>
                      <a:pt x="151951" y="118235"/>
                      <a:pt x="172758" y="97428"/>
                    </a:cubicBezTo>
                    <a:cubicBezTo>
                      <a:pt x="193565" y="76621"/>
                      <a:pt x="193565" y="42882"/>
                      <a:pt x="172758" y="22075"/>
                    </a:cubicBezTo>
                  </a:path>
                </a:pathLst>
              </a:custGeom>
              <a:noFill/>
              <a:ln w="9525" cap="rnd">
                <a:solidFill>
                  <a:schemeClr val="accent1"/>
                </a:solidFill>
                <a:prstDash val="solid"/>
                <a:round/>
              </a:ln>
            </p:spPr>
            <p:txBody>
              <a:bodyPr rtlCol="0" anchor="ctr"/>
              <a:lstStyle/>
              <a:p>
                <a:endParaRPr lang="en-GB"/>
              </a:p>
            </p:txBody>
          </p:sp>
          <p:sp>
            <p:nvSpPr>
              <p:cNvPr id="119" name="Freeform: Shape 118">
                <a:extLst>
                  <a:ext uri="{FF2B5EF4-FFF2-40B4-BE49-F238E27FC236}">
                    <a16:creationId xmlns:a16="http://schemas.microsoft.com/office/drawing/2014/main" id="{A642F917-4D5A-7123-43F9-466A2482F1CF}"/>
                  </a:ext>
                </a:extLst>
              </p:cNvPr>
              <p:cNvSpPr/>
              <p:nvPr/>
            </p:nvSpPr>
            <p:spPr>
              <a:xfrm>
                <a:off x="2554439" y="4596969"/>
                <a:ext cx="188363" cy="113033"/>
              </a:xfrm>
              <a:custGeom>
                <a:avLst/>
                <a:gdLst>
                  <a:gd name="connsiteX0" fmla="*/ 0 w 188363"/>
                  <a:gd name="connsiteY0" fmla="*/ 0 h 113033"/>
                  <a:gd name="connsiteX1" fmla="*/ 97405 w 188363"/>
                  <a:gd name="connsiteY1" fmla="*/ 97428 h 113033"/>
                  <a:gd name="connsiteX2" fmla="*/ 172758 w 188363"/>
                  <a:gd name="connsiteY2" fmla="*/ 97428 h 113033"/>
                  <a:gd name="connsiteX3" fmla="*/ 172758 w 188363"/>
                  <a:gd name="connsiteY3" fmla="*/ 22075 h 113033"/>
                  <a:gd name="connsiteX4" fmla="*/ 153918 w 188363"/>
                  <a:gd name="connsiteY4" fmla="*/ 3236 h 11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3" h="113033">
                    <a:moveTo>
                      <a:pt x="0" y="0"/>
                    </a:moveTo>
                    <a:lnTo>
                      <a:pt x="97405" y="97428"/>
                    </a:lnTo>
                    <a:cubicBezTo>
                      <a:pt x="118212" y="118235"/>
                      <a:pt x="151951" y="118235"/>
                      <a:pt x="172758" y="97428"/>
                    </a:cubicBezTo>
                    <a:cubicBezTo>
                      <a:pt x="193565" y="76621"/>
                      <a:pt x="193565" y="42882"/>
                      <a:pt x="172758" y="22075"/>
                    </a:cubicBezTo>
                    <a:lnTo>
                      <a:pt x="153918" y="3236"/>
                    </a:lnTo>
                  </a:path>
                </a:pathLst>
              </a:custGeom>
              <a:noFill/>
              <a:ln w="9525" cap="rnd">
                <a:solidFill>
                  <a:schemeClr val="accent1"/>
                </a:solidFill>
                <a:prstDash val="solid"/>
                <a:round/>
              </a:ln>
            </p:spPr>
            <p:txBody>
              <a:bodyPr rtlCol="0" anchor="ctr"/>
              <a:lstStyle/>
              <a:p>
                <a:endParaRPr lang="en-GB"/>
              </a:p>
            </p:txBody>
          </p:sp>
          <p:sp>
            <p:nvSpPr>
              <p:cNvPr id="120" name="Freeform: Shape 119">
                <a:extLst>
                  <a:ext uri="{FF2B5EF4-FFF2-40B4-BE49-F238E27FC236}">
                    <a16:creationId xmlns:a16="http://schemas.microsoft.com/office/drawing/2014/main" id="{748B8315-BF78-B8A2-47D3-60DBCD23B84D}"/>
                  </a:ext>
                </a:extLst>
              </p:cNvPr>
              <p:cNvSpPr/>
              <p:nvPr/>
            </p:nvSpPr>
            <p:spPr>
              <a:xfrm>
                <a:off x="2733396" y="4370917"/>
                <a:ext cx="103609" cy="103603"/>
              </a:xfrm>
              <a:custGeom>
                <a:avLst/>
                <a:gdLst>
                  <a:gd name="connsiteX0" fmla="*/ 0 w 103609"/>
                  <a:gd name="connsiteY0" fmla="*/ 103604 h 103603"/>
                  <a:gd name="connsiteX1" fmla="*/ 103609 w 103609"/>
                  <a:gd name="connsiteY1" fmla="*/ 0 h 103603"/>
                </a:gdLst>
                <a:ahLst/>
                <a:cxnLst>
                  <a:cxn ang="0">
                    <a:pos x="connsiteX0" y="connsiteY0"/>
                  </a:cxn>
                  <a:cxn ang="0">
                    <a:pos x="connsiteX1" y="connsiteY1"/>
                  </a:cxn>
                </a:cxnLst>
                <a:rect l="l" t="t" r="r" b="b"/>
                <a:pathLst>
                  <a:path w="103609" h="103603">
                    <a:moveTo>
                      <a:pt x="0" y="103604"/>
                    </a:moveTo>
                    <a:lnTo>
                      <a:pt x="103609" y="0"/>
                    </a:lnTo>
                  </a:path>
                </a:pathLst>
              </a:custGeom>
              <a:ln w="9525" cap="rnd">
                <a:solidFill>
                  <a:schemeClr val="accent1"/>
                </a:solidFill>
                <a:prstDash val="solid"/>
                <a:round/>
              </a:ln>
            </p:spPr>
            <p:txBody>
              <a:bodyPr rtlCol="0" anchor="ctr"/>
              <a:lstStyle/>
              <a:p>
                <a:endParaRPr lang="en-GB"/>
              </a:p>
            </p:txBody>
          </p:sp>
          <p:sp>
            <p:nvSpPr>
              <p:cNvPr id="121" name="Freeform: Shape 120">
                <a:extLst>
                  <a:ext uri="{FF2B5EF4-FFF2-40B4-BE49-F238E27FC236}">
                    <a16:creationId xmlns:a16="http://schemas.microsoft.com/office/drawing/2014/main" id="{107771EB-9837-5090-97C2-C84948AEA13A}"/>
                  </a:ext>
                </a:extLst>
              </p:cNvPr>
              <p:cNvSpPr/>
              <p:nvPr/>
            </p:nvSpPr>
            <p:spPr>
              <a:xfrm>
                <a:off x="2419116" y="4732071"/>
                <a:ext cx="135313" cy="90957"/>
              </a:xfrm>
              <a:custGeom>
                <a:avLst/>
                <a:gdLst>
                  <a:gd name="connsiteX0" fmla="*/ 0 w 135313"/>
                  <a:gd name="connsiteY0" fmla="*/ 30980 h 90957"/>
                  <a:gd name="connsiteX1" fmla="*/ 44355 w 135313"/>
                  <a:gd name="connsiteY1" fmla="*/ 75353 h 90957"/>
                  <a:gd name="connsiteX2" fmla="*/ 119708 w 135313"/>
                  <a:gd name="connsiteY2" fmla="*/ 75353 h 90957"/>
                  <a:gd name="connsiteX3" fmla="*/ 119708 w 135313"/>
                  <a:gd name="connsiteY3" fmla="*/ 0 h 90957"/>
                </a:gdLst>
                <a:ahLst/>
                <a:cxnLst>
                  <a:cxn ang="0">
                    <a:pos x="connsiteX0" y="connsiteY0"/>
                  </a:cxn>
                  <a:cxn ang="0">
                    <a:pos x="connsiteX1" y="connsiteY1"/>
                  </a:cxn>
                  <a:cxn ang="0">
                    <a:pos x="connsiteX2" y="connsiteY2"/>
                  </a:cxn>
                  <a:cxn ang="0">
                    <a:pos x="connsiteX3" y="connsiteY3"/>
                  </a:cxn>
                </a:cxnLst>
                <a:rect l="l" t="t" r="r" b="b"/>
                <a:pathLst>
                  <a:path w="135313" h="90957">
                    <a:moveTo>
                      <a:pt x="0" y="30980"/>
                    </a:moveTo>
                    <a:lnTo>
                      <a:pt x="44355" y="75353"/>
                    </a:lnTo>
                    <a:cubicBezTo>
                      <a:pt x="65162" y="96160"/>
                      <a:pt x="98901" y="96160"/>
                      <a:pt x="119708" y="75353"/>
                    </a:cubicBezTo>
                    <a:cubicBezTo>
                      <a:pt x="140515" y="54546"/>
                      <a:pt x="140515" y="20807"/>
                      <a:pt x="119708" y="0"/>
                    </a:cubicBezTo>
                  </a:path>
                </a:pathLst>
              </a:custGeom>
              <a:noFill/>
              <a:ln w="9525" cap="rnd">
                <a:solidFill>
                  <a:schemeClr val="accent1"/>
                </a:solidFill>
                <a:prstDash val="solid"/>
                <a:round/>
              </a:ln>
            </p:spPr>
            <p:txBody>
              <a:bodyPr rtlCol="0" anchor="ctr"/>
              <a:lstStyle/>
              <a:p>
                <a:endParaRPr lang="en-GB"/>
              </a:p>
            </p:txBody>
          </p:sp>
          <p:sp>
            <p:nvSpPr>
              <p:cNvPr id="122" name="Freeform: Shape 121">
                <a:extLst>
                  <a:ext uri="{FF2B5EF4-FFF2-40B4-BE49-F238E27FC236}">
                    <a16:creationId xmlns:a16="http://schemas.microsoft.com/office/drawing/2014/main" id="{B214B085-01A6-9986-21CF-EF539A5C1515}"/>
                  </a:ext>
                </a:extLst>
              </p:cNvPr>
              <p:cNvSpPr/>
              <p:nvPr/>
            </p:nvSpPr>
            <p:spPr>
              <a:xfrm>
                <a:off x="2629792" y="3956486"/>
                <a:ext cx="339078" cy="452104"/>
              </a:xfrm>
              <a:custGeom>
                <a:avLst/>
                <a:gdLst>
                  <a:gd name="connsiteX0" fmla="*/ 207213 w 339078"/>
                  <a:gd name="connsiteY0" fmla="*/ 0 h 452104"/>
                  <a:gd name="connsiteX1" fmla="*/ 0 w 339078"/>
                  <a:gd name="connsiteY1" fmla="*/ 207213 h 452104"/>
                  <a:gd name="connsiteX2" fmla="*/ 244886 w 339078"/>
                  <a:gd name="connsiteY2" fmla="*/ 452105 h 452104"/>
                  <a:gd name="connsiteX3" fmla="*/ 339079 w 339078"/>
                  <a:gd name="connsiteY3" fmla="*/ 357918 h 452104"/>
                </a:gdLst>
                <a:ahLst/>
                <a:cxnLst>
                  <a:cxn ang="0">
                    <a:pos x="connsiteX0" y="connsiteY0"/>
                  </a:cxn>
                  <a:cxn ang="0">
                    <a:pos x="connsiteX1" y="connsiteY1"/>
                  </a:cxn>
                  <a:cxn ang="0">
                    <a:pos x="connsiteX2" y="connsiteY2"/>
                  </a:cxn>
                  <a:cxn ang="0">
                    <a:pos x="connsiteX3" y="connsiteY3"/>
                  </a:cxn>
                </a:cxnLst>
                <a:rect l="l" t="t" r="r" b="b"/>
                <a:pathLst>
                  <a:path w="339078" h="452104">
                    <a:moveTo>
                      <a:pt x="207213" y="0"/>
                    </a:moveTo>
                    <a:lnTo>
                      <a:pt x="0" y="207213"/>
                    </a:lnTo>
                    <a:lnTo>
                      <a:pt x="244886" y="452105"/>
                    </a:lnTo>
                    <a:lnTo>
                      <a:pt x="339079" y="357918"/>
                    </a:lnTo>
                  </a:path>
                </a:pathLst>
              </a:custGeom>
              <a:noFill/>
              <a:ln w="9525" cap="rnd">
                <a:solidFill>
                  <a:schemeClr val="accent1"/>
                </a:solidFill>
                <a:prstDash val="solid"/>
                <a:round/>
              </a:ln>
            </p:spPr>
            <p:txBody>
              <a:bodyPr rtlCol="0" anchor="ctr"/>
              <a:lstStyle/>
              <a:p>
                <a:endParaRPr lang="en-GB"/>
              </a:p>
            </p:txBody>
          </p:sp>
          <p:sp>
            <p:nvSpPr>
              <p:cNvPr id="123" name="Freeform: Shape 122">
                <a:extLst>
                  <a:ext uri="{FF2B5EF4-FFF2-40B4-BE49-F238E27FC236}">
                    <a16:creationId xmlns:a16="http://schemas.microsoft.com/office/drawing/2014/main" id="{C3677E3F-7592-41EB-F772-A5ED5414717B}"/>
                  </a:ext>
                </a:extLst>
              </p:cNvPr>
              <p:cNvSpPr/>
              <p:nvPr/>
            </p:nvSpPr>
            <p:spPr>
              <a:xfrm>
                <a:off x="1876282" y="3956486"/>
                <a:ext cx="339078" cy="452104"/>
              </a:xfrm>
              <a:custGeom>
                <a:avLst/>
                <a:gdLst>
                  <a:gd name="connsiteX0" fmla="*/ 131866 w 339078"/>
                  <a:gd name="connsiteY0" fmla="*/ 0 h 452104"/>
                  <a:gd name="connsiteX1" fmla="*/ 339079 w 339078"/>
                  <a:gd name="connsiteY1" fmla="*/ 207213 h 452104"/>
                  <a:gd name="connsiteX2" fmla="*/ 94187 w 339078"/>
                  <a:gd name="connsiteY2" fmla="*/ 452105 h 452104"/>
                  <a:gd name="connsiteX3" fmla="*/ 0 w 339078"/>
                  <a:gd name="connsiteY3" fmla="*/ 357918 h 452104"/>
                </a:gdLst>
                <a:ahLst/>
                <a:cxnLst>
                  <a:cxn ang="0">
                    <a:pos x="connsiteX0" y="connsiteY0"/>
                  </a:cxn>
                  <a:cxn ang="0">
                    <a:pos x="connsiteX1" y="connsiteY1"/>
                  </a:cxn>
                  <a:cxn ang="0">
                    <a:pos x="connsiteX2" y="connsiteY2"/>
                  </a:cxn>
                  <a:cxn ang="0">
                    <a:pos x="connsiteX3" y="connsiteY3"/>
                  </a:cxn>
                </a:cxnLst>
                <a:rect l="l" t="t" r="r" b="b"/>
                <a:pathLst>
                  <a:path w="339078" h="452104">
                    <a:moveTo>
                      <a:pt x="131866" y="0"/>
                    </a:moveTo>
                    <a:lnTo>
                      <a:pt x="339079" y="207213"/>
                    </a:lnTo>
                    <a:lnTo>
                      <a:pt x="94187" y="452105"/>
                    </a:lnTo>
                    <a:lnTo>
                      <a:pt x="0" y="357918"/>
                    </a:lnTo>
                  </a:path>
                </a:pathLst>
              </a:custGeom>
              <a:noFill/>
              <a:ln w="9525" cap="rnd">
                <a:solidFill>
                  <a:schemeClr val="accent1"/>
                </a:solidFill>
                <a:prstDash val="solid"/>
                <a:round/>
              </a:ln>
            </p:spPr>
            <p:txBody>
              <a:bodyPr rtlCol="0" anchor="ctr"/>
              <a:lstStyle/>
              <a:p>
                <a:endParaRPr lang="en-GB"/>
              </a:p>
            </p:txBody>
          </p:sp>
          <p:sp>
            <p:nvSpPr>
              <p:cNvPr id="124" name="Freeform: Shape 123">
                <a:extLst>
                  <a:ext uri="{FF2B5EF4-FFF2-40B4-BE49-F238E27FC236}">
                    <a16:creationId xmlns:a16="http://schemas.microsoft.com/office/drawing/2014/main" id="{4C1808A7-EA3C-80E0-5099-B1838725356B}"/>
                  </a:ext>
                </a:extLst>
              </p:cNvPr>
              <p:cNvSpPr/>
              <p:nvPr/>
            </p:nvSpPr>
            <p:spPr>
              <a:xfrm>
                <a:off x="2008148" y="4370917"/>
                <a:ext cx="104229" cy="104229"/>
              </a:xfrm>
              <a:custGeom>
                <a:avLst/>
                <a:gdLst>
                  <a:gd name="connsiteX0" fmla="*/ 0 w 104229"/>
                  <a:gd name="connsiteY0" fmla="*/ 0 h 104229"/>
                  <a:gd name="connsiteX1" fmla="*/ 104229 w 104229"/>
                  <a:gd name="connsiteY1" fmla="*/ 104229 h 104229"/>
                </a:gdLst>
                <a:ahLst/>
                <a:cxnLst>
                  <a:cxn ang="0">
                    <a:pos x="connsiteX0" y="connsiteY0"/>
                  </a:cxn>
                  <a:cxn ang="0">
                    <a:pos x="connsiteX1" y="connsiteY1"/>
                  </a:cxn>
                </a:cxnLst>
                <a:rect l="l" t="t" r="r" b="b"/>
                <a:pathLst>
                  <a:path w="104229" h="104229">
                    <a:moveTo>
                      <a:pt x="0" y="0"/>
                    </a:moveTo>
                    <a:lnTo>
                      <a:pt x="104229" y="104229"/>
                    </a:lnTo>
                  </a:path>
                </a:pathLst>
              </a:custGeom>
              <a:ln w="9525" cap="rnd">
                <a:solidFill>
                  <a:schemeClr val="accent1"/>
                </a:solid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51D6AD3E-E729-9E62-0143-92E892821BD2}"/>
                  </a:ext>
                </a:extLst>
              </p:cNvPr>
              <p:cNvSpPr/>
              <p:nvPr/>
            </p:nvSpPr>
            <p:spPr>
              <a:xfrm>
                <a:off x="2196521" y="4182538"/>
                <a:ext cx="188378" cy="568"/>
              </a:xfrm>
              <a:custGeom>
                <a:avLst/>
                <a:gdLst>
                  <a:gd name="connsiteX0" fmla="*/ 0 w 188378"/>
                  <a:gd name="connsiteY0" fmla="*/ 0 h 568"/>
                  <a:gd name="connsiteX1" fmla="*/ 188379 w 188378"/>
                  <a:gd name="connsiteY1" fmla="*/ 0 h 568"/>
                </a:gdLst>
                <a:ahLst/>
                <a:cxnLst>
                  <a:cxn ang="0">
                    <a:pos x="connsiteX0" y="connsiteY0"/>
                  </a:cxn>
                  <a:cxn ang="0">
                    <a:pos x="connsiteX1" y="connsiteY1"/>
                  </a:cxn>
                </a:cxnLst>
                <a:rect l="l" t="t" r="r" b="b"/>
                <a:pathLst>
                  <a:path w="188378" h="568">
                    <a:moveTo>
                      <a:pt x="0" y="0"/>
                    </a:moveTo>
                    <a:lnTo>
                      <a:pt x="188379" y="0"/>
                    </a:lnTo>
                  </a:path>
                </a:pathLst>
              </a:custGeom>
              <a:ln w="9525" cap="rnd">
                <a:solidFill>
                  <a:schemeClr val="accent1"/>
                </a:solidFill>
                <a:prstDash val="solid"/>
                <a:round/>
              </a:ln>
            </p:spPr>
            <p:txBody>
              <a:bodyPr rtlCol="0" anchor="ctr"/>
              <a:lstStyle/>
              <a:p>
                <a:endParaRPr lang="en-GB"/>
              </a:p>
            </p:txBody>
          </p:sp>
          <p:sp>
            <p:nvSpPr>
              <p:cNvPr id="126" name="Freeform: Shape 125">
                <a:extLst>
                  <a:ext uri="{FF2B5EF4-FFF2-40B4-BE49-F238E27FC236}">
                    <a16:creationId xmlns:a16="http://schemas.microsoft.com/office/drawing/2014/main" id="{E9BAF13F-3D26-5CE7-9158-E1A2F9BB9C23}"/>
                  </a:ext>
                </a:extLst>
              </p:cNvPr>
              <p:cNvSpPr/>
              <p:nvPr/>
            </p:nvSpPr>
            <p:spPr>
              <a:xfrm>
                <a:off x="2224110" y="4182538"/>
                <a:ext cx="575206" cy="433272"/>
              </a:xfrm>
              <a:custGeom>
                <a:avLst/>
                <a:gdLst>
                  <a:gd name="connsiteX0" fmla="*/ 424516 w 575206"/>
                  <a:gd name="connsiteY0" fmla="*/ 0 h 433272"/>
                  <a:gd name="connsiteX1" fmla="*/ 160791 w 575206"/>
                  <a:gd name="connsiteY1" fmla="*/ 0 h 433272"/>
                  <a:gd name="connsiteX2" fmla="*/ 19508 w 575206"/>
                  <a:gd name="connsiteY2" fmla="*/ 141283 h 433272"/>
                  <a:gd name="connsiteX3" fmla="*/ 19508 w 575206"/>
                  <a:gd name="connsiteY3" fmla="*/ 235469 h 433272"/>
                  <a:gd name="connsiteX4" fmla="*/ 113694 w 575206"/>
                  <a:gd name="connsiteY4" fmla="*/ 235469 h 433272"/>
                  <a:gd name="connsiteX5" fmla="*/ 176685 w 575206"/>
                  <a:gd name="connsiteY5" fmla="*/ 172496 h 433272"/>
                  <a:gd name="connsiteX6" fmla="*/ 389789 w 575206"/>
                  <a:gd name="connsiteY6" fmla="*/ 172496 h 433272"/>
                  <a:gd name="connsiteX7" fmla="*/ 559601 w 575206"/>
                  <a:gd name="connsiteY7" fmla="*/ 342314 h 433272"/>
                  <a:gd name="connsiteX8" fmla="*/ 559601 w 575206"/>
                  <a:gd name="connsiteY8" fmla="*/ 417667 h 433272"/>
                  <a:gd name="connsiteX9" fmla="*/ 484248 w 575206"/>
                  <a:gd name="connsiteY9" fmla="*/ 417667 h 433272"/>
                  <a:gd name="connsiteX10" fmla="*/ 405677 w 575206"/>
                  <a:gd name="connsiteY10" fmla="*/ 339079 h 43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206" h="433272">
                    <a:moveTo>
                      <a:pt x="424516" y="0"/>
                    </a:moveTo>
                    <a:lnTo>
                      <a:pt x="160791" y="0"/>
                    </a:lnTo>
                    <a:lnTo>
                      <a:pt x="19508" y="141283"/>
                    </a:lnTo>
                    <a:cubicBezTo>
                      <a:pt x="-6503" y="167293"/>
                      <a:pt x="-6503" y="209459"/>
                      <a:pt x="19508" y="235469"/>
                    </a:cubicBezTo>
                    <a:cubicBezTo>
                      <a:pt x="45518" y="261480"/>
                      <a:pt x="87684" y="261480"/>
                      <a:pt x="113694" y="235469"/>
                    </a:cubicBezTo>
                    <a:lnTo>
                      <a:pt x="176685" y="172496"/>
                    </a:lnTo>
                    <a:cubicBezTo>
                      <a:pt x="235512" y="113629"/>
                      <a:pt x="330955" y="113646"/>
                      <a:pt x="389789" y="172496"/>
                    </a:cubicBezTo>
                    <a:lnTo>
                      <a:pt x="559601" y="342314"/>
                    </a:lnTo>
                    <a:cubicBezTo>
                      <a:pt x="580408" y="363121"/>
                      <a:pt x="580408" y="396860"/>
                      <a:pt x="559601" y="417667"/>
                    </a:cubicBezTo>
                    <a:cubicBezTo>
                      <a:pt x="538794" y="438474"/>
                      <a:pt x="505055" y="438474"/>
                      <a:pt x="484248" y="417667"/>
                    </a:cubicBezTo>
                    <a:lnTo>
                      <a:pt x="405677" y="339079"/>
                    </a:lnTo>
                  </a:path>
                </a:pathLst>
              </a:custGeom>
              <a:noFill/>
              <a:ln w="9525" cap="rnd">
                <a:solidFill>
                  <a:schemeClr val="accent1"/>
                </a:solidFill>
                <a:prstDash val="solid"/>
                <a:round/>
              </a:ln>
            </p:spPr>
            <p:txBody>
              <a:bodyPr rtlCol="0" anchor="ctr"/>
              <a:lstStyle/>
              <a:p>
                <a:endParaRPr lang="en-GB"/>
              </a:p>
            </p:txBody>
          </p:sp>
          <p:sp>
            <p:nvSpPr>
              <p:cNvPr id="127" name="Freeform: Shape 126">
                <a:extLst>
                  <a:ext uri="{FF2B5EF4-FFF2-40B4-BE49-F238E27FC236}">
                    <a16:creationId xmlns:a16="http://schemas.microsoft.com/office/drawing/2014/main" id="{AFB2FBBC-9BE0-4A3B-3D80-73256CDB34DA}"/>
                  </a:ext>
                </a:extLst>
              </p:cNvPr>
              <p:cNvSpPr/>
              <p:nvPr/>
            </p:nvSpPr>
            <p:spPr>
              <a:xfrm>
                <a:off x="1951629" y="4257885"/>
                <a:ext cx="37679" cy="37679"/>
              </a:xfrm>
              <a:custGeom>
                <a:avLst/>
                <a:gdLst>
                  <a:gd name="connsiteX0" fmla="*/ 37679 w 37679"/>
                  <a:gd name="connsiteY0" fmla="*/ 18840 h 37679"/>
                  <a:gd name="connsiteX1" fmla="*/ 18840 w 37679"/>
                  <a:gd name="connsiteY1" fmla="*/ 37679 h 37679"/>
                  <a:gd name="connsiteX2" fmla="*/ 0 w 37679"/>
                  <a:gd name="connsiteY2" fmla="*/ 18840 h 37679"/>
                  <a:gd name="connsiteX3" fmla="*/ 18840 w 37679"/>
                  <a:gd name="connsiteY3" fmla="*/ 0 h 37679"/>
                  <a:gd name="connsiteX4" fmla="*/ 37679 w 37679"/>
                  <a:gd name="connsiteY4" fmla="*/ 18840 h 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9" h="37679">
                    <a:moveTo>
                      <a:pt x="37679" y="18840"/>
                    </a:moveTo>
                    <a:cubicBezTo>
                      <a:pt x="37679" y="29245"/>
                      <a:pt x="29244" y="37679"/>
                      <a:pt x="18840" y="37679"/>
                    </a:cubicBezTo>
                    <a:cubicBezTo>
                      <a:pt x="8435" y="37679"/>
                      <a:pt x="0" y="29244"/>
                      <a:pt x="0" y="18840"/>
                    </a:cubicBezTo>
                    <a:cubicBezTo>
                      <a:pt x="0" y="8435"/>
                      <a:pt x="8435" y="0"/>
                      <a:pt x="18840" y="0"/>
                    </a:cubicBezTo>
                    <a:cubicBezTo>
                      <a:pt x="29244" y="0"/>
                      <a:pt x="37679" y="8435"/>
                      <a:pt x="37679" y="18840"/>
                    </a:cubicBezTo>
                    <a:close/>
                  </a:path>
                </a:pathLst>
              </a:custGeom>
              <a:noFill/>
              <a:ln w="9525" cap="rnd">
                <a:solidFill>
                  <a:schemeClr val="accent1"/>
                </a:solidFill>
                <a:prstDash val="solid"/>
                <a:round/>
              </a:ln>
            </p:spPr>
            <p:txBody>
              <a:bodyPr rtlCol="0" anchor="ctr"/>
              <a:lstStyle/>
              <a:p>
                <a:endParaRPr lang="en-GB"/>
              </a:p>
            </p:txBody>
          </p:sp>
          <p:sp>
            <p:nvSpPr>
              <p:cNvPr id="128" name="Freeform: Shape 127">
                <a:extLst>
                  <a:ext uri="{FF2B5EF4-FFF2-40B4-BE49-F238E27FC236}">
                    <a16:creationId xmlns:a16="http://schemas.microsoft.com/office/drawing/2014/main" id="{42A58CED-E28D-C185-E586-EAFB3A22CED4}"/>
                  </a:ext>
                </a:extLst>
              </p:cNvPr>
              <p:cNvSpPr/>
              <p:nvPr/>
            </p:nvSpPr>
            <p:spPr>
              <a:xfrm>
                <a:off x="2855839" y="4257885"/>
                <a:ext cx="37679" cy="37679"/>
              </a:xfrm>
              <a:custGeom>
                <a:avLst/>
                <a:gdLst>
                  <a:gd name="connsiteX0" fmla="*/ 37679 w 37679"/>
                  <a:gd name="connsiteY0" fmla="*/ 18840 h 37679"/>
                  <a:gd name="connsiteX1" fmla="*/ 18840 w 37679"/>
                  <a:gd name="connsiteY1" fmla="*/ 37679 h 37679"/>
                  <a:gd name="connsiteX2" fmla="*/ 0 w 37679"/>
                  <a:gd name="connsiteY2" fmla="*/ 18840 h 37679"/>
                  <a:gd name="connsiteX3" fmla="*/ 18840 w 37679"/>
                  <a:gd name="connsiteY3" fmla="*/ 0 h 37679"/>
                  <a:gd name="connsiteX4" fmla="*/ 37679 w 37679"/>
                  <a:gd name="connsiteY4" fmla="*/ 18840 h 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9" h="37679">
                    <a:moveTo>
                      <a:pt x="37679" y="18840"/>
                    </a:moveTo>
                    <a:cubicBezTo>
                      <a:pt x="37679" y="29245"/>
                      <a:pt x="29244" y="37679"/>
                      <a:pt x="18840" y="37679"/>
                    </a:cubicBezTo>
                    <a:cubicBezTo>
                      <a:pt x="8435" y="37679"/>
                      <a:pt x="0" y="29244"/>
                      <a:pt x="0" y="18840"/>
                    </a:cubicBezTo>
                    <a:cubicBezTo>
                      <a:pt x="0" y="8435"/>
                      <a:pt x="8435" y="0"/>
                      <a:pt x="18840" y="0"/>
                    </a:cubicBezTo>
                    <a:cubicBezTo>
                      <a:pt x="29244" y="0"/>
                      <a:pt x="37679" y="8435"/>
                      <a:pt x="37679" y="18840"/>
                    </a:cubicBezTo>
                    <a:close/>
                  </a:path>
                </a:pathLst>
              </a:custGeom>
              <a:noFill/>
              <a:ln w="9525" cap="rnd">
                <a:solidFill>
                  <a:schemeClr val="accent1"/>
                </a:solidFill>
                <a:prstDash val="solid"/>
                <a:round/>
              </a:ln>
            </p:spPr>
            <p:txBody>
              <a:bodyPr rtlCol="0" anchor="ctr"/>
              <a:lstStyle/>
              <a:p>
                <a:endParaRPr lang="en-GB"/>
              </a:p>
            </p:txBody>
          </p:sp>
        </p:grpSp>
        <p:pic>
          <p:nvPicPr>
            <p:cNvPr id="40" name="Picture 39" descr="A black and white logo&#10;&#10;Description automatically generated with medium confidence">
              <a:extLst>
                <a:ext uri="{FF2B5EF4-FFF2-40B4-BE49-F238E27FC236}">
                  <a16:creationId xmlns:a16="http://schemas.microsoft.com/office/drawing/2014/main" id="{DFE35D41-44E9-425E-BDDD-D2935505ECB8}"/>
                </a:ext>
              </a:extLst>
            </p:cNvPr>
            <p:cNvPicPr>
              <a:picLocks noChangeAspect="1"/>
            </p:cNvPicPr>
            <p:nvPr/>
          </p:nvPicPr>
          <p:blipFill>
            <a:blip r:embed="rId4"/>
            <a:stretch>
              <a:fillRect/>
            </a:stretch>
          </p:blipFill>
          <p:spPr>
            <a:xfrm>
              <a:off x="6145210" y="3893836"/>
              <a:ext cx="1908305" cy="496365"/>
            </a:xfrm>
            <a:prstGeom prst="rect">
              <a:avLst/>
            </a:prstGeom>
          </p:spPr>
        </p:pic>
        <p:pic>
          <p:nvPicPr>
            <p:cNvPr id="42" name="Picture 41" descr="A black background with white text&#10;&#10;Description automatically generated">
              <a:extLst>
                <a:ext uri="{FF2B5EF4-FFF2-40B4-BE49-F238E27FC236}">
                  <a16:creationId xmlns:a16="http://schemas.microsoft.com/office/drawing/2014/main" id="{B797DBA2-ACBB-7631-77EE-44FD15018CA5}"/>
                </a:ext>
              </a:extLst>
            </p:cNvPr>
            <p:cNvPicPr>
              <a:picLocks noChangeAspect="1"/>
            </p:cNvPicPr>
            <p:nvPr/>
          </p:nvPicPr>
          <p:blipFill>
            <a:blip r:embed="rId5"/>
            <a:stretch>
              <a:fillRect/>
            </a:stretch>
          </p:blipFill>
          <p:spPr>
            <a:xfrm>
              <a:off x="4804166" y="3481957"/>
              <a:ext cx="1143649" cy="329598"/>
            </a:xfrm>
            <a:prstGeom prst="rect">
              <a:avLst/>
            </a:prstGeom>
          </p:spPr>
        </p:pic>
        <p:pic>
          <p:nvPicPr>
            <p:cNvPr id="44" name="Picture 43" descr="A black background with white text&#10;&#10;Description automatically generated">
              <a:extLst>
                <a:ext uri="{FF2B5EF4-FFF2-40B4-BE49-F238E27FC236}">
                  <a16:creationId xmlns:a16="http://schemas.microsoft.com/office/drawing/2014/main" id="{7856385F-3AF1-65F3-408A-073A9208AE05}"/>
                </a:ext>
              </a:extLst>
            </p:cNvPr>
            <p:cNvPicPr>
              <a:picLocks noChangeAspect="1"/>
            </p:cNvPicPr>
            <p:nvPr/>
          </p:nvPicPr>
          <p:blipFill>
            <a:blip r:embed="rId6"/>
            <a:stretch>
              <a:fillRect/>
            </a:stretch>
          </p:blipFill>
          <p:spPr>
            <a:xfrm>
              <a:off x="5452049" y="5532135"/>
              <a:ext cx="1143649" cy="329598"/>
            </a:xfrm>
            <a:prstGeom prst="rect">
              <a:avLst/>
            </a:prstGeom>
          </p:spPr>
        </p:pic>
        <p:pic>
          <p:nvPicPr>
            <p:cNvPr id="46" name="Picture 45" descr="A black and white text on a black background&#10;&#10;Description automatically generated">
              <a:extLst>
                <a:ext uri="{FF2B5EF4-FFF2-40B4-BE49-F238E27FC236}">
                  <a16:creationId xmlns:a16="http://schemas.microsoft.com/office/drawing/2014/main" id="{E71C7865-B721-CAC3-9D23-0D5D94AAB0A2}"/>
                </a:ext>
              </a:extLst>
            </p:cNvPr>
            <p:cNvPicPr>
              <a:picLocks noChangeAspect="1"/>
            </p:cNvPicPr>
            <p:nvPr/>
          </p:nvPicPr>
          <p:blipFill>
            <a:blip r:embed="rId7"/>
            <a:stretch>
              <a:fillRect/>
            </a:stretch>
          </p:blipFill>
          <p:spPr>
            <a:xfrm>
              <a:off x="7617635" y="5532135"/>
              <a:ext cx="1143649" cy="329598"/>
            </a:xfrm>
            <a:prstGeom prst="rect">
              <a:avLst/>
            </a:prstGeom>
          </p:spPr>
        </p:pic>
        <p:pic>
          <p:nvPicPr>
            <p:cNvPr id="48" name="Picture 47" descr="A black background with white text&#10;&#10;Description automatically generated">
              <a:extLst>
                <a:ext uri="{FF2B5EF4-FFF2-40B4-BE49-F238E27FC236}">
                  <a16:creationId xmlns:a16="http://schemas.microsoft.com/office/drawing/2014/main" id="{EE527734-7ADE-D768-5672-4523A2DF5135}"/>
                </a:ext>
              </a:extLst>
            </p:cNvPr>
            <p:cNvPicPr>
              <a:picLocks noChangeAspect="1"/>
            </p:cNvPicPr>
            <p:nvPr/>
          </p:nvPicPr>
          <p:blipFill>
            <a:blip r:embed="rId8"/>
            <a:stretch>
              <a:fillRect/>
            </a:stretch>
          </p:blipFill>
          <p:spPr>
            <a:xfrm>
              <a:off x="8253338" y="3481957"/>
              <a:ext cx="1143649" cy="329598"/>
            </a:xfrm>
            <a:prstGeom prst="rect">
              <a:avLst/>
            </a:prstGeom>
          </p:spPr>
        </p:pic>
        <p:pic>
          <p:nvPicPr>
            <p:cNvPr id="57" name="Picture 56" descr="A black background with white text&#10;&#10;Description automatically generated">
              <a:extLst>
                <a:ext uri="{FF2B5EF4-FFF2-40B4-BE49-F238E27FC236}">
                  <a16:creationId xmlns:a16="http://schemas.microsoft.com/office/drawing/2014/main" id="{C33FEC5F-35B4-D757-3779-DAD796FE1BF2}"/>
                </a:ext>
              </a:extLst>
            </p:cNvPr>
            <p:cNvPicPr>
              <a:picLocks noChangeAspect="1"/>
            </p:cNvPicPr>
            <p:nvPr/>
          </p:nvPicPr>
          <p:blipFill>
            <a:blip r:embed="rId9"/>
            <a:stretch>
              <a:fillRect/>
            </a:stretch>
          </p:blipFill>
          <p:spPr>
            <a:xfrm>
              <a:off x="6539166" y="2204989"/>
              <a:ext cx="1142229" cy="329598"/>
            </a:xfrm>
            <a:prstGeom prst="rect">
              <a:avLst/>
            </a:prstGeom>
          </p:spPr>
        </p:pic>
      </p:grpSp>
    </p:spTree>
    <p:extLst>
      <p:ext uri="{BB962C8B-B14F-4D97-AF65-F5344CB8AC3E}">
        <p14:creationId xmlns:p14="http://schemas.microsoft.com/office/powerpoint/2010/main" val="414753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p:txBody>
          <a:bodyPr/>
          <a:lstStyle/>
          <a:p>
            <a:r>
              <a:rPr lang="en-GB"/>
              <a:t>Our investment in you</a:t>
            </a:r>
          </a:p>
        </p:txBody>
      </p:sp>
      <p:sp>
        <p:nvSpPr>
          <p:cNvPr id="17" name="Content Placeholder 16">
            <a:extLst>
              <a:ext uri="{FF2B5EF4-FFF2-40B4-BE49-F238E27FC236}">
                <a16:creationId xmlns:a16="http://schemas.microsoft.com/office/drawing/2014/main" id="{960172B7-0765-EB29-1997-70B32226F00E}"/>
              </a:ext>
            </a:extLst>
          </p:cNvPr>
          <p:cNvSpPr>
            <a:spLocks noGrp="1"/>
          </p:cNvSpPr>
          <p:nvPr>
            <p:ph idx="1"/>
          </p:nvPr>
        </p:nvSpPr>
        <p:spPr/>
        <p:txBody>
          <a:bodyPr/>
          <a:lstStyle/>
          <a:p>
            <a:pPr>
              <a:spcBef>
                <a:spcPts val="600"/>
              </a:spcBef>
              <a:spcAft>
                <a:spcPts val="0"/>
              </a:spcAft>
            </a:pPr>
            <a:r>
              <a:rPr lang="en-GB" sz="1300" b="1">
                <a:solidFill>
                  <a:schemeClr val="accent1"/>
                </a:solidFill>
              </a:rPr>
              <a:t>Talent Spotting our Future Leaders</a:t>
            </a:r>
          </a:p>
          <a:p>
            <a:pPr>
              <a:spcBef>
                <a:spcPts val="600"/>
              </a:spcBef>
              <a:spcAft>
                <a:spcPts val="0"/>
              </a:spcAft>
            </a:pPr>
            <a:r>
              <a:rPr lang="en-GB"/>
              <a:t>Our Talent Pathway supports the professional development of staff within the trust. We identify leadership talent and leadership needs for future succession planning – ensuring relevant and practical leadership development opportunities for staff.</a:t>
            </a:r>
          </a:p>
          <a:p>
            <a:pPr>
              <a:spcBef>
                <a:spcPts val="600"/>
              </a:spcBef>
            </a:pPr>
            <a:r>
              <a:rPr lang="en-GB"/>
              <a:t>Our talent management programme and our Career Development Pathways provide a framework for the discussion of your leadership journey and the professional learning you can access along the way.</a:t>
            </a:r>
          </a:p>
          <a:p>
            <a:pPr>
              <a:spcBef>
                <a:spcPts val="600"/>
              </a:spcBef>
              <a:spcAft>
                <a:spcPts val="0"/>
              </a:spcAft>
            </a:pPr>
            <a:br>
              <a:rPr lang="en-GB"/>
            </a:br>
            <a:r>
              <a:rPr lang="en-GB" sz="1300" b="1">
                <a:solidFill>
                  <a:schemeClr val="accent1"/>
                </a:solidFill>
              </a:rPr>
              <a:t>Talent Contract</a:t>
            </a:r>
          </a:p>
          <a:p>
            <a:pPr>
              <a:spcBef>
                <a:spcPts val="600"/>
              </a:spcBef>
              <a:spcAft>
                <a:spcPts val="0"/>
              </a:spcAft>
            </a:pPr>
            <a:r>
              <a:rPr lang="en-GB"/>
              <a:t>The Talent contract is a promise; a covenant between yourself and the trust that the Trust will do its’ very best to support and develop you professionally. The Contract describes a variety of Professional development opportunities and encourages you to identify and pursue your training needs.</a:t>
            </a:r>
          </a:p>
        </p:txBody>
      </p:sp>
      <p:sp>
        <p:nvSpPr>
          <p:cNvPr id="12" name="Text Placeholder 11">
            <a:extLst>
              <a:ext uri="{FF2B5EF4-FFF2-40B4-BE49-F238E27FC236}">
                <a16:creationId xmlns:a16="http://schemas.microsoft.com/office/drawing/2014/main" id="{C830D24B-76B2-D1E6-10BA-DA10EB5E73FA}"/>
              </a:ext>
            </a:extLst>
          </p:cNvPr>
          <p:cNvSpPr>
            <a:spLocks noGrp="1"/>
          </p:cNvSpPr>
          <p:nvPr>
            <p:ph type="body" sz="quarter" idx="11"/>
          </p:nvPr>
        </p:nvSpPr>
        <p:spPr/>
        <p:txBody>
          <a:bodyPr/>
          <a:lstStyle/>
          <a:p>
            <a:r>
              <a:rPr lang="en-GB"/>
              <a:t>We believe successful creative lifelong learners participate in a journey of self discovery. They know how to learn, acquire skills </a:t>
            </a:r>
            <a:br>
              <a:rPr lang="en-GB"/>
            </a:br>
            <a:r>
              <a:rPr lang="en-GB"/>
              <a:t>and feel safe to take risks with confidence and courage.</a:t>
            </a:r>
          </a:p>
        </p:txBody>
      </p:sp>
      <p:pic>
        <p:nvPicPr>
          <p:cNvPr id="6" name="Picture Placeholder 5" descr="A person playing a game of football&#10;&#10;Description automatically generated">
            <a:extLst>
              <a:ext uri="{FF2B5EF4-FFF2-40B4-BE49-F238E27FC236}">
                <a16:creationId xmlns:a16="http://schemas.microsoft.com/office/drawing/2014/main" id="{AB632490-23FA-D7C2-8EC9-5E2C8236D620}"/>
              </a:ext>
            </a:extLst>
          </p:cNvPr>
          <p:cNvPicPr>
            <a:picLocks noGrp="1" noChangeAspect="1"/>
          </p:cNvPicPr>
          <p:nvPr>
            <p:ph type="pic" sz="quarter" idx="12"/>
          </p:nvPr>
        </p:nvPicPr>
        <p:blipFill>
          <a:blip r:embed="rId2"/>
          <a:srcRect t="2047" b="2047"/>
          <a:stretch>
            <a:fillRect/>
          </a:stretch>
        </p:blipFill>
        <p:spPr/>
      </p:pic>
    </p:spTree>
    <p:extLst>
      <p:ext uri="{BB962C8B-B14F-4D97-AF65-F5344CB8AC3E}">
        <p14:creationId xmlns:p14="http://schemas.microsoft.com/office/powerpoint/2010/main" val="212713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323DF9E-5541-CF0E-7E85-727277E3FD01}"/>
              </a:ext>
            </a:extLst>
          </p:cNvPr>
          <p:cNvGrpSpPr/>
          <p:nvPr/>
        </p:nvGrpSpPr>
        <p:grpSpPr>
          <a:xfrm>
            <a:off x="5719981" y="1750083"/>
            <a:ext cx="4480968" cy="6336967"/>
            <a:chOff x="2903133" y="162638"/>
            <a:chExt cx="5115555" cy="7234398"/>
          </a:xfrm>
        </p:grpSpPr>
        <p:pic>
          <p:nvPicPr>
            <p:cNvPr id="23" name="Picture 22" descr="A colorful circle with white text and a heart&#10;&#10;Description automatically generated">
              <a:extLst>
                <a:ext uri="{FF2B5EF4-FFF2-40B4-BE49-F238E27FC236}">
                  <a16:creationId xmlns:a16="http://schemas.microsoft.com/office/drawing/2014/main" id="{1849A717-5D3D-32B4-7BBC-0549291E5B24}"/>
                </a:ext>
              </a:extLst>
            </p:cNvPr>
            <p:cNvPicPr>
              <a:picLocks noChangeAspect="1"/>
            </p:cNvPicPr>
            <p:nvPr/>
          </p:nvPicPr>
          <p:blipFill>
            <a:blip r:embed="rId2"/>
            <a:stretch>
              <a:fillRect/>
            </a:stretch>
          </p:blipFill>
          <p:spPr>
            <a:xfrm>
              <a:off x="2903133" y="162638"/>
              <a:ext cx="5115555" cy="7234398"/>
            </a:xfrm>
            <a:prstGeom prst="rect">
              <a:avLst/>
            </a:prstGeom>
          </p:spPr>
        </p:pic>
        <p:sp>
          <p:nvSpPr>
            <p:cNvPr id="37" name="Freeform: Shape 36">
              <a:extLst>
                <a:ext uri="{FF2B5EF4-FFF2-40B4-BE49-F238E27FC236}">
                  <a16:creationId xmlns:a16="http://schemas.microsoft.com/office/drawing/2014/main" id="{07315390-2072-77AF-F1AC-8818FAD82801}"/>
                </a:ext>
              </a:extLst>
            </p:cNvPr>
            <p:cNvSpPr/>
            <p:nvPr/>
          </p:nvSpPr>
          <p:spPr>
            <a:xfrm>
              <a:off x="4822330" y="4092201"/>
              <a:ext cx="1196021" cy="347680"/>
            </a:xfrm>
            <a:custGeom>
              <a:avLst/>
              <a:gdLst>
                <a:gd name="connsiteX0" fmla="*/ 0 w 1196021"/>
                <a:gd name="connsiteY0" fmla="*/ 0 h 347680"/>
                <a:gd name="connsiteX1" fmla="*/ 1196021 w 1196021"/>
                <a:gd name="connsiteY1" fmla="*/ 0 h 347680"/>
                <a:gd name="connsiteX2" fmla="*/ 1143869 w 1196021"/>
                <a:gd name="connsiteY2" fmla="*/ 100827 h 347680"/>
                <a:gd name="connsiteX3" fmla="*/ 768374 w 1196021"/>
                <a:gd name="connsiteY3" fmla="*/ 347680 h 347680"/>
                <a:gd name="connsiteX4" fmla="*/ 281621 w 1196021"/>
                <a:gd name="connsiteY4" fmla="*/ 205131 h 347680"/>
                <a:gd name="connsiteX5" fmla="*/ 246853 w 1196021"/>
                <a:gd name="connsiteY5" fmla="*/ 194701 h 347680"/>
                <a:gd name="connsiteX6" fmla="*/ 104304 w 1196021"/>
                <a:gd name="connsiteY6" fmla="*/ 142549 h 347680"/>
                <a:gd name="connsiteX7" fmla="*/ 0 w 1196021"/>
                <a:gd name="connsiteY7" fmla="*/ 0 h 34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021" h="347680">
                  <a:moveTo>
                    <a:pt x="0" y="0"/>
                  </a:moveTo>
                  <a:lnTo>
                    <a:pt x="1196021" y="0"/>
                  </a:lnTo>
                  <a:lnTo>
                    <a:pt x="1143869" y="100827"/>
                  </a:lnTo>
                  <a:lnTo>
                    <a:pt x="768374" y="347680"/>
                  </a:lnTo>
                  <a:lnTo>
                    <a:pt x="281621" y="205131"/>
                  </a:lnTo>
                  <a:lnTo>
                    <a:pt x="246853" y="194701"/>
                  </a:lnTo>
                  <a:lnTo>
                    <a:pt x="104304" y="142549"/>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A black and white sign with grey letters&#10;&#10;Description automatically generated">
              <a:extLst>
                <a:ext uri="{FF2B5EF4-FFF2-40B4-BE49-F238E27FC236}">
                  <a16:creationId xmlns:a16="http://schemas.microsoft.com/office/drawing/2014/main" id="{9BF3F333-76C8-209B-FE5A-F683395DD28D}"/>
                </a:ext>
              </a:extLst>
            </p:cNvPr>
            <p:cNvPicPr>
              <a:picLocks noChangeAspect="1"/>
            </p:cNvPicPr>
            <p:nvPr/>
          </p:nvPicPr>
          <p:blipFill>
            <a:blip r:embed="rId3"/>
            <a:stretch>
              <a:fillRect/>
            </a:stretch>
          </p:blipFill>
          <p:spPr>
            <a:xfrm>
              <a:off x="4871565" y="4085430"/>
              <a:ext cx="1105061" cy="289367"/>
            </a:xfrm>
            <a:prstGeom prst="rect">
              <a:avLst/>
            </a:prstGeom>
          </p:spPr>
        </p:pic>
      </p:gr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5051941" cy="498598"/>
          </a:xfrm>
        </p:spPr>
        <p:txBody>
          <a:bodyPr/>
          <a:lstStyle/>
          <a:p>
            <a:r>
              <a:rPr lang="en-GB"/>
              <a:t>Our investment in you</a:t>
            </a:r>
          </a:p>
        </p:txBody>
      </p:sp>
      <p:sp>
        <p:nvSpPr>
          <p:cNvPr id="17" name="Content Placeholder 16">
            <a:extLst>
              <a:ext uri="{FF2B5EF4-FFF2-40B4-BE49-F238E27FC236}">
                <a16:creationId xmlns:a16="http://schemas.microsoft.com/office/drawing/2014/main" id="{960172B7-0765-EB29-1997-70B32226F00E}"/>
              </a:ext>
            </a:extLst>
          </p:cNvPr>
          <p:cNvSpPr>
            <a:spLocks noGrp="1"/>
          </p:cNvSpPr>
          <p:nvPr>
            <p:ph idx="1"/>
          </p:nvPr>
        </p:nvSpPr>
        <p:spPr>
          <a:xfrm>
            <a:off x="436562" y="1295399"/>
            <a:ext cx="4909343" cy="5122785"/>
          </a:xfrm>
        </p:spPr>
        <p:txBody>
          <a:bodyPr/>
          <a:lstStyle/>
          <a:p>
            <a:r>
              <a:rPr lang="en-GB"/>
              <a:t>We really care about employee wellbeing and our commitment is </a:t>
            </a:r>
            <a:r>
              <a:rPr lang="en-GB" err="1"/>
              <a:t>setout</a:t>
            </a:r>
            <a:r>
              <a:rPr lang="en-GB"/>
              <a:t> in our Wellbeing Policy and Charter. This commitment is underpinned by our four pillars of wellbeing;</a:t>
            </a:r>
          </a:p>
          <a:p>
            <a:pPr marL="0" lvl="1" indent="0">
              <a:spcBef>
                <a:spcPts val="600"/>
              </a:spcBef>
              <a:buNone/>
            </a:pPr>
            <a:r>
              <a:rPr lang="en-GB" sz="1300" b="1">
                <a:solidFill>
                  <a:schemeClr val="accent1"/>
                </a:solidFill>
              </a:rPr>
              <a:t>Emotional</a:t>
            </a:r>
            <a:r>
              <a:rPr lang="en-GB" sz="1300">
                <a:solidFill>
                  <a:schemeClr val="accent1"/>
                </a:solidFill>
              </a:rPr>
              <a:t> </a:t>
            </a:r>
            <a:br>
              <a:rPr lang="en-GB">
                <a:solidFill>
                  <a:schemeClr val="accent1"/>
                </a:solidFill>
              </a:rPr>
            </a:br>
            <a:r>
              <a:rPr lang="en-GB"/>
              <a:t>Some examples include a robust induction programme, Trust newsletter, professional performance reviews(appraisal) and line manager check-in meeting. We have clear policies and procedures relating to all aspects of your employment and we carry out an annual well-being survey to gauge the health of our staff.</a:t>
            </a:r>
          </a:p>
          <a:p>
            <a:pPr marL="0" lvl="1" indent="0">
              <a:spcBef>
                <a:spcPts val="600"/>
              </a:spcBef>
              <a:buNone/>
            </a:pPr>
            <a:r>
              <a:rPr lang="en-GB" sz="1300" b="1">
                <a:solidFill>
                  <a:schemeClr val="accent1"/>
                </a:solidFill>
              </a:rPr>
              <a:t>Physical </a:t>
            </a:r>
            <a:br>
              <a:rPr lang="en-GB" b="1"/>
            </a:br>
            <a:r>
              <a:rPr lang="en-GB"/>
              <a:t>We are blessed that our schools are located in beautiful Shropshire market towns and /or rural locations. We can offer discounted local gyms and onsite facilities in our secondary schools.</a:t>
            </a:r>
          </a:p>
          <a:p>
            <a:pPr marL="0" lvl="1" indent="0">
              <a:spcBef>
                <a:spcPts val="600"/>
              </a:spcBef>
              <a:buNone/>
            </a:pPr>
            <a:r>
              <a:rPr lang="en-GB" sz="1300" b="1">
                <a:solidFill>
                  <a:schemeClr val="accent1"/>
                </a:solidFill>
              </a:rPr>
              <a:t>Financial </a:t>
            </a:r>
            <a:br>
              <a:rPr lang="en-GB"/>
            </a:br>
            <a:r>
              <a:rPr lang="en-GB"/>
              <a:t>We offer membership to two great pension schemes; Local government pension scheme and Teachers’ pension scheme. Our terms and conditions are aligned to Burgundy Book &amp;School Teachers Pay &amp; Conditions Document (teachers) and NJC Green Book (associate staff). We also recognise continuous service for sickness, maternity and annual leave entitlements for those transferring under the Redundancy payments (local government) Modification Order (RPMO).</a:t>
            </a:r>
          </a:p>
          <a:p>
            <a:pPr marL="0" lvl="1" indent="0">
              <a:spcBef>
                <a:spcPts val="600"/>
              </a:spcBef>
              <a:buNone/>
            </a:pPr>
            <a:r>
              <a:rPr lang="en-GB" sz="1300" b="1">
                <a:solidFill>
                  <a:schemeClr val="accent1"/>
                </a:solidFill>
              </a:rPr>
              <a:t>Social </a:t>
            </a:r>
            <a:br>
              <a:rPr lang="en-GB" b="1"/>
            </a:br>
            <a:r>
              <a:rPr lang="en-GB"/>
              <a:t>Encouragement of great working relationships and sense of belonging through team building events, PD days, end of term events and Trust Awards evening.</a:t>
            </a:r>
          </a:p>
        </p:txBody>
      </p:sp>
      <p:sp>
        <p:nvSpPr>
          <p:cNvPr id="19" name="Text Placeholder 4">
            <a:extLst>
              <a:ext uri="{FF2B5EF4-FFF2-40B4-BE49-F238E27FC236}">
                <a16:creationId xmlns:a16="http://schemas.microsoft.com/office/drawing/2014/main" id="{36D57190-21F1-35AF-724B-F43A0245B057}"/>
              </a:ext>
            </a:extLst>
          </p:cNvPr>
          <p:cNvSpPr txBox="1">
            <a:spLocks/>
          </p:cNvSpPr>
          <p:nvPr/>
        </p:nvSpPr>
        <p:spPr>
          <a:xfrm>
            <a:off x="8875682" y="431799"/>
            <a:ext cx="1379567" cy="1378435"/>
          </a:xfrm>
          <a:prstGeom prst="ellipse">
            <a:avLst/>
          </a:prstGeom>
          <a:solidFill>
            <a:schemeClr val="accent1"/>
          </a:solidFill>
        </p:spPr>
        <p:txBody>
          <a:bodyPr lIns="36000" tIns="0" rIns="36000" bIns="0" anchor="ctr"/>
          <a:lstStyle>
            <a:lvl1pPr marL="0" indent="0" algn="ctr" defTabSz="801929" rtl="0" eaLnBrk="1" latinLnBrk="0" hangingPunct="1">
              <a:lnSpc>
                <a:spcPct val="120000"/>
              </a:lnSpc>
              <a:spcBef>
                <a:spcPts val="0"/>
              </a:spcBef>
              <a:buFont typeface="Arial" panose="020B0604020202020204" pitchFamily="34" charset="0"/>
              <a:buNone/>
              <a:defRPr sz="1200" b="0" kern="1200">
                <a:solidFill>
                  <a:schemeClr val="tx1"/>
                </a:solidFill>
                <a:latin typeface="Merriweather" panose="00000500000000000000" pitchFamily="2" charset="0"/>
                <a:ea typeface="+mn-ea"/>
                <a:cs typeface="+mn-cs"/>
              </a:defRPr>
            </a:lvl1pPr>
            <a:lvl2pPr marL="179388" indent="-179388" algn="l" defTabSz="801929" rtl="0" eaLnBrk="1" latinLnBrk="0" hangingPunct="1">
              <a:lnSpc>
                <a:spcPct val="100000"/>
              </a:lnSpc>
              <a:spcBef>
                <a:spcPts val="0"/>
              </a:spcBef>
              <a:buClr>
                <a:schemeClr val="accent1"/>
              </a:buClr>
              <a:buFont typeface="Arial" panose="020B0604020202020204" pitchFamily="34" charset="0"/>
              <a:buChar char="•"/>
              <a:defRPr sz="1200" kern="1200">
                <a:solidFill>
                  <a:schemeClr val="bg1"/>
                </a:solidFill>
                <a:latin typeface="+mn-lt"/>
                <a:ea typeface="+mn-ea"/>
                <a:cs typeface="+mn-cs"/>
              </a:defRPr>
            </a:lvl2pPr>
            <a:lvl3pPr marL="360363" indent="-180975" algn="l" defTabSz="801929" rtl="0" eaLnBrk="1" latinLnBrk="0" hangingPunct="1">
              <a:lnSpc>
                <a:spcPct val="100000"/>
              </a:lnSpc>
              <a:spcBef>
                <a:spcPts val="0"/>
              </a:spcBef>
              <a:buFont typeface="Arial Nova" pitchFamily="2" charset="0"/>
              <a:buChar char="−"/>
              <a:defRPr sz="1200" kern="1200">
                <a:solidFill>
                  <a:schemeClr val="bg1"/>
                </a:solidFill>
                <a:latin typeface="+mn-lt"/>
                <a:ea typeface="+mn-ea"/>
                <a:cs typeface="+mn-cs"/>
              </a:defRPr>
            </a:lvl3pPr>
            <a:lvl4pPr marL="540000" indent="-180000" algn="l" defTabSz="801929" rtl="0" eaLnBrk="1" latinLnBrk="0" hangingPunct="1">
              <a:lnSpc>
                <a:spcPct val="100000"/>
              </a:lnSpc>
              <a:spcBef>
                <a:spcPts val="0"/>
              </a:spcBef>
              <a:buFont typeface="Arial" panose="020B0604020202020204" pitchFamily="34" charset="0"/>
              <a:buChar char="•"/>
              <a:defRPr sz="1200" kern="1200">
                <a:solidFill>
                  <a:schemeClr val="bg1"/>
                </a:solidFill>
                <a:latin typeface="+mn-lt"/>
                <a:ea typeface="+mn-ea"/>
                <a:cs typeface="+mn-cs"/>
              </a:defRPr>
            </a:lvl4pPr>
            <a:lvl5pPr marL="720000" indent="-180975" algn="l" defTabSz="801929" rtl="0" eaLnBrk="1" latinLnBrk="0" hangingPunct="1">
              <a:lnSpc>
                <a:spcPct val="100000"/>
              </a:lnSpc>
              <a:spcBef>
                <a:spcPts val="0"/>
              </a:spcBef>
              <a:buFont typeface="Arial Nova" pitchFamily="2" charset="0"/>
              <a:buChar char="−"/>
              <a:defRPr sz="12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10000"/>
              </a:lnSpc>
            </a:pPr>
            <a:r>
              <a:rPr lang="en-GB" sz="1100"/>
              <a:t>Generous non-contact time for staff</a:t>
            </a:r>
          </a:p>
        </p:txBody>
      </p:sp>
      <p:sp>
        <p:nvSpPr>
          <p:cNvPr id="45" name="Content Placeholder 16">
            <a:extLst>
              <a:ext uri="{FF2B5EF4-FFF2-40B4-BE49-F238E27FC236}">
                <a16:creationId xmlns:a16="http://schemas.microsoft.com/office/drawing/2014/main" id="{799BC935-8EC8-8AB6-0001-432591B5961F}"/>
              </a:ext>
            </a:extLst>
          </p:cNvPr>
          <p:cNvSpPr txBox="1">
            <a:spLocks/>
          </p:cNvSpPr>
          <p:nvPr/>
        </p:nvSpPr>
        <p:spPr>
          <a:xfrm>
            <a:off x="5616465" y="1269032"/>
            <a:ext cx="4638783" cy="1569489"/>
          </a:xfrm>
          <a:prstGeom prst="rect">
            <a:avLst/>
          </a:prstGeom>
        </p:spPr>
        <p:txBody>
          <a:bodyPr vert="horz" lIns="0" tIns="0" rIns="0" bIns="0" rtlCol="0" anchor="t">
            <a:noAutofit/>
          </a:bodyPr>
          <a:lstStyle>
            <a:lvl1pPr marL="0" indent="0" algn="l" defTabSz="801929" rtl="0" eaLnBrk="1" latinLnBrk="0" hangingPunct="1">
              <a:lnSpc>
                <a:spcPct val="120000"/>
              </a:lnSpc>
              <a:spcBef>
                <a:spcPts val="0"/>
              </a:spcBef>
              <a:spcAft>
                <a:spcPts val="600"/>
              </a:spcAft>
              <a:buFont typeface="Arial" panose="020B0604020202020204" pitchFamily="34" charset="0"/>
              <a:buNone/>
              <a:defRPr sz="12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600"/>
              </a:spcAft>
              <a:buClr>
                <a:schemeClr val="accent1"/>
              </a:buClr>
              <a:buFont typeface="Arial" panose="020B0604020202020204" pitchFamily="34" charset="0"/>
              <a:buChar char="•"/>
              <a:defRPr sz="12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600"/>
              </a:spcAft>
              <a:buFont typeface="Arial Nova" pitchFamily="2" charset="0"/>
              <a:buChar char="−"/>
              <a:defRPr sz="12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600"/>
              </a:spcAft>
              <a:buFont typeface="Arial" panose="020B0604020202020204" pitchFamily="34" charset="0"/>
              <a:buChar char="•"/>
              <a:defRPr sz="12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600"/>
              </a:spcAft>
              <a:buFont typeface="Arial Nova" pitchFamily="2" charset="0"/>
              <a:buChar char="−"/>
              <a:defRPr sz="12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GB" sz="1300" b="1">
                <a:solidFill>
                  <a:schemeClr val="accent1"/>
                </a:solidFill>
              </a:rPr>
              <a:t>Wellbeing Offer</a:t>
            </a:r>
            <a:br>
              <a:rPr lang="en-GB" sz="1100" b="1">
                <a:solidFill>
                  <a:schemeClr val="accent1"/>
                </a:solidFill>
              </a:rPr>
            </a:br>
            <a:r>
              <a:rPr lang="en-GB" sz="1100"/>
              <a:t>We are delighted that our wellbeing offer includes </a:t>
            </a:r>
            <a:br>
              <a:rPr lang="en-GB" sz="1100"/>
            </a:br>
            <a:r>
              <a:rPr lang="en-GB" sz="1100"/>
              <a:t>access to a free confidential medical and wellbeing </a:t>
            </a:r>
            <a:br>
              <a:rPr lang="en-GB" sz="1100"/>
            </a:br>
            <a:r>
              <a:rPr lang="en-GB" sz="1100"/>
              <a:t>service with School’s Advisory Service (SAS) for all staff. Services available include counselling, bereavement counselling, physiotherapy, menopause support and stress awareness sessions. We encourage staff to utilize SAS in seeking out preventative and early intervention by making support easily accessible for all!</a:t>
            </a:r>
          </a:p>
        </p:txBody>
      </p:sp>
    </p:spTree>
    <p:extLst>
      <p:ext uri="{BB962C8B-B14F-4D97-AF65-F5344CB8AC3E}">
        <p14:creationId xmlns:p14="http://schemas.microsoft.com/office/powerpoint/2010/main" val="191858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D6E17-82C0-1068-3E54-53DA5708BBAB}"/>
              </a:ext>
            </a:extLst>
          </p:cNvPr>
          <p:cNvSpPr>
            <a:spLocks noGrp="1"/>
          </p:cNvSpPr>
          <p:nvPr>
            <p:ph idx="1"/>
          </p:nvPr>
        </p:nvSpPr>
        <p:spPr>
          <a:xfrm>
            <a:off x="436562" y="1745251"/>
            <a:ext cx="5147311" cy="5060588"/>
          </a:xfrm>
        </p:spPr>
        <p:txBody>
          <a:bodyPr/>
          <a:lstStyle/>
          <a:p>
            <a:r>
              <a:rPr lang="en-US"/>
              <a:t>We are a school led inclusive partnership representing all phases and school contexts nationally and internationally. Our core team at The Marches Academy Trust have trained over 400 ITT and over 150 School Direct students; we have </a:t>
            </a:r>
            <a:br>
              <a:rPr lang="en-US"/>
            </a:br>
            <a:r>
              <a:rPr lang="en-US"/>
              <a:t>also led the professional learning of over 5,000 educational leaders and governors.</a:t>
            </a:r>
          </a:p>
          <a:p>
            <a:r>
              <a:rPr lang="en-US"/>
              <a:t>We deliver the DfE National Professional Qualifications, and we actively encourage our staff to complete an NPQ programme at their earliest opportunity.</a:t>
            </a:r>
          </a:p>
          <a:p>
            <a:r>
              <a:rPr lang="en-US"/>
              <a:t>We also talent spot, from within our Trust team, colleagues who want to share their expertise and enhance their experiences by becoming an Improvement Consultant.</a:t>
            </a:r>
          </a:p>
          <a:p>
            <a:r>
              <a:rPr lang="en-US"/>
              <a:t>Supporting schools, departments and individuals across the Trust and also </a:t>
            </a:r>
            <a:br>
              <a:rPr lang="en-US"/>
            </a:br>
            <a:r>
              <a:rPr lang="en-US"/>
              <a:t>external schools.</a:t>
            </a:r>
          </a:p>
          <a:p>
            <a:r>
              <a:rPr lang="en-US"/>
              <a:t>Embracing all our work is the unique Professional Learning Conference we host each year which continues to inspire school colleagues nationally.</a:t>
            </a:r>
          </a:p>
          <a:p>
            <a:r>
              <a:rPr lang="en-US"/>
              <a:t>In joining The Marches Academy Trust you have direct access to an outward facing large group of outstanding schools across the West Midlands and beyond.</a:t>
            </a:r>
          </a:p>
          <a:p>
            <a:r>
              <a:rPr lang="en-US"/>
              <a:t>Quite simply we want to ensure the right expertise exists to enhance a self-improving system and impact learners, leaders and schools to drive </a:t>
            </a:r>
            <a:br>
              <a:rPr lang="en-US"/>
            </a:br>
            <a:r>
              <a:rPr lang="en-US"/>
              <a:t>continuous improvement.</a:t>
            </a:r>
          </a:p>
          <a:p>
            <a:r>
              <a:rPr lang="en-US"/>
              <a:t>You will be part of this success story as a member of our team; and on starting your new post you will also be starting your learning journey - with all the benefits of being part of a large and successful Trust with exemplary partnerships nationally and internationally.</a:t>
            </a:r>
            <a:endParaRPr lang="en-ZA"/>
          </a:p>
        </p:txBody>
      </p:sp>
      <p:sp>
        <p:nvSpPr>
          <p:cNvPr id="3" name="Text Placeholder 2">
            <a:extLst>
              <a:ext uri="{FF2B5EF4-FFF2-40B4-BE49-F238E27FC236}">
                <a16:creationId xmlns:a16="http://schemas.microsoft.com/office/drawing/2014/main" id="{E81BD859-E521-6062-8996-1C3880DA72B7}"/>
              </a:ext>
            </a:extLst>
          </p:cNvPr>
          <p:cNvSpPr>
            <a:spLocks noGrp="1"/>
          </p:cNvSpPr>
          <p:nvPr>
            <p:ph type="body" sz="quarter" idx="11"/>
          </p:nvPr>
        </p:nvSpPr>
        <p:spPr>
          <a:xfrm>
            <a:off x="5902850" y="4298950"/>
            <a:ext cx="4352400" cy="2575973"/>
          </a:xfrm>
        </p:spPr>
        <p:txBody>
          <a:bodyPr lIns="288000" tIns="288000" rIns="288000" bIns="288000" anchor="t"/>
          <a:lstStyle/>
          <a:p>
            <a:r>
              <a:rPr lang="en-US"/>
              <a:t>We hold true to delivering current, inspirational training that has real impact back in the workplace. Most importantly our</a:t>
            </a:r>
          </a:p>
          <a:p>
            <a:r>
              <a:rPr lang="en-US"/>
              <a:t>participants confirm in countless testimonials that we invest in their  leadership journey.     </a:t>
            </a:r>
            <a:br>
              <a:rPr lang="en-US"/>
            </a:br>
            <a:br>
              <a:rPr lang="en-US"/>
            </a:br>
            <a:r>
              <a:rPr lang="en-US" sz="900">
                <a:solidFill>
                  <a:schemeClr val="bg1"/>
                </a:solidFill>
              </a:rPr>
              <a:t>Cavelle Priestley-Bird, Executive Director </a:t>
            </a:r>
            <a:br>
              <a:rPr lang="en-US" sz="900">
                <a:solidFill>
                  <a:schemeClr val="bg1"/>
                </a:solidFill>
              </a:rPr>
            </a:br>
            <a:r>
              <a:rPr lang="en-US" sz="900">
                <a:solidFill>
                  <a:schemeClr val="bg1"/>
                </a:solidFill>
              </a:rPr>
              <a:t>of People and Development)</a:t>
            </a:r>
            <a:endParaRPr lang="en-US"/>
          </a:p>
          <a:p>
            <a:endParaRPr lang="en-ZA"/>
          </a:p>
        </p:txBody>
      </p:sp>
      <p:pic>
        <p:nvPicPr>
          <p:cNvPr id="10" name="Picture Placeholder 9" descr="A person standing in front of a group of people&#10;&#10;Description automatically generated">
            <a:extLst>
              <a:ext uri="{FF2B5EF4-FFF2-40B4-BE49-F238E27FC236}">
                <a16:creationId xmlns:a16="http://schemas.microsoft.com/office/drawing/2014/main" id="{BA514610-ABEA-4C2F-F772-2E16F7BA3D6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5902325" y="431800"/>
            <a:ext cx="4351338" cy="3867150"/>
          </a:xfrm>
        </p:spPr>
      </p:pic>
    </p:spTree>
    <p:extLst>
      <p:ext uri="{BB962C8B-B14F-4D97-AF65-F5344CB8AC3E}">
        <p14:creationId xmlns:p14="http://schemas.microsoft.com/office/powerpoint/2010/main" val="240082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87DE-3C01-F342-E76D-203D6F5D80BF}"/>
              </a:ext>
            </a:extLst>
          </p:cNvPr>
          <p:cNvSpPr>
            <a:spLocks noGrp="1"/>
          </p:cNvSpPr>
          <p:nvPr>
            <p:ph type="title"/>
          </p:nvPr>
        </p:nvSpPr>
        <p:spPr/>
        <p:txBody>
          <a:bodyPr/>
          <a:lstStyle/>
          <a:p>
            <a:r>
              <a:rPr lang="en-US"/>
              <a:t>Bits you need to know</a:t>
            </a:r>
            <a:endParaRPr lang="en-ZA"/>
          </a:p>
        </p:txBody>
      </p:sp>
      <p:sp>
        <p:nvSpPr>
          <p:cNvPr id="4" name="Content Placeholder 3">
            <a:extLst>
              <a:ext uri="{FF2B5EF4-FFF2-40B4-BE49-F238E27FC236}">
                <a16:creationId xmlns:a16="http://schemas.microsoft.com/office/drawing/2014/main" id="{40EA358D-3A7E-C8C7-3DB6-C354A678E416}"/>
              </a:ext>
            </a:extLst>
          </p:cNvPr>
          <p:cNvSpPr>
            <a:spLocks noGrp="1"/>
          </p:cNvSpPr>
          <p:nvPr>
            <p:ph idx="1"/>
          </p:nvPr>
        </p:nvSpPr>
        <p:spPr>
          <a:xfrm>
            <a:off x="436563" y="1396646"/>
            <a:ext cx="4376801" cy="5012568"/>
          </a:xfrm>
        </p:spPr>
        <p:txBody>
          <a:bodyPr/>
          <a:lstStyle/>
          <a:p>
            <a:r>
              <a:rPr lang="en-US"/>
              <a:t>The Marches Academy Trust values each person equally. We are committed to building a diverse team and embedding a welcoming, inclusive culture that encourages diversity and authenticity. We believe this will encourage creative ways of thinking – ensuring we collaborate more effectively and achieve better outcomes. We welcome applicants from all qualified candidates who share this commitment.</a:t>
            </a:r>
          </a:p>
          <a:p>
            <a:r>
              <a:rPr lang="en-US"/>
              <a:t>Everyone within our Academy Trust shares the objective to help keep children and young people safe by contributing to:</a:t>
            </a:r>
          </a:p>
          <a:p>
            <a:r>
              <a:rPr lang="en-US"/>
              <a:t>Providing a safe environment for children and young people to learn in an education setting and identifying those who are suffering or likely to suffer significant harm, taking appropriate action with the aim of ensuring they are kept safe both at home and within the education setting and we expect all staff to share this commitment. Shortlisted applicants will be asked to declare any criminal convictions and will be subject to online checks. The successful applicant will be subject to an enhanced DBS check.</a:t>
            </a:r>
          </a:p>
          <a:p>
            <a:r>
              <a:rPr lang="en-US"/>
              <a:t>“This post is exempt from the Rehabilitation of Offenders Act 1974 and as such all applicants who are appointed to this post will be subject to an Enhanced Disclosure from the Criminal Records Bureau before the appointment is confirmed. This check will include details of cautions, reprimands or warnings, as well as convictions and non-conviction information. Once provisionally appointed, the successful applicant may also be required to apply for an Enhanced Disclosure at predetermined intervals during the course of their employment whilst in this post.”</a:t>
            </a:r>
            <a:endParaRPr lang="en-ZA"/>
          </a:p>
        </p:txBody>
      </p:sp>
      <p:pic>
        <p:nvPicPr>
          <p:cNvPr id="7" name="Picture Placeholder 6" descr="Two girls wearing masks in a room&#10;&#10;Description automatically generated">
            <a:extLst>
              <a:ext uri="{FF2B5EF4-FFF2-40B4-BE49-F238E27FC236}">
                <a16:creationId xmlns:a16="http://schemas.microsoft.com/office/drawing/2014/main" id="{396E7F0F-3772-924A-7D3A-A636FE484054}"/>
              </a:ext>
            </a:extLst>
          </p:cNvPr>
          <p:cNvPicPr>
            <a:picLocks noGrp="1" noChangeAspect="1"/>
          </p:cNvPicPr>
          <p:nvPr>
            <p:ph type="pic" sz="quarter" idx="11"/>
          </p:nvPr>
        </p:nvPicPr>
        <p:blipFill>
          <a:blip r:embed="rId2"/>
          <a:srcRect l="24600" r="24600"/>
          <a:stretch>
            <a:fillRect/>
          </a:stretch>
        </p:blipFill>
        <p:spPr/>
      </p:pic>
    </p:spTree>
    <p:extLst>
      <p:ext uri="{BB962C8B-B14F-4D97-AF65-F5344CB8AC3E}">
        <p14:creationId xmlns:p14="http://schemas.microsoft.com/office/powerpoint/2010/main" val="413665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9823450" cy="498598"/>
          </a:xfrm>
        </p:spPr>
        <p:txBody>
          <a:bodyPr/>
          <a:lstStyle/>
          <a:p>
            <a:r>
              <a:rPr lang="en-GB"/>
              <a:t>Meet our Headteacher</a:t>
            </a:r>
          </a:p>
        </p:txBody>
      </p:sp>
      <p:sp>
        <p:nvSpPr>
          <p:cNvPr id="69" name="Content Placeholder 68">
            <a:extLst>
              <a:ext uri="{FF2B5EF4-FFF2-40B4-BE49-F238E27FC236}">
                <a16:creationId xmlns:a16="http://schemas.microsoft.com/office/drawing/2014/main" id="{0EA6BF61-8A96-9C3E-D750-A089725146F0}"/>
              </a:ext>
            </a:extLst>
          </p:cNvPr>
          <p:cNvSpPr>
            <a:spLocks noGrp="1"/>
          </p:cNvSpPr>
          <p:nvPr>
            <p:ph idx="11"/>
          </p:nvPr>
        </p:nvSpPr>
        <p:spPr>
          <a:xfrm>
            <a:off x="3260437" y="3350087"/>
            <a:ext cx="7094126" cy="2520362"/>
          </a:xfrm>
        </p:spPr>
        <p:txBody>
          <a:bodyPr/>
          <a:lstStyle/>
          <a:p>
            <a:pPr>
              <a:lnSpc>
                <a:spcPct val="105000"/>
              </a:lnSpc>
              <a:spcAft>
                <a:spcPts val="800"/>
              </a:spcAft>
            </a:pPr>
            <a:r>
              <a:rPr lang="en-GB" sz="1200">
                <a:effectLst/>
                <a:ea typeface="Calibri" panose="020F0502020204030204" pitchFamily="34" charset="0"/>
                <a:cs typeface="Aptos" panose="020B0004020202020204" pitchFamily="34" charset="0"/>
              </a:rPr>
              <a:t>Thank you for your interest in joining Team Grove! </a:t>
            </a:r>
          </a:p>
          <a:p>
            <a:pPr>
              <a:lnSpc>
                <a:spcPct val="105000"/>
              </a:lnSpc>
              <a:spcAft>
                <a:spcPts val="800"/>
              </a:spcAft>
            </a:pPr>
            <a:r>
              <a:rPr lang="en-GB" sz="1200">
                <a:effectLst/>
                <a:ea typeface="Calibri" panose="020F0502020204030204" pitchFamily="34" charset="0"/>
                <a:cs typeface="Aptos" panose="020B0004020202020204" pitchFamily="34" charset="0"/>
              </a:rPr>
              <a:t>I proudly began as Headteacher here in January 2024. The Grove School has a huge amount of potential, and we are looking for the right members of the team to truly drive us into a new era. </a:t>
            </a:r>
          </a:p>
          <a:p>
            <a:pPr>
              <a:lnSpc>
                <a:spcPct val="105000"/>
              </a:lnSpc>
              <a:spcAft>
                <a:spcPts val="800"/>
              </a:spcAft>
            </a:pPr>
            <a:r>
              <a:rPr lang="en-GB" sz="1200">
                <a:effectLst/>
                <a:ea typeface="Calibri" panose="020F0502020204030204" pitchFamily="34" charset="0"/>
                <a:cs typeface="Aptos" panose="020B0004020202020204" pitchFamily="34" charset="0"/>
              </a:rPr>
              <a:t>Our ambitious plans are centred around the relentless mission of ensuring that our students have the very best life chances. We have a clear focus on wellbeing and staff development, and we are supported by The Marches Academy Trust who open up huge opportunities for personal growth.</a:t>
            </a:r>
          </a:p>
          <a:p>
            <a:pPr>
              <a:lnSpc>
                <a:spcPct val="105000"/>
              </a:lnSpc>
              <a:spcAft>
                <a:spcPts val="800"/>
              </a:spcAft>
            </a:pPr>
            <a:r>
              <a:rPr lang="en-GB" sz="1200">
                <a:effectLst/>
                <a:ea typeface="Calibri" panose="020F0502020204030204" pitchFamily="34" charset="0"/>
                <a:cs typeface="Aptos" panose="020B0004020202020204" pitchFamily="34" charset="0"/>
              </a:rPr>
              <a:t>We are looking for staff who are positive, research-informed and are able to be agile in their thinking. Aspiring to work in a fast paced school which will drive forward change within our community. Our culture is positive, inclusive and innovative as we strive to be ever -improving practitioners who make success inevitable.</a:t>
            </a:r>
          </a:p>
          <a:p>
            <a:pPr>
              <a:lnSpc>
                <a:spcPct val="105000"/>
              </a:lnSpc>
              <a:spcAft>
                <a:spcPts val="800"/>
              </a:spcAft>
            </a:pPr>
            <a:r>
              <a:rPr lang="en-GB" sz="1200">
                <a:effectLst/>
                <a:ea typeface="Calibri" panose="020F0502020204030204" pitchFamily="34" charset="0"/>
                <a:cs typeface="Aptos" panose="020B0004020202020204" pitchFamily="34" charset="0"/>
              </a:rPr>
              <a:t>If this seems like a place where you can thrive, please come and join us on our exciting journey to making our school great.</a:t>
            </a:r>
          </a:p>
          <a:p>
            <a:endParaRPr lang="en-GB"/>
          </a:p>
          <a:p>
            <a:endParaRPr lang="en-GB"/>
          </a:p>
        </p:txBody>
      </p:sp>
      <p:sp>
        <p:nvSpPr>
          <p:cNvPr id="70" name="Text Placeholder 69">
            <a:extLst>
              <a:ext uri="{FF2B5EF4-FFF2-40B4-BE49-F238E27FC236}">
                <a16:creationId xmlns:a16="http://schemas.microsoft.com/office/drawing/2014/main" id="{8DFDC74A-7479-4165-1947-234176D68AF3}"/>
              </a:ext>
            </a:extLst>
          </p:cNvPr>
          <p:cNvSpPr>
            <a:spLocks noGrp="1"/>
          </p:cNvSpPr>
          <p:nvPr>
            <p:ph type="body" sz="quarter" idx="12"/>
          </p:nvPr>
        </p:nvSpPr>
        <p:spPr>
          <a:xfrm>
            <a:off x="436563" y="4102410"/>
            <a:ext cx="2351664" cy="211138"/>
          </a:xfrm>
        </p:spPr>
        <p:txBody>
          <a:bodyPr/>
          <a:lstStyle/>
          <a:p>
            <a:r>
              <a:rPr lang="en-GB"/>
              <a:t>Headteacher</a:t>
            </a:r>
          </a:p>
        </p:txBody>
      </p:sp>
      <p:sp>
        <p:nvSpPr>
          <p:cNvPr id="25" name="TextBox 24">
            <a:extLst>
              <a:ext uri="{FF2B5EF4-FFF2-40B4-BE49-F238E27FC236}">
                <a16:creationId xmlns:a16="http://schemas.microsoft.com/office/drawing/2014/main" id="{44C4A2D3-6368-7ACC-FCD2-3480AE49D913}"/>
              </a:ext>
            </a:extLst>
          </p:cNvPr>
          <p:cNvSpPr txBox="1"/>
          <p:nvPr/>
        </p:nvSpPr>
        <p:spPr>
          <a:xfrm>
            <a:off x="337250" y="3676650"/>
            <a:ext cx="2799142" cy="369332"/>
          </a:xfrm>
          <a:prstGeom prst="rect">
            <a:avLst/>
          </a:prstGeom>
          <a:noFill/>
        </p:spPr>
        <p:txBody>
          <a:bodyPr wrap="square" rtlCol="0">
            <a:spAutoFit/>
          </a:bodyPr>
          <a:lstStyle/>
          <a:p>
            <a:pPr algn="l"/>
            <a:r>
              <a:rPr lang="en-GB">
                <a:solidFill>
                  <a:schemeClr val="bg1"/>
                </a:solidFill>
                <a:latin typeface="Halimun" pitchFamily="2" charset="0"/>
              </a:rPr>
              <a:t>Mitch Allsopp</a:t>
            </a:r>
          </a:p>
        </p:txBody>
      </p:sp>
      <p:pic>
        <p:nvPicPr>
          <p:cNvPr id="5" name="Picture Placeholder 4" descr="A person in a suit&#10;&#10;Description automatically generated">
            <a:extLst>
              <a:ext uri="{FF2B5EF4-FFF2-40B4-BE49-F238E27FC236}">
                <a16:creationId xmlns:a16="http://schemas.microsoft.com/office/drawing/2014/main" id="{38D4D907-16C4-12D0-80F8-45BE9C67960D}"/>
              </a:ext>
            </a:extLst>
          </p:cNvPr>
          <p:cNvPicPr>
            <a:picLocks noGrp="1" noChangeAspect="1"/>
          </p:cNvPicPr>
          <p:nvPr>
            <p:ph type="pic" sz="quarter" idx="10"/>
          </p:nvPr>
        </p:nvPicPr>
        <p:blipFill>
          <a:blip r:embed="rId2"/>
          <a:srcRect l="3487" r="3487"/>
          <a:stretch>
            <a:fillRect/>
          </a:stretch>
        </p:blipFill>
        <p:spPr/>
      </p:pic>
    </p:spTree>
    <p:extLst>
      <p:ext uri="{BB962C8B-B14F-4D97-AF65-F5344CB8AC3E}">
        <p14:creationId xmlns:p14="http://schemas.microsoft.com/office/powerpoint/2010/main" val="53935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96" name="Oval 95">
            <a:extLst>
              <a:ext uri="{FF2B5EF4-FFF2-40B4-BE49-F238E27FC236}">
                <a16:creationId xmlns:a16="http://schemas.microsoft.com/office/drawing/2014/main" id="{8F3F2AAB-6232-98FA-0699-9EB07E23CF9B}"/>
              </a:ext>
            </a:extLst>
          </p:cNvPr>
          <p:cNvSpPr/>
          <p:nvPr/>
        </p:nvSpPr>
        <p:spPr>
          <a:xfrm>
            <a:off x="693666" y="4007798"/>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E8BC7C6D-AAF6-2B64-E171-39810B178B5E}"/>
              </a:ext>
            </a:extLst>
          </p:cNvPr>
          <p:cNvSpPr/>
          <p:nvPr/>
        </p:nvSpPr>
        <p:spPr>
          <a:xfrm>
            <a:off x="693666" y="4680051"/>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D4AE141C-735C-EAA5-E9B8-D3987C0897DA}"/>
              </a:ext>
            </a:extLst>
          </p:cNvPr>
          <p:cNvSpPr/>
          <p:nvPr/>
        </p:nvSpPr>
        <p:spPr>
          <a:xfrm>
            <a:off x="693666" y="5352304"/>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63244F9C-37FF-1EEF-16EC-39A5162EEBF1}"/>
              </a:ext>
            </a:extLst>
          </p:cNvPr>
          <p:cNvSpPr/>
          <p:nvPr/>
        </p:nvSpPr>
        <p:spPr>
          <a:xfrm>
            <a:off x="693666" y="6024558"/>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0DAD63-295F-D7C0-5E77-E1916C83B300}"/>
              </a:ext>
            </a:extLst>
          </p:cNvPr>
          <p:cNvSpPr>
            <a:spLocks noGrp="1"/>
          </p:cNvSpPr>
          <p:nvPr>
            <p:ph type="title"/>
          </p:nvPr>
        </p:nvSpPr>
        <p:spPr>
          <a:xfrm>
            <a:off x="436563" y="431800"/>
            <a:ext cx="9823450" cy="498598"/>
          </a:xfrm>
        </p:spPr>
        <p:txBody>
          <a:bodyPr/>
          <a:lstStyle/>
          <a:p>
            <a:r>
              <a:rPr lang="en-GB"/>
              <a:t>Job description</a:t>
            </a:r>
          </a:p>
        </p:txBody>
      </p:sp>
      <p:sp>
        <p:nvSpPr>
          <p:cNvPr id="8" name="Content Placeholder 7">
            <a:extLst>
              <a:ext uri="{FF2B5EF4-FFF2-40B4-BE49-F238E27FC236}">
                <a16:creationId xmlns:a16="http://schemas.microsoft.com/office/drawing/2014/main" id="{B81F1A51-CD85-9792-702C-9ACC34FD769A}"/>
              </a:ext>
            </a:extLst>
          </p:cNvPr>
          <p:cNvSpPr>
            <a:spLocks noGrp="1"/>
          </p:cNvSpPr>
          <p:nvPr>
            <p:ph idx="1"/>
          </p:nvPr>
        </p:nvSpPr>
        <p:spPr>
          <a:xfrm>
            <a:off x="3824287" y="1295399"/>
            <a:ext cx="3033713" cy="5580063"/>
          </a:xfrm>
        </p:spPr>
        <p:txBody>
          <a:bodyPr numCol="1"/>
          <a:lstStyle/>
          <a:p>
            <a:pPr>
              <a:spcBef>
                <a:spcPts val="600"/>
              </a:spcBef>
              <a:spcAft>
                <a:spcPts val="600"/>
              </a:spcAft>
            </a:pPr>
            <a:r>
              <a:rPr lang="en-GB" sz="1300" b="1">
                <a:solidFill>
                  <a:schemeClr val="accent1"/>
                </a:solidFill>
              </a:rPr>
              <a:t>We offer</a:t>
            </a:r>
          </a:p>
          <a:p>
            <a:pPr lvl="1">
              <a:spcAft>
                <a:spcPts val="600"/>
              </a:spcAft>
            </a:pPr>
            <a:r>
              <a:rPr lang="en-GB"/>
              <a:t>An ‘Outstanding’ curriculum and learning experience for our young people.</a:t>
            </a:r>
          </a:p>
          <a:p>
            <a:pPr lvl="1">
              <a:spcAft>
                <a:spcPts val="600"/>
              </a:spcAft>
            </a:pPr>
            <a:r>
              <a:rPr lang="en-GB"/>
              <a:t>Excellent professional learning and support </a:t>
            </a:r>
            <a:br>
              <a:rPr lang="en-GB"/>
            </a:br>
            <a:r>
              <a:rPr lang="en-GB"/>
              <a:t>at every stage in your career, with </a:t>
            </a:r>
            <a:br>
              <a:rPr lang="en-GB"/>
            </a:br>
            <a:r>
              <a:rPr lang="en-GB"/>
              <a:t>opportunity for continued personal development through our Talent Pathway Career development opportunities including funded NPQ qualifications.</a:t>
            </a:r>
          </a:p>
          <a:p>
            <a:pPr lvl="1">
              <a:spcAft>
                <a:spcPts val="600"/>
              </a:spcAft>
            </a:pPr>
            <a:r>
              <a:rPr lang="en-GB"/>
              <a:t>Funded monthly professional life coaching </a:t>
            </a:r>
            <a:br>
              <a:rPr lang="en-GB"/>
            </a:br>
            <a:r>
              <a:rPr lang="en-GB"/>
              <a:t>for Headteachers.</a:t>
            </a:r>
          </a:p>
          <a:p>
            <a:pPr lvl="1">
              <a:spcAft>
                <a:spcPts val="600"/>
              </a:spcAft>
            </a:pPr>
            <a:r>
              <a:rPr lang="en-GB"/>
              <a:t>An enthusiastic and supportive team of staff, parents and governors</a:t>
            </a:r>
          </a:p>
          <a:p>
            <a:pPr lvl="1">
              <a:spcAft>
                <a:spcPts val="600"/>
              </a:spcAft>
            </a:pPr>
            <a:r>
              <a:rPr lang="en-GB"/>
              <a:t>A core belief in staff wellbeing and work </a:t>
            </a:r>
            <a:br>
              <a:rPr lang="en-GB"/>
            </a:br>
            <a:r>
              <a:rPr lang="en-GB"/>
              <a:t>life balance for all, evidenced in policy </a:t>
            </a:r>
            <a:br>
              <a:rPr lang="en-GB"/>
            </a:br>
            <a:r>
              <a:rPr lang="en-GB"/>
              <a:t>and practice.</a:t>
            </a:r>
          </a:p>
          <a:p>
            <a:pPr lvl="1">
              <a:spcAft>
                <a:spcPts val="600"/>
              </a:spcAft>
            </a:pPr>
            <a:r>
              <a:rPr lang="en-GB"/>
              <a:t>Year-round free access to our fitness suite.</a:t>
            </a:r>
          </a:p>
          <a:p>
            <a:pPr lvl="1">
              <a:spcAft>
                <a:spcPts val="600"/>
              </a:spcAft>
            </a:pPr>
            <a:r>
              <a:rPr lang="en-GB"/>
              <a:t>Benefits including funded counselling, physiotherapy and GP and other </a:t>
            </a:r>
            <a:br>
              <a:rPr lang="en-GB"/>
            </a:br>
            <a:r>
              <a:rPr lang="en-GB"/>
              <a:t>medical support.</a:t>
            </a:r>
          </a:p>
          <a:p>
            <a:pPr lvl="1">
              <a:spcAft>
                <a:spcPts val="600"/>
              </a:spcAft>
            </a:pPr>
            <a:r>
              <a:rPr lang="en-GB"/>
              <a:t>Spacious Sixth Form Facilities and </a:t>
            </a:r>
            <a:br>
              <a:rPr lang="en-GB"/>
            </a:br>
            <a:r>
              <a:rPr lang="en-GB"/>
              <a:t>excellent outcomes.</a:t>
            </a:r>
          </a:p>
          <a:p>
            <a:pPr lvl="1">
              <a:spcAft>
                <a:spcPts val="600"/>
              </a:spcAft>
            </a:pPr>
            <a:endParaRPr lang="en-GB"/>
          </a:p>
        </p:txBody>
      </p:sp>
      <p:sp>
        <p:nvSpPr>
          <p:cNvPr id="10" name="Content Placeholder 9">
            <a:extLst>
              <a:ext uri="{FF2B5EF4-FFF2-40B4-BE49-F238E27FC236}">
                <a16:creationId xmlns:a16="http://schemas.microsoft.com/office/drawing/2014/main" id="{5855C706-49E4-47AF-1E24-1EE4FBF485AE}"/>
              </a:ext>
            </a:extLst>
          </p:cNvPr>
          <p:cNvSpPr>
            <a:spLocks noGrp="1"/>
          </p:cNvSpPr>
          <p:nvPr>
            <p:ph idx="11"/>
          </p:nvPr>
        </p:nvSpPr>
        <p:spPr>
          <a:xfrm>
            <a:off x="1301654" y="4007797"/>
            <a:ext cx="1889601" cy="2614383"/>
          </a:xfrm>
        </p:spPr>
        <p:txBody>
          <a:bodyPr/>
          <a:lstStyle/>
          <a:p>
            <a:r>
              <a:rPr lang="en-GB" sz="1200" b="1">
                <a:solidFill>
                  <a:schemeClr val="tx1"/>
                </a:solidFill>
              </a:rPr>
              <a:t>Post title</a:t>
            </a:r>
          </a:p>
          <a:p>
            <a:r>
              <a:rPr lang="en-GB"/>
              <a:t>Minibus Driver</a:t>
            </a:r>
            <a:endParaRPr lang="en-GB">
              <a:solidFill>
                <a:schemeClr val="tx1"/>
              </a:solidFill>
            </a:endParaRPr>
          </a:p>
          <a:p>
            <a:endParaRPr lang="en-GB">
              <a:solidFill>
                <a:schemeClr val="tx1"/>
              </a:solidFill>
            </a:endParaRPr>
          </a:p>
          <a:p>
            <a:r>
              <a:rPr lang="en-GB" sz="1200" b="1">
                <a:solidFill>
                  <a:schemeClr val="tx1"/>
                </a:solidFill>
              </a:rPr>
              <a:t>Salary</a:t>
            </a:r>
          </a:p>
          <a:p>
            <a:r>
              <a:rPr lang="en-GB" sz="1200" b="1"/>
              <a:t>Grade 4</a:t>
            </a:r>
            <a:endParaRPr lang="en-GB">
              <a:solidFill>
                <a:schemeClr val="tx1"/>
              </a:solidFill>
            </a:endParaRPr>
          </a:p>
          <a:p>
            <a:endParaRPr lang="en-GB">
              <a:solidFill>
                <a:schemeClr val="tx1"/>
              </a:solidFill>
            </a:endParaRPr>
          </a:p>
          <a:p>
            <a:r>
              <a:rPr lang="en-GB" sz="1200" b="1">
                <a:solidFill>
                  <a:schemeClr val="tx1"/>
                </a:solidFill>
              </a:rPr>
              <a:t>Hours of work</a:t>
            </a:r>
          </a:p>
          <a:p>
            <a:r>
              <a:rPr lang="en-GB" sz="1200" b="1"/>
              <a:t>Part-time</a:t>
            </a:r>
          </a:p>
          <a:p>
            <a:endParaRPr lang="en-GB" sz="1200" b="1"/>
          </a:p>
          <a:p>
            <a:r>
              <a:rPr lang="en-GB" sz="1200" b="1">
                <a:solidFill>
                  <a:schemeClr val="tx1"/>
                </a:solidFill>
              </a:rPr>
              <a:t>Post status</a:t>
            </a:r>
          </a:p>
          <a:p>
            <a:r>
              <a:rPr lang="en-GB">
                <a:solidFill>
                  <a:schemeClr val="tx1"/>
                </a:solidFill>
              </a:rPr>
              <a:t>Permanent </a:t>
            </a:r>
          </a:p>
          <a:p>
            <a:endParaRPr lang="en-GB">
              <a:solidFill>
                <a:schemeClr val="tx1"/>
              </a:solidFill>
            </a:endParaRPr>
          </a:p>
        </p:txBody>
      </p:sp>
      <p:grpSp>
        <p:nvGrpSpPr>
          <p:cNvPr id="31" name="Graphic 2">
            <a:extLst>
              <a:ext uri="{FF2B5EF4-FFF2-40B4-BE49-F238E27FC236}">
                <a16:creationId xmlns:a16="http://schemas.microsoft.com/office/drawing/2014/main" id="{9310FB28-6B4F-6620-34EC-70A21FC76BB4}"/>
              </a:ext>
            </a:extLst>
          </p:cNvPr>
          <p:cNvGrpSpPr/>
          <p:nvPr/>
        </p:nvGrpSpPr>
        <p:grpSpPr>
          <a:xfrm>
            <a:off x="768651" y="4123384"/>
            <a:ext cx="296344" cy="230490"/>
            <a:chOff x="1876541" y="4031759"/>
            <a:chExt cx="1017219" cy="791171"/>
          </a:xfrm>
          <a:noFill/>
        </p:grpSpPr>
        <p:sp>
          <p:nvSpPr>
            <p:cNvPr id="32" name="Freeform: Shape 5">
              <a:extLst>
                <a:ext uri="{FF2B5EF4-FFF2-40B4-BE49-F238E27FC236}">
                  <a16:creationId xmlns:a16="http://schemas.microsoft.com/office/drawing/2014/main" id="{3CE01666-B657-C9D4-60BA-543C21F17311}"/>
                </a:ext>
              </a:extLst>
            </p:cNvPr>
            <p:cNvSpPr/>
            <p:nvPr/>
          </p:nvSpPr>
          <p:spPr>
            <a:xfrm>
              <a:off x="1876541" y="4031759"/>
              <a:ext cx="1017219" cy="791171"/>
            </a:xfrm>
            <a:custGeom>
              <a:avLst/>
              <a:gdLst>
                <a:gd name="connsiteX0" fmla="*/ 150697 w 1017219"/>
                <a:gd name="connsiteY0" fmla="*/ 226048 h 791171"/>
                <a:gd name="connsiteX1" fmla="*/ 37676 w 1017219"/>
                <a:gd name="connsiteY1" fmla="*/ 226048 h 791171"/>
                <a:gd name="connsiteX2" fmla="*/ 0 w 1017219"/>
                <a:gd name="connsiteY2" fmla="*/ 263724 h 791171"/>
                <a:gd name="connsiteX3" fmla="*/ 0 w 1017219"/>
                <a:gd name="connsiteY3" fmla="*/ 715821 h 791171"/>
                <a:gd name="connsiteX4" fmla="*/ 75351 w 1017219"/>
                <a:gd name="connsiteY4" fmla="*/ 791172 h 791171"/>
                <a:gd name="connsiteX5" fmla="*/ 941869 w 1017219"/>
                <a:gd name="connsiteY5" fmla="*/ 791172 h 791171"/>
                <a:gd name="connsiteX6" fmla="*/ 1017220 w 1017219"/>
                <a:gd name="connsiteY6" fmla="*/ 715821 h 791171"/>
                <a:gd name="connsiteX7" fmla="*/ 1017220 w 1017219"/>
                <a:gd name="connsiteY7" fmla="*/ 37676 h 791171"/>
                <a:gd name="connsiteX8" fmla="*/ 979544 w 1017219"/>
                <a:gd name="connsiteY8" fmla="*/ 0 h 791171"/>
                <a:gd name="connsiteX9" fmla="*/ 188373 w 1017219"/>
                <a:gd name="connsiteY9" fmla="*/ 0 h 791171"/>
                <a:gd name="connsiteX10" fmla="*/ 150697 w 1017219"/>
                <a:gd name="connsiteY10" fmla="*/ 37676 h 791171"/>
                <a:gd name="connsiteX11" fmla="*/ 150697 w 1017219"/>
                <a:gd name="connsiteY11" fmla="*/ 715821 h 791171"/>
                <a:gd name="connsiteX12" fmla="*/ 75346 w 1017219"/>
                <a:gd name="connsiteY12" fmla="*/ 791172 h 7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219" h="791171">
                  <a:moveTo>
                    <a:pt x="150697" y="226048"/>
                  </a:moveTo>
                  <a:lnTo>
                    <a:pt x="37676" y="226048"/>
                  </a:lnTo>
                  <a:cubicBezTo>
                    <a:pt x="16869" y="226048"/>
                    <a:pt x="0" y="242917"/>
                    <a:pt x="0" y="263724"/>
                  </a:cubicBezTo>
                  <a:lnTo>
                    <a:pt x="0" y="715821"/>
                  </a:lnTo>
                  <a:cubicBezTo>
                    <a:pt x="0" y="757434"/>
                    <a:pt x="33738" y="791172"/>
                    <a:pt x="75351" y="791172"/>
                  </a:cubicBezTo>
                  <a:lnTo>
                    <a:pt x="941869" y="791172"/>
                  </a:lnTo>
                  <a:cubicBezTo>
                    <a:pt x="983482" y="791172"/>
                    <a:pt x="1017220" y="757434"/>
                    <a:pt x="1017220" y="715821"/>
                  </a:cubicBezTo>
                  <a:lnTo>
                    <a:pt x="1017220" y="37676"/>
                  </a:lnTo>
                  <a:cubicBezTo>
                    <a:pt x="1017220" y="16869"/>
                    <a:pt x="1000351" y="0"/>
                    <a:pt x="979544" y="0"/>
                  </a:cubicBezTo>
                  <a:lnTo>
                    <a:pt x="188373" y="0"/>
                  </a:lnTo>
                  <a:cubicBezTo>
                    <a:pt x="167566" y="0"/>
                    <a:pt x="150697" y="16869"/>
                    <a:pt x="150697" y="37676"/>
                  </a:cubicBezTo>
                  <a:lnTo>
                    <a:pt x="150697" y="715821"/>
                  </a:lnTo>
                  <a:cubicBezTo>
                    <a:pt x="150697" y="757434"/>
                    <a:pt x="116959" y="791172"/>
                    <a:pt x="75346" y="791172"/>
                  </a:cubicBezTo>
                </a:path>
              </a:pathLst>
            </a:custGeom>
            <a:noFill/>
            <a:ln w="9525" cap="rnd">
              <a:solidFill>
                <a:schemeClr val="accent1"/>
              </a:solidFill>
              <a:prstDash val="solid"/>
              <a:round/>
            </a:ln>
          </p:spPr>
          <p:txBody>
            <a:bodyPr rtlCol="0" anchor="ctr"/>
            <a:lstStyle/>
            <a:p>
              <a:endParaRPr lang="en-GB"/>
            </a:p>
          </p:txBody>
        </p:sp>
        <p:sp>
          <p:nvSpPr>
            <p:cNvPr id="33" name="Freeform: Shape 6">
              <a:extLst>
                <a:ext uri="{FF2B5EF4-FFF2-40B4-BE49-F238E27FC236}">
                  <a16:creationId xmlns:a16="http://schemas.microsoft.com/office/drawing/2014/main" id="{F677F5D2-533F-E82D-1D4A-538979E46F46}"/>
                </a:ext>
              </a:extLst>
            </p:cNvPr>
            <p:cNvSpPr/>
            <p:nvPr/>
          </p:nvSpPr>
          <p:spPr>
            <a:xfrm>
              <a:off x="2517010" y="4446180"/>
              <a:ext cx="263723" cy="566"/>
            </a:xfrm>
            <a:custGeom>
              <a:avLst/>
              <a:gdLst>
                <a:gd name="connsiteX0" fmla="*/ 0 w 263723"/>
                <a:gd name="connsiteY0" fmla="*/ 0 h 566"/>
                <a:gd name="connsiteX1" fmla="*/ 263724 w 263723"/>
                <a:gd name="connsiteY1" fmla="*/ 0 h 566"/>
              </a:gdLst>
              <a:ahLst/>
              <a:cxnLst>
                <a:cxn ang="0">
                  <a:pos x="connsiteX0" y="connsiteY0"/>
                </a:cxn>
                <a:cxn ang="0">
                  <a:pos x="connsiteX1" y="connsiteY1"/>
                </a:cxn>
              </a:cxnLst>
              <a:rect l="l" t="t" r="r" b="b"/>
              <a:pathLst>
                <a:path w="263723" h="566">
                  <a:moveTo>
                    <a:pt x="0" y="0"/>
                  </a:moveTo>
                  <a:lnTo>
                    <a:pt x="263724" y="0"/>
                  </a:lnTo>
                </a:path>
              </a:pathLst>
            </a:custGeom>
            <a:ln w="9525" cap="rnd">
              <a:solidFill>
                <a:schemeClr val="accent1"/>
              </a:solidFill>
              <a:prstDash val="solid"/>
              <a:round/>
            </a:ln>
          </p:spPr>
          <p:txBody>
            <a:bodyPr rtlCol="0" anchor="ctr"/>
            <a:lstStyle/>
            <a:p>
              <a:endParaRPr lang="en-GB"/>
            </a:p>
          </p:txBody>
        </p:sp>
        <p:sp>
          <p:nvSpPr>
            <p:cNvPr id="34" name="Freeform: Shape 7">
              <a:extLst>
                <a:ext uri="{FF2B5EF4-FFF2-40B4-BE49-F238E27FC236}">
                  <a16:creationId xmlns:a16="http://schemas.microsoft.com/office/drawing/2014/main" id="{971C57F4-6543-A589-E4A3-1B35429BB62E}"/>
                </a:ext>
              </a:extLst>
            </p:cNvPr>
            <p:cNvSpPr/>
            <p:nvPr/>
          </p:nvSpPr>
          <p:spPr>
            <a:xfrm>
              <a:off x="2517010" y="4559207"/>
              <a:ext cx="263723" cy="566"/>
            </a:xfrm>
            <a:custGeom>
              <a:avLst/>
              <a:gdLst>
                <a:gd name="connsiteX0" fmla="*/ 0 w 263723"/>
                <a:gd name="connsiteY0" fmla="*/ 0 h 566"/>
                <a:gd name="connsiteX1" fmla="*/ 263724 w 263723"/>
                <a:gd name="connsiteY1" fmla="*/ 0 h 566"/>
              </a:gdLst>
              <a:ahLst/>
              <a:cxnLst>
                <a:cxn ang="0">
                  <a:pos x="connsiteX0" y="connsiteY0"/>
                </a:cxn>
                <a:cxn ang="0">
                  <a:pos x="connsiteX1" y="connsiteY1"/>
                </a:cxn>
              </a:cxnLst>
              <a:rect l="l" t="t" r="r" b="b"/>
              <a:pathLst>
                <a:path w="263723" h="566">
                  <a:moveTo>
                    <a:pt x="0" y="0"/>
                  </a:moveTo>
                  <a:lnTo>
                    <a:pt x="263724" y="0"/>
                  </a:lnTo>
                </a:path>
              </a:pathLst>
            </a:custGeom>
            <a:ln w="9525" cap="rnd">
              <a:solidFill>
                <a:schemeClr val="accent1"/>
              </a:solidFill>
              <a:prstDash val="solid"/>
              <a:round/>
            </a:ln>
          </p:spPr>
          <p:txBody>
            <a:bodyPr rtlCol="0" anchor="ctr"/>
            <a:lstStyle/>
            <a:p>
              <a:endParaRPr lang="en-GB"/>
            </a:p>
          </p:txBody>
        </p:sp>
        <p:sp>
          <p:nvSpPr>
            <p:cNvPr id="35" name="Freeform: Shape 8">
              <a:extLst>
                <a:ext uri="{FF2B5EF4-FFF2-40B4-BE49-F238E27FC236}">
                  <a16:creationId xmlns:a16="http://schemas.microsoft.com/office/drawing/2014/main" id="{5DECCCE6-8E8B-D023-C3F6-47A6C480F2DB}"/>
                </a:ext>
              </a:extLst>
            </p:cNvPr>
            <p:cNvSpPr/>
            <p:nvPr/>
          </p:nvSpPr>
          <p:spPr>
            <a:xfrm>
              <a:off x="2517010" y="4672228"/>
              <a:ext cx="263723" cy="566"/>
            </a:xfrm>
            <a:custGeom>
              <a:avLst/>
              <a:gdLst>
                <a:gd name="connsiteX0" fmla="*/ 0 w 263723"/>
                <a:gd name="connsiteY0" fmla="*/ 0 h 566"/>
                <a:gd name="connsiteX1" fmla="*/ 263724 w 263723"/>
                <a:gd name="connsiteY1" fmla="*/ 0 h 566"/>
              </a:gdLst>
              <a:ahLst/>
              <a:cxnLst>
                <a:cxn ang="0">
                  <a:pos x="connsiteX0" y="connsiteY0"/>
                </a:cxn>
                <a:cxn ang="0">
                  <a:pos x="connsiteX1" y="connsiteY1"/>
                </a:cxn>
              </a:cxnLst>
              <a:rect l="l" t="t" r="r" b="b"/>
              <a:pathLst>
                <a:path w="263723" h="566">
                  <a:moveTo>
                    <a:pt x="0" y="0"/>
                  </a:moveTo>
                  <a:lnTo>
                    <a:pt x="263724" y="0"/>
                  </a:lnTo>
                </a:path>
              </a:pathLst>
            </a:custGeom>
            <a:ln w="9525" cap="rnd">
              <a:solidFill>
                <a:schemeClr val="accent1"/>
              </a:solidFill>
              <a:prstDash val="solid"/>
              <a:round/>
            </a:ln>
          </p:spPr>
          <p:txBody>
            <a:bodyPr rtlCol="0" anchor="ctr"/>
            <a:lstStyle/>
            <a:p>
              <a:endParaRPr lang="en-GB"/>
            </a:p>
          </p:txBody>
        </p:sp>
        <p:sp>
          <p:nvSpPr>
            <p:cNvPr id="36" name="Freeform: Shape 9">
              <a:extLst>
                <a:ext uri="{FF2B5EF4-FFF2-40B4-BE49-F238E27FC236}">
                  <a16:creationId xmlns:a16="http://schemas.microsoft.com/office/drawing/2014/main" id="{2866ECEF-CD6D-BFE6-9C79-84CAFE753BD2}"/>
                </a:ext>
              </a:extLst>
            </p:cNvPr>
            <p:cNvSpPr/>
            <p:nvPr/>
          </p:nvSpPr>
          <p:spPr>
            <a:xfrm>
              <a:off x="2592362" y="4144780"/>
              <a:ext cx="113026" cy="150697"/>
            </a:xfrm>
            <a:custGeom>
              <a:avLst/>
              <a:gdLst>
                <a:gd name="connsiteX0" fmla="*/ 0 w 113026"/>
                <a:gd name="connsiteY0" fmla="*/ 75351 h 150697"/>
                <a:gd name="connsiteX1" fmla="*/ 75351 w 113026"/>
                <a:gd name="connsiteY1" fmla="*/ 75351 h 150697"/>
                <a:gd name="connsiteX2" fmla="*/ 113027 w 113026"/>
                <a:gd name="connsiteY2" fmla="*/ 37676 h 150697"/>
                <a:gd name="connsiteX3" fmla="*/ 113027 w 113026"/>
                <a:gd name="connsiteY3" fmla="*/ 37676 h 150697"/>
                <a:gd name="connsiteX4" fmla="*/ 75351 w 113026"/>
                <a:gd name="connsiteY4" fmla="*/ 0 h 150697"/>
                <a:gd name="connsiteX5" fmla="*/ 0 w 113026"/>
                <a:gd name="connsiteY5" fmla="*/ 0 h 150697"/>
                <a:gd name="connsiteX6" fmla="*/ 0 w 113026"/>
                <a:gd name="connsiteY6" fmla="*/ 150697 h 150697"/>
                <a:gd name="connsiteX7" fmla="*/ 75351 w 113026"/>
                <a:gd name="connsiteY7" fmla="*/ 150697 h 150697"/>
                <a:gd name="connsiteX8" fmla="*/ 113027 w 113026"/>
                <a:gd name="connsiteY8" fmla="*/ 113021 h 150697"/>
                <a:gd name="connsiteX9" fmla="*/ 113027 w 113026"/>
                <a:gd name="connsiteY9" fmla="*/ 113021 h 150697"/>
                <a:gd name="connsiteX10" fmla="*/ 75351 w 113026"/>
                <a:gd name="connsiteY10" fmla="*/ 75346 h 150697"/>
                <a:gd name="connsiteX11" fmla="*/ 75351 w 113026"/>
                <a:gd name="connsiteY11" fmla="*/ 75346 h 1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026" h="150697">
                  <a:moveTo>
                    <a:pt x="0" y="75351"/>
                  </a:moveTo>
                  <a:lnTo>
                    <a:pt x="75351" y="75351"/>
                  </a:lnTo>
                  <a:cubicBezTo>
                    <a:pt x="96158" y="75351"/>
                    <a:pt x="113027" y="58483"/>
                    <a:pt x="113027" y="37676"/>
                  </a:cubicBezTo>
                  <a:lnTo>
                    <a:pt x="113027" y="37676"/>
                  </a:lnTo>
                  <a:cubicBezTo>
                    <a:pt x="113027" y="16869"/>
                    <a:pt x="96158" y="0"/>
                    <a:pt x="75351" y="0"/>
                  </a:cubicBezTo>
                  <a:lnTo>
                    <a:pt x="0" y="0"/>
                  </a:lnTo>
                  <a:lnTo>
                    <a:pt x="0" y="150697"/>
                  </a:lnTo>
                  <a:lnTo>
                    <a:pt x="75351" y="150697"/>
                  </a:lnTo>
                  <a:cubicBezTo>
                    <a:pt x="96158" y="150697"/>
                    <a:pt x="113027" y="133828"/>
                    <a:pt x="113027" y="113021"/>
                  </a:cubicBezTo>
                  <a:lnTo>
                    <a:pt x="113027" y="113021"/>
                  </a:lnTo>
                  <a:cubicBezTo>
                    <a:pt x="113027" y="92215"/>
                    <a:pt x="96158" y="75346"/>
                    <a:pt x="75351" y="75346"/>
                  </a:cubicBezTo>
                  <a:lnTo>
                    <a:pt x="75351" y="75346"/>
                  </a:lnTo>
                </a:path>
              </a:pathLst>
            </a:custGeom>
            <a:noFill/>
            <a:ln w="9525" cap="rnd">
              <a:solidFill>
                <a:schemeClr val="accent1"/>
              </a:solidFill>
              <a:prstDash val="solid"/>
              <a:round/>
            </a:ln>
          </p:spPr>
          <p:txBody>
            <a:bodyPr rtlCol="0" anchor="ctr"/>
            <a:lstStyle/>
            <a:p>
              <a:endParaRPr lang="en-GB"/>
            </a:p>
          </p:txBody>
        </p:sp>
        <p:sp>
          <p:nvSpPr>
            <p:cNvPr id="37" name="Freeform: Shape 10">
              <a:extLst>
                <a:ext uri="{FF2B5EF4-FFF2-40B4-BE49-F238E27FC236}">
                  <a16:creationId xmlns:a16="http://schemas.microsoft.com/office/drawing/2014/main" id="{6A614E45-88C3-E2CA-8EB4-889BA4595A2B}"/>
                </a:ext>
              </a:extLst>
            </p:cNvPr>
            <p:cNvSpPr/>
            <p:nvPr/>
          </p:nvSpPr>
          <p:spPr>
            <a:xfrm>
              <a:off x="2215616" y="4144786"/>
              <a:ext cx="113021" cy="150696"/>
            </a:xfrm>
            <a:custGeom>
              <a:avLst/>
              <a:gdLst>
                <a:gd name="connsiteX0" fmla="*/ 0 w 113021"/>
                <a:gd name="connsiteY0" fmla="*/ 150697 h 150696"/>
                <a:gd name="connsiteX1" fmla="*/ 56511 w 113021"/>
                <a:gd name="connsiteY1" fmla="*/ 150697 h 150696"/>
                <a:gd name="connsiteX2" fmla="*/ 113021 w 113021"/>
                <a:gd name="connsiteY2" fmla="*/ 94186 h 150696"/>
                <a:gd name="connsiteX3" fmla="*/ 113021 w 113021"/>
                <a:gd name="connsiteY3" fmla="*/ 0 h 150696"/>
                <a:gd name="connsiteX4" fmla="*/ 37670 w 113021"/>
                <a:gd name="connsiteY4" fmla="*/ 0 h 15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1" h="150696">
                  <a:moveTo>
                    <a:pt x="0" y="150697"/>
                  </a:moveTo>
                  <a:lnTo>
                    <a:pt x="56511" y="150697"/>
                  </a:lnTo>
                  <a:cubicBezTo>
                    <a:pt x="87721" y="150697"/>
                    <a:pt x="113021" y="125397"/>
                    <a:pt x="113021" y="94186"/>
                  </a:cubicBezTo>
                  <a:lnTo>
                    <a:pt x="113021" y="0"/>
                  </a:lnTo>
                  <a:lnTo>
                    <a:pt x="37670" y="0"/>
                  </a:lnTo>
                </a:path>
              </a:pathLst>
            </a:custGeom>
            <a:noFill/>
            <a:ln w="9525" cap="rnd">
              <a:solidFill>
                <a:schemeClr val="accent1"/>
              </a:solidFill>
              <a:prstDash val="solid"/>
              <a:round/>
            </a:ln>
          </p:spPr>
          <p:txBody>
            <a:bodyPr rtlCol="0" anchor="ctr"/>
            <a:lstStyle/>
            <a:p>
              <a:endParaRPr lang="en-GB"/>
            </a:p>
          </p:txBody>
        </p:sp>
        <p:sp>
          <p:nvSpPr>
            <p:cNvPr id="38" name="Freeform: Shape 11">
              <a:extLst>
                <a:ext uri="{FF2B5EF4-FFF2-40B4-BE49-F238E27FC236}">
                  <a16:creationId xmlns:a16="http://schemas.microsoft.com/office/drawing/2014/main" id="{943FE957-6F90-D6BA-45B8-AE5E092A870A}"/>
                </a:ext>
              </a:extLst>
            </p:cNvPr>
            <p:cNvSpPr/>
            <p:nvPr/>
          </p:nvSpPr>
          <p:spPr>
            <a:xfrm>
              <a:off x="2403989" y="4144786"/>
              <a:ext cx="113026" cy="150696"/>
            </a:xfrm>
            <a:custGeom>
              <a:avLst/>
              <a:gdLst>
                <a:gd name="connsiteX0" fmla="*/ 75351 w 113026"/>
                <a:gd name="connsiteY0" fmla="*/ 0 h 150696"/>
                <a:gd name="connsiteX1" fmla="*/ 113027 w 113026"/>
                <a:gd name="connsiteY1" fmla="*/ 37676 h 150696"/>
                <a:gd name="connsiteX2" fmla="*/ 113027 w 113026"/>
                <a:gd name="connsiteY2" fmla="*/ 113022 h 150696"/>
                <a:gd name="connsiteX3" fmla="*/ 75351 w 113026"/>
                <a:gd name="connsiteY3" fmla="*/ 150697 h 150696"/>
                <a:gd name="connsiteX4" fmla="*/ 37676 w 113026"/>
                <a:gd name="connsiteY4" fmla="*/ 150697 h 150696"/>
                <a:gd name="connsiteX5" fmla="*/ 0 w 113026"/>
                <a:gd name="connsiteY5" fmla="*/ 113022 h 150696"/>
                <a:gd name="connsiteX6" fmla="*/ 0 w 113026"/>
                <a:gd name="connsiteY6" fmla="*/ 37676 h 150696"/>
                <a:gd name="connsiteX7" fmla="*/ 37676 w 113026"/>
                <a:gd name="connsiteY7" fmla="*/ 0 h 15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26" h="150696">
                  <a:moveTo>
                    <a:pt x="75351" y="0"/>
                  </a:moveTo>
                  <a:cubicBezTo>
                    <a:pt x="96159" y="0"/>
                    <a:pt x="113027" y="16868"/>
                    <a:pt x="113027" y="37676"/>
                  </a:cubicBezTo>
                  <a:lnTo>
                    <a:pt x="113027" y="113022"/>
                  </a:lnTo>
                  <a:cubicBezTo>
                    <a:pt x="113027" y="133829"/>
                    <a:pt x="96159" y="150697"/>
                    <a:pt x="75351" y="150697"/>
                  </a:cubicBezTo>
                  <a:lnTo>
                    <a:pt x="37676" y="150697"/>
                  </a:lnTo>
                  <a:cubicBezTo>
                    <a:pt x="16868" y="150697"/>
                    <a:pt x="0" y="133830"/>
                    <a:pt x="0" y="113022"/>
                  </a:cubicBezTo>
                  <a:lnTo>
                    <a:pt x="0" y="37676"/>
                  </a:lnTo>
                  <a:cubicBezTo>
                    <a:pt x="0" y="16868"/>
                    <a:pt x="16868" y="0"/>
                    <a:pt x="37676" y="0"/>
                  </a:cubicBezTo>
                  <a:close/>
                </a:path>
              </a:pathLst>
            </a:custGeom>
            <a:noFill/>
            <a:ln w="9525" cap="rnd">
              <a:solidFill>
                <a:schemeClr val="accent1"/>
              </a:solidFill>
              <a:prstDash val="solid"/>
              <a:round/>
            </a:ln>
          </p:spPr>
          <p:txBody>
            <a:bodyPr rtlCol="0" anchor="ctr"/>
            <a:lstStyle/>
            <a:p>
              <a:endParaRPr lang="en-GB"/>
            </a:p>
          </p:txBody>
        </p:sp>
        <p:sp>
          <p:nvSpPr>
            <p:cNvPr id="39" name="Freeform: Shape 12">
              <a:extLst>
                <a:ext uri="{FF2B5EF4-FFF2-40B4-BE49-F238E27FC236}">
                  <a16:creationId xmlns:a16="http://schemas.microsoft.com/office/drawing/2014/main" id="{6BE638C0-EA46-AD2A-3D63-0315B9F582D3}"/>
                </a:ext>
              </a:extLst>
            </p:cNvPr>
            <p:cNvSpPr/>
            <p:nvPr/>
          </p:nvSpPr>
          <p:spPr>
            <a:xfrm>
              <a:off x="2140265" y="4408510"/>
              <a:ext cx="301393" cy="301393"/>
            </a:xfrm>
            <a:custGeom>
              <a:avLst/>
              <a:gdLst>
                <a:gd name="connsiteX0" fmla="*/ 301394 w 301393"/>
                <a:gd name="connsiteY0" fmla="*/ 150697 h 301393"/>
                <a:gd name="connsiteX1" fmla="*/ 150697 w 301393"/>
                <a:gd name="connsiteY1" fmla="*/ 301394 h 301393"/>
                <a:gd name="connsiteX2" fmla="*/ 0 w 301393"/>
                <a:gd name="connsiteY2" fmla="*/ 150697 h 301393"/>
                <a:gd name="connsiteX3" fmla="*/ 150697 w 301393"/>
                <a:gd name="connsiteY3" fmla="*/ 0 h 301393"/>
                <a:gd name="connsiteX4" fmla="*/ 301394 w 301393"/>
                <a:gd name="connsiteY4" fmla="*/ 150697 h 3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3" h="301393">
                  <a:moveTo>
                    <a:pt x="301394" y="150697"/>
                  </a:moveTo>
                  <a:cubicBezTo>
                    <a:pt x="301394" y="233924"/>
                    <a:pt x="233925" y="301394"/>
                    <a:pt x="150697" y="301394"/>
                  </a:cubicBezTo>
                  <a:cubicBezTo>
                    <a:pt x="67469" y="301394"/>
                    <a:pt x="0" y="233924"/>
                    <a:pt x="0" y="150697"/>
                  </a:cubicBezTo>
                  <a:cubicBezTo>
                    <a:pt x="0" y="67469"/>
                    <a:pt x="67469" y="0"/>
                    <a:pt x="150697" y="0"/>
                  </a:cubicBezTo>
                  <a:cubicBezTo>
                    <a:pt x="233925" y="0"/>
                    <a:pt x="301394" y="67469"/>
                    <a:pt x="301394" y="150697"/>
                  </a:cubicBezTo>
                  <a:close/>
                </a:path>
              </a:pathLst>
            </a:custGeom>
            <a:noFill/>
            <a:ln w="9525" cap="flat">
              <a:solidFill>
                <a:schemeClr val="accent1"/>
              </a:solidFill>
              <a:prstDash val="solid"/>
              <a:round/>
            </a:ln>
          </p:spPr>
          <p:txBody>
            <a:bodyPr rtlCol="0" anchor="ctr"/>
            <a:lstStyle/>
            <a:p>
              <a:endParaRPr lang="en-GB"/>
            </a:p>
          </p:txBody>
        </p:sp>
        <p:sp>
          <p:nvSpPr>
            <p:cNvPr id="40" name="Freeform: Shape 13">
              <a:extLst>
                <a:ext uri="{FF2B5EF4-FFF2-40B4-BE49-F238E27FC236}">
                  <a16:creationId xmlns:a16="http://schemas.microsoft.com/office/drawing/2014/main" id="{D53CB898-F0B5-37A4-2823-BD411735A93F}"/>
                </a:ext>
              </a:extLst>
            </p:cNvPr>
            <p:cNvSpPr/>
            <p:nvPr/>
          </p:nvSpPr>
          <p:spPr>
            <a:xfrm>
              <a:off x="2234451" y="4408510"/>
              <a:ext cx="113021" cy="301393"/>
            </a:xfrm>
            <a:custGeom>
              <a:avLst/>
              <a:gdLst>
                <a:gd name="connsiteX0" fmla="*/ 113021 w 113021"/>
                <a:gd name="connsiteY0" fmla="*/ 150697 h 301393"/>
                <a:gd name="connsiteX1" fmla="*/ 56511 w 113021"/>
                <a:gd name="connsiteY1" fmla="*/ 301394 h 301393"/>
                <a:gd name="connsiteX2" fmla="*/ 0 w 113021"/>
                <a:gd name="connsiteY2" fmla="*/ 150697 h 301393"/>
                <a:gd name="connsiteX3" fmla="*/ 56511 w 113021"/>
                <a:gd name="connsiteY3" fmla="*/ 0 h 301393"/>
                <a:gd name="connsiteX4" fmla="*/ 113021 w 113021"/>
                <a:gd name="connsiteY4" fmla="*/ 150697 h 3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1" h="301393">
                  <a:moveTo>
                    <a:pt x="113021" y="150697"/>
                  </a:moveTo>
                  <a:cubicBezTo>
                    <a:pt x="113021" y="233924"/>
                    <a:pt x="87721" y="301394"/>
                    <a:pt x="56511" y="301394"/>
                  </a:cubicBezTo>
                  <a:cubicBezTo>
                    <a:pt x="25301" y="301394"/>
                    <a:pt x="0" y="233924"/>
                    <a:pt x="0" y="150697"/>
                  </a:cubicBezTo>
                  <a:cubicBezTo>
                    <a:pt x="0" y="67469"/>
                    <a:pt x="25301" y="0"/>
                    <a:pt x="56511" y="0"/>
                  </a:cubicBezTo>
                  <a:cubicBezTo>
                    <a:pt x="87721" y="0"/>
                    <a:pt x="113021" y="67469"/>
                    <a:pt x="113021" y="150697"/>
                  </a:cubicBezTo>
                  <a:close/>
                </a:path>
              </a:pathLst>
            </a:custGeom>
            <a:noFill/>
            <a:ln w="9525" cap="flat">
              <a:solidFill>
                <a:schemeClr val="accent1"/>
              </a:solidFill>
              <a:prstDash val="solid"/>
              <a:round/>
            </a:ln>
          </p:spPr>
          <p:txBody>
            <a:bodyPr rtlCol="0" anchor="ctr"/>
            <a:lstStyle/>
            <a:p>
              <a:endParaRPr lang="en-GB"/>
            </a:p>
          </p:txBody>
        </p:sp>
        <p:sp>
          <p:nvSpPr>
            <p:cNvPr id="41" name="Freeform: Shape 14">
              <a:extLst>
                <a:ext uri="{FF2B5EF4-FFF2-40B4-BE49-F238E27FC236}">
                  <a16:creationId xmlns:a16="http://schemas.microsoft.com/office/drawing/2014/main" id="{8D9C4C0F-6DDC-FB34-346A-13F0F9068F3C}"/>
                </a:ext>
              </a:extLst>
            </p:cNvPr>
            <p:cNvSpPr/>
            <p:nvPr/>
          </p:nvSpPr>
          <p:spPr>
            <a:xfrm>
              <a:off x="2140265" y="4559207"/>
              <a:ext cx="301399" cy="566"/>
            </a:xfrm>
            <a:custGeom>
              <a:avLst/>
              <a:gdLst>
                <a:gd name="connsiteX0" fmla="*/ 0 w 301399"/>
                <a:gd name="connsiteY0" fmla="*/ 0 h 566"/>
                <a:gd name="connsiteX1" fmla="*/ 301400 w 301399"/>
                <a:gd name="connsiteY1" fmla="*/ 0 h 566"/>
              </a:gdLst>
              <a:ahLst/>
              <a:cxnLst>
                <a:cxn ang="0">
                  <a:pos x="connsiteX0" y="connsiteY0"/>
                </a:cxn>
                <a:cxn ang="0">
                  <a:pos x="connsiteX1" y="connsiteY1"/>
                </a:cxn>
              </a:cxnLst>
              <a:rect l="l" t="t" r="r" b="b"/>
              <a:pathLst>
                <a:path w="301399" h="566">
                  <a:moveTo>
                    <a:pt x="0" y="0"/>
                  </a:moveTo>
                  <a:lnTo>
                    <a:pt x="301400" y="0"/>
                  </a:lnTo>
                </a:path>
              </a:pathLst>
            </a:custGeom>
            <a:ln w="9525" cap="flat">
              <a:solidFill>
                <a:schemeClr val="accent1"/>
              </a:solidFill>
              <a:prstDash val="solid"/>
              <a:round/>
            </a:ln>
          </p:spPr>
          <p:txBody>
            <a:bodyPr rtlCol="0" anchor="ctr"/>
            <a:lstStyle/>
            <a:p>
              <a:endParaRPr lang="en-GB"/>
            </a:p>
          </p:txBody>
        </p:sp>
      </p:grpSp>
      <p:grpSp>
        <p:nvGrpSpPr>
          <p:cNvPr id="42" name="Graphic 2">
            <a:extLst>
              <a:ext uri="{FF2B5EF4-FFF2-40B4-BE49-F238E27FC236}">
                <a16:creationId xmlns:a16="http://schemas.microsoft.com/office/drawing/2014/main" id="{F4935F38-2050-1CA6-2042-E15682310B87}"/>
              </a:ext>
            </a:extLst>
          </p:cNvPr>
          <p:cNvGrpSpPr/>
          <p:nvPr/>
        </p:nvGrpSpPr>
        <p:grpSpPr>
          <a:xfrm>
            <a:off x="759484" y="6110422"/>
            <a:ext cx="314678" cy="271275"/>
            <a:chOff x="8932210" y="2121286"/>
            <a:chExt cx="985031" cy="849164"/>
          </a:xfrm>
          <a:noFill/>
        </p:grpSpPr>
        <p:sp>
          <p:nvSpPr>
            <p:cNvPr id="43" name="Freeform: Shape 140">
              <a:extLst>
                <a:ext uri="{FF2B5EF4-FFF2-40B4-BE49-F238E27FC236}">
                  <a16:creationId xmlns:a16="http://schemas.microsoft.com/office/drawing/2014/main" id="{1BBDA367-F152-6C01-BE7C-C3F011113EB5}"/>
                </a:ext>
              </a:extLst>
            </p:cNvPr>
            <p:cNvSpPr/>
            <p:nvPr/>
          </p:nvSpPr>
          <p:spPr>
            <a:xfrm>
              <a:off x="9305843" y="2291119"/>
              <a:ext cx="237766" cy="237766"/>
            </a:xfrm>
            <a:custGeom>
              <a:avLst/>
              <a:gdLst>
                <a:gd name="connsiteX0" fmla="*/ 237766 w 237766"/>
                <a:gd name="connsiteY0" fmla="*/ 118883 h 237766"/>
                <a:gd name="connsiteX1" fmla="*/ 118883 w 237766"/>
                <a:gd name="connsiteY1" fmla="*/ 237766 h 237766"/>
                <a:gd name="connsiteX2" fmla="*/ 0 w 237766"/>
                <a:gd name="connsiteY2" fmla="*/ 118883 h 237766"/>
                <a:gd name="connsiteX3" fmla="*/ 118883 w 237766"/>
                <a:gd name="connsiteY3" fmla="*/ 0 h 237766"/>
                <a:gd name="connsiteX4" fmla="*/ 237766 w 237766"/>
                <a:gd name="connsiteY4" fmla="*/ 118883 h 23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66" h="237766">
                  <a:moveTo>
                    <a:pt x="237766" y="118883"/>
                  </a:moveTo>
                  <a:cubicBezTo>
                    <a:pt x="237766" y="184540"/>
                    <a:pt x="184540" y="237766"/>
                    <a:pt x="118883" y="237766"/>
                  </a:cubicBezTo>
                  <a:cubicBezTo>
                    <a:pt x="53226" y="237766"/>
                    <a:pt x="0" y="184540"/>
                    <a:pt x="0" y="118883"/>
                  </a:cubicBezTo>
                  <a:cubicBezTo>
                    <a:pt x="0" y="53226"/>
                    <a:pt x="53226" y="0"/>
                    <a:pt x="118883" y="0"/>
                  </a:cubicBezTo>
                  <a:cubicBezTo>
                    <a:pt x="184540" y="0"/>
                    <a:pt x="237766" y="53226"/>
                    <a:pt x="237766" y="118883"/>
                  </a:cubicBezTo>
                  <a:close/>
                </a:path>
              </a:pathLst>
            </a:custGeom>
            <a:noFill/>
            <a:ln w="9525" cap="flat">
              <a:solidFill>
                <a:schemeClr val="accent1"/>
              </a:solidFill>
              <a:prstDash val="solid"/>
              <a:round/>
            </a:ln>
          </p:spPr>
          <p:txBody>
            <a:bodyPr rtlCol="0" anchor="ctr"/>
            <a:lstStyle/>
            <a:p>
              <a:endParaRPr lang="en-GB"/>
            </a:p>
          </p:txBody>
        </p:sp>
        <p:sp>
          <p:nvSpPr>
            <p:cNvPr id="44" name="Freeform: Shape 141">
              <a:extLst>
                <a:ext uri="{FF2B5EF4-FFF2-40B4-BE49-F238E27FC236}">
                  <a16:creationId xmlns:a16="http://schemas.microsoft.com/office/drawing/2014/main" id="{D0143322-FA17-B2AE-48B7-72ECF660EA5F}"/>
                </a:ext>
              </a:extLst>
            </p:cNvPr>
            <p:cNvSpPr/>
            <p:nvPr/>
          </p:nvSpPr>
          <p:spPr>
            <a:xfrm>
              <a:off x="9203943" y="2562852"/>
              <a:ext cx="441565" cy="203799"/>
            </a:xfrm>
            <a:custGeom>
              <a:avLst/>
              <a:gdLst>
                <a:gd name="connsiteX0" fmla="*/ 407599 w 441565"/>
                <a:gd name="connsiteY0" fmla="*/ 203800 h 203799"/>
                <a:gd name="connsiteX1" fmla="*/ 441566 w 441565"/>
                <a:gd name="connsiteY1" fmla="*/ 169833 h 203799"/>
                <a:gd name="connsiteX2" fmla="*/ 441566 w 441565"/>
                <a:gd name="connsiteY2" fmla="*/ 93408 h 203799"/>
                <a:gd name="connsiteX3" fmla="*/ 388408 w 441565"/>
                <a:gd name="connsiteY3" fmla="*/ 19701 h 203799"/>
                <a:gd name="connsiteX4" fmla="*/ 322683 w 441565"/>
                <a:gd name="connsiteY4" fmla="*/ 0 h 203799"/>
                <a:gd name="connsiteX5" fmla="*/ 220783 w 441565"/>
                <a:gd name="connsiteY5" fmla="*/ 101900 h 203799"/>
                <a:gd name="connsiteX6" fmla="*/ 118883 w 441565"/>
                <a:gd name="connsiteY6" fmla="*/ 0 h 203799"/>
                <a:gd name="connsiteX7" fmla="*/ 53158 w 441565"/>
                <a:gd name="connsiteY7" fmla="*/ 19701 h 203799"/>
                <a:gd name="connsiteX8" fmla="*/ 0 w 441565"/>
                <a:gd name="connsiteY8" fmla="*/ 93408 h 203799"/>
                <a:gd name="connsiteX9" fmla="*/ 0 w 441565"/>
                <a:gd name="connsiteY9" fmla="*/ 169833 h 203799"/>
                <a:gd name="connsiteX10" fmla="*/ 33967 w 441565"/>
                <a:gd name="connsiteY10" fmla="*/ 203800 h 203799"/>
                <a:gd name="connsiteX11" fmla="*/ 407599 w 441565"/>
                <a:gd name="connsiteY11" fmla="*/ 203800 h 2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565" h="203799">
                  <a:moveTo>
                    <a:pt x="407599" y="203800"/>
                  </a:moveTo>
                  <a:cubicBezTo>
                    <a:pt x="426281" y="203800"/>
                    <a:pt x="441566" y="188515"/>
                    <a:pt x="441566" y="169833"/>
                  </a:cubicBezTo>
                  <a:lnTo>
                    <a:pt x="441566" y="93408"/>
                  </a:lnTo>
                  <a:cubicBezTo>
                    <a:pt x="441566" y="59951"/>
                    <a:pt x="420167" y="30230"/>
                    <a:pt x="388408" y="19701"/>
                  </a:cubicBezTo>
                  <a:lnTo>
                    <a:pt x="322683" y="0"/>
                  </a:lnTo>
                  <a:lnTo>
                    <a:pt x="220783" y="101900"/>
                  </a:lnTo>
                  <a:lnTo>
                    <a:pt x="118883" y="0"/>
                  </a:lnTo>
                  <a:lnTo>
                    <a:pt x="53158" y="19701"/>
                  </a:lnTo>
                  <a:cubicBezTo>
                    <a:pt x="21399" y="30230"/>
                    <a:pt x="0" y="59951"/>
                    <a:pt x="0" y="93408"/>
                  </a:cubicBezTo>
                  <a:lnTo>
                    <a:pt x="0" y="169833"/>
                  </a:lnTo>
                  <a:cubicBezTo>
                    <a:pt x="0" y="188515"/>
                    <a:pt x="15285" y="203800"/>
                    <a:pt x="33967" y="203800"/>
                  </a:cubicBezTo>
                  <a:lnTo>
                    <a:pt x="407599" y="203800"/>
                  </a:lnTo>
                  <a:close/>
                </a:path>
              </a:pathLst>
            </a:custGeom>
            <a:noFill/>
            <a:ln w="9525" cap="flat">
              <a:solidFill>
                <a:schemeClr val="accent1"/>
              </a:solidFill>
              <a:prstDash val="solid"/>
              <a:round/>
            </a:ln>
          </p:spPr>
          <p:txBody>
            <a:bodyPr rtlCol="0" anchor="ctr"/>
            <a:lstStyle/>
            <a:p>
              <a:endParaRPr lang="en-GB"/>
            </a:p>
          </p:txBody>
        </p:sp>
        <p:sp>
          <p:nvSpPr>
            <p:cNvPr id="45" name="Freeform: Shape 142">
              <a:extLst>
                <a:ext uri="{FF2B5EF4-FFF2-40B4-BE49-F238E27FC236}">
                  <a16:creationId xmlns:a16="http://schemas.microsoft.com/office/drawing/2014/main" id="{B7469CA6-BBF8-59CC-108F-0B333FD9772E}"/>
                </a:ext>
              </a:extLst>
            </p:cNvPr>
            <p:cNvSpPr/>
            <p:nvPr/>
          </p:nvSpPr>
          <p:spPr>
            <a:xfrm>
              <a:off x="9781375" y="2511902"/>
              <a:ext cx="135866" cy="67933"/>
            </a:xfrm>
            <a:custGeom>
              <a:avLst/>
              <a:gdLst>
                <a:gd name="connsiteX0" fmla="*/ 0 w 135866"/>
                <a:gd name="connsiteY0" fmla="*/ 0 h 67933"/>
                <a:gd name="connsiteX1" fmla="*/ 67933 w 135866"/>
                <a:gd name="connsiteY1" fmla="*/ 67933 h 67933"/>
                <a:gd name="connsiteX2" fmla="*/ 135866 w 135866"/>
                <a:gd name="connsiteY2" fmla="*/ 0 h 67933"/>
              </a:gdLst>
              <a:ahLst/>
              <a:cxnLst>
                <a:cxn ang="0">
                  <a:pos x="connsiteX0" y="connsiteY0"/>
                </a:cxn>
                <a:cxn ang="0">
                  <a:pos x="connsiteX1" y="connsiteY1"/>
                </a:cxn>
                <a:cxn ang="0">
                  <a:pos x="connsiteX2" y="connsiteY2"/>
                </a:cxn>
              </a:cxnLst>
              <a:rect l="l" t="t" r="r" b="b"/>
              <a:pathLst>
                <a:path w="135866" h="67933">
                  <a:moveTo>
                    <a:pt x="0" y="0"/>
                  </a:moveTo>
                  <a:lnTo>
                    <a:pt x="67933" y="67933"/>
                  </a:lnTo>
                  <a:lnTo>
                    <a:pt x="135866" y="0"/>
                  </a:lnTo>
                </a:path>
              </a:pathLst>
            </a:custGeom>
            <a:noFill/>
            <a:ln w="9525" cap="rnd">
              <a:solidFill>
                <a:schemeClr val="accent1"/>
              </a:solidFill>
              <a:prstDash val="solid"/>
              <a:round/>
            </a:ln>
          </p:spPr>
          <p:txBody>
            <a:bodyPr rtlCol="0" anchor="ctr"/>
            <a:lstStyle/>
            <a:p>
              <a:endParaRPr lang="en-GB"/>
            </a:p>
          </p:txBody>
        </p:sp>
        <p:sp>
          <p:nvSpPr>
            <p:cNvPr id="46" name="Freeform: Shape 143">
              <a:extLst>
                <a:ext uri="{FF2B5EF4-FFF2-40B4-BE49-F238E27FC236}">
                  <a16:creationId xmlns:a16="http://schemas.microsoft.com/office/drawing/2014/main" id="{F5F8BE37-E8FB-230E-BE78-99C5B835BDFA}"/>
                </a:ext>
              </a:extLst>
            </p:cNvPr>
            <p:cNvSpPr/>
            <p:nvPr/>
          </p:nvSpPr>
          <p:spPr>
            <a:xfrm>
              <a:off x="8932210" y="2511902"/>
              <a:ext cx="135866" cy="67933"/>
            </a:xfrm>
            <a:custGeom>
              <a:avLst/>
              <a:gdLst>
                <a:gd name="connsiteX0" fmla="*/ 0 w 135866"/>
                <a:gd name="connsiteY0" fmla="*/ 67933 h 67933"/>
                <a:gd name="connsiteX1" fmla="*/ 67933 w 135866"/>
                <a:gd name="connsiteY1" fmla="*/ 0 h 67933"/>
                <a:gd name="connsiteX2" fmla="*/ 135866 w 135866"/>
                <a:gd name="connsiteY2" fmla="*/ 67933 h 67933"/>
              </a:gdLst>
              <a:ahLst/>
              <a:cxnLst>
                <a:cxn ang="0">
                  <a:pos x="connsiteX0" y="connsiteY0"/>
                </a:cxn>
                <a:cxn ang="0">
                  <a:pos x="connsiteX1" y="connsiteY1"/>
                </a:cxn>
                <a:cxn ang="0">
                  <a:pos x="connsiteX2" y="connsiteY2"/>
                </a:cxn>
              </a:cxnLst>
              <a:rect l="l" t="t" r="r" b="b"/>
              <a:pathLst>
                <a:path w="135866" h="67933">
                  <a:moveTo>
                    <a:pt x="0" y="67933"/>
                  </a:moveTo>
                  <a:lnTo>
                    <a:pt x="67933" y="0"/>
                  </a:lnTo>
                  <a:lnTo>
                    <a:pt x="135866" y="67933"/>
                  </a:lnTo>
                </a:path>
              </a:pathLst>
            </a:custGeom>
            <a:noFill/>
            <a:ln w="9525" cap="rnd">
              <a:solidFill>
                <a:schemeClr val="accent1"/>
              </a:solidFill>
              <a:prstDash val="solid"/>
              <a:round/>
            </a:ln>
          </p:spPr>
          <p:txBody>
            <a:bodyPr rtlCol="0" anchor="ctr"/>
            <a:lstStyle/>
            <a:p>
              <a:endParaRPr lang="en-GB"/>
            </a:p>
          </p:txBody>
        </p:sp>
        <p:sp>
          <p:nvSpPr>
            <p:cNvPr id="47" name="Freeform: Shape 144">
              <a:extLst>
                <a:ext uri="{FF2B5EF4-FFF2-40B4-BE49-F238E27FC236}">
                  <a16:creationId xmlns:a16="http://schemas.microsoft.com/office/drawing/2014/main" id="{81465742-1B6C-57A8-6110-28AADE9EFF57}"/>
                </a:ext>
              </a:extLst>
            </p:cNvPr>
            <p:cNvSpPr/>
            <p:nvPr/>
          </p:nvSpPr>
          <p:spPr>
            <a:xfrm>
              <a:off x="9017127" y="2121286"/>
              <a:ext cx="832181" cy="458548"/>
            </a:xfrm>
            <a:custGeom>
              <a:avLst/>
              <a:gdLst>
                <a:gd name="connsiteX0" fmla="*/ 0 w 832181"/>
                <a:gd name="connsiteY0" fmla="*/ 305699 h 458548"/>
                <a:gd name="connsiteX1" fmla="*/ 407599 w 832181"/>
                <a:gd name="connsiteY1" fmla="*/ 0 h 458548"/>
                <a:gd name="connsiteX2" fmla="*/ 832181 w 832181"/>
                <a:gd name="connsiteY2" fmla="*/ 424582 h 458548"/>
                <a:gd name="connsiteX3" fmla="*/ 832181 w 832181"/>
                <a:gd name="connsiteY3" fmla="*/ 458549 h 458548"/>
              </a:gdLst>
              <a:ahLst/>
              <a:cxnLst>
                <a:cxn ang="0">
                  <a:pos x="connsiteX0" y="connsiteY0"/>
                </a:cxn>
                <a:cxn ang="0">
                  <a:pos x="connsiteX1" y="connsiteY1"/>
                </a:cxn>
                <a:cxn ang="0">
                  <a:pos x="connsiteX2" y="connsiteY2"/>
                </a:cxn>
                <a:cxn ang="0">
                  <a:pos x="connsiteX3" y="connsiteY3"/>
                </a:cxn>
              </a:cxnLst>
              <a:rect l="l" t="t" r="r" b="b"/>
              <a:pathLst>
                <a:path w="832181" h="458548">
                  <a:moveTo>
                    <a:pt x="0" y="305699"/>
                  </a:moveTo>
                  <a:cubicBezTo>
                    <a:pt x="51459" y="129073"/>
                    <a:pt x="214329" y="0"/>
                    <a:pt x="407599" y="0"/>
                  </a:cubicBezTo>
                  <a:cubicBezTo>
                    <a:pt x="642138" y="0"/>
                    <a:pt x="832181" y="190043"/>
                    <a:pt x="832181" y="424582"/>
                  </a:cubicBezTo>
                  <a:lnTo>
                    <a:pt x="832181" y="458549"/>
                  </a:lnTo>
                </a:path>
              </a:pathLst>
            </a:custGeom>
            <a:noFill/>
            <a:ln w="9525" cap="rnd">
              <a:solidFill>
                <a:schemeClr val="accent1"/>
              </a:solidFill>
              <a:prstDash val="solid"/>
              <a:round/>
            </a:ln>
          </p:spPr>
          <p:txBody>
            <a:bodyPr rtlCol="0" anchor="ctr"/>
            <a:lstStyle/>
            <a:p>
              <a:endParaRPr lang="en-GB"/>
            </a:p>
          </p:txBody>
        </p:sp>
        <p:sp>
          <p:nvSpPr>
            <p:cNvPr id="48" name="Freeform: Shape 145">
              <a:extLst>
                <a:ext uri="{FF2B5EF4-FFF2-40B4-BE49-F238E27FC236}">
                  <a16:creationId xmlns:a16="http://schemas.microsoft.com/office/drawing/2014/main" id="{4B9B7952-63D9-6C33-0CF1-04EE340B7DDA}"/>
                </a:ext>
              </a:extLst>
            </p:cNvPr>
            <p:cNvSpPr/>
            <p:nvPr/>
          </p:nvSpPr>
          <p:spPr>
            <a:xfrm>
              <a:off x="9000143" y="2511902"/>
              <a:ext cx="826746" cy="458548"/>
            </a:xfrm>
            <a:custGeom>
              <a:avLst/>
              <a:gdLst>
                <a:gd name="connsiteX0" fmla="*/ 826747 w 826746"/>
                <a:gd name="connsiteY0" fmla="*/ 169833 h 458548"/>
                <a:gd name="connsiteX1" fmla="*/ 424582 w 826746"/>
                <a:gd name="connsiteY1" fmla="*/ 458549 h 458548"/>
                <a:gd name="connsiteX2" fmla="*/ 0 w 826746"/>
                <a:gd name="connsiteY2" fmla="*/ 33967 h 458548"/>
                <a:gd name="connsiteX3" fmla="*/ 0 w 826746"/>
                <a:gd name="connsiteY3" fmla="*/ 0 h 458548"/>
              </a:gdLst>
              <a:ahLst/>
              <a:cxnLst>
                <a:cxn ang="0">
                  <a:pos x="connsiteX0" y="connsiteY0"/>
                </a:cxn>
                <a:cxn ang="0">
                  <a:pos x="connsiteX1" y="connsiteY1"/>
                </a:cxn>
                <a:cxn ang="0">
                  <a:pos x="connsiteX2" y="connsiteY2"/>
                </a:cxn>
                <a:cxn ang="0">
                  <a:pos x="connsiteX3" y="connsiteY3"/>
                </a:cxn>
              </a:cxnLst>
              <a:rect l="l" t="t" r="r" b="b"/>
              <a:pathLst>
                <a:path w="826746" h="458548">
                  <a:moveTo>
                    <a:pt x="826747" y="169833"/>
                  </a:moveTo>
                  <a:cubicBezTo>
                    <a:pt x="770023" y="337628"/>
                    <a:pt x="611399" y="458549"/>
                    <a:pt x="424582" y="458549"/>
                  </a:cubicBezTo>
                  <a:cubicBezTo>
                    <a:pt x="190043" y="458549"/>
                    <a:pt x="0" y="268506"/>
                    <a:pt x="0" y="33967"/>
                  </a:cubicBezTo>
                  <a:lnTo>
                    <a:pt x="0" y="0"/>
                  </a:lnTo>
                </a:path>
              </a:pathLst>
            </a:custGeom>
            <a:noFill/>
            <a:ln w="9525" cap="rnd">
              <a:solidFill>
                <a:schemeClr val="accent1"/>
              </a:solidFill>
              <a:prstDash val="solid"/>
              <a:round/>
            </a:ln>
          </p:spPr>
          <p:txBody>
            <a:bodyPr rtlCol="0" anchor="ctr"/>
            <a:lstStyle/>
            <a:p>
              <a:endParaRPr lang="en-GB"/>
            </a:p>
          </p:txBody>
        </p:sp>
      </p:grpSp>
      <p:grpSp>
        <p:nvGrpSpPr>
          <p:cNvPr id="49" name="Graphic 5">
            <a:extLst>
              <a:ext uri="{FF2B5EF4-FFF2-40B4-BE49-F238E27FC236}">
                <a16:creationId xmlns:a16="http://schemas.microsoft.com/office/drawing/2014/main" id="{12E63E20-5B7A-B626-1783-4A623A6FE962}"/>
              </a:ext>
            </a:extLst>
          </p:cNvPr>
          <p:cNvGrpSpPr/>
          <p:nvPr/>
        </p:nvGrpSpPr>
        <p:grpSpPr>
          <a:xfrm>
            <a:off x="795115" y="5430180"/>
            <a:ext cx="243416" cy="264542"/>
            <a:chOff x="4260909" y="2108339"/>
            <a:chExt cx="772311" cy="839341"/>
          </a:xfrm>
          <a:noFill/>
        </p:grpSpPr>
        <p:sp>
          <p:nvSpPr>
            <p:cNvPr id="50" name="Freeform 115">
              <a:extLst>
                <a:ext uri="{FF2B5EF4-FFF2-40B4-BE49-F238E27FC236}">
                  <a16:creationId xmlns:a16="http://schemas.microsoft.com/office/drawing/2014/main" id="{F7EB0C28-512F-72C5-BAB4-9182A8B8B08B}"/>
                </a:ext>
              </a:extLst>
            </p:cNvPr>
            <p:cNvSpPr/>
            <p:nvPr/>
          </p:nvSpPr>
          <p:spPr>
            <a:xfrm>
              <a:off x="4311329" y="2276207"/>
              <a:ext cx="671472" cy="671472"/>
            </a:xfrm>
            <a:custGeom>
              <a:avLst/>
              <a:gdLst>
                <a:gd name="connsiteX0" fmla="*/ 671473 w 671472"/>
                <a:gd name="connsiteY0" fmla="*/ 335736 h 671472"/>
                <a:gd name="connsiteX1" fmla="*/ 335737 w 671472"/>
                <a:gd name="connsiteY1" fmla="*/ 671473 h 671472"/>
                <a:gd name="connsiteX2" fmla="*/ 0 w 671472"/>
                <a:gd name="connsiteY2" fmla="*/ 335736 h 671472"/>
                <a:gd name="connsiteX3" fmla="*/ 335737 w 671472"/>
                <a:gd name="connsiteY3" fmla="*/ 0 h 671472"/>
                <a:gd name="connsiteX4" fmla="*/ 671473 w 671472"/>
                <a:gd name="connsiteY4" fmla="*/ 335736 h 6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72" h="671472">
                  <a:moveTo>
                    <a:pt x="671473" y="335736"/>
                  </a:moveTo>
                  <a:cubicBezTo>
                    <a:pt x="671473" y="521159"/>
                    <a:pt x="521159" y="671473"/>
                    <a:pt x="335737" y="671473"/>
                  </a:cubicBezTo>
                  <a:cubicBezTo>
                    <a:pt x="150314" y="671473"/>
                    <a:pt x="0" y="521159"/>
                    <a:pt x="0" y="335736"/>
                  </a:cubicBezTo>
                  <a:cubicBezTo>
                    <a:pt x="0" y="150314"/>
                    <a:pt x="150314" y="0"/>
                    <a:pt x="335737" y="0"/>
                  </a:cubicBezTo>
                  <a:cubicBezTo>
                    <a:pt x="521159" y="0"/>
                    <a:pt x="671473" y="150314"/>
                    <a:pt x="671473" y="335736"/>
                  </a:cubicBezTo>
                  <a:close/>
                </a:path>
              </a:pathLst>
            </a:custGeom>
            <a:noFill/>
            <a:ln w="9525" cap="flat">
              <a:solidFill>
                <a:schemeClr val="accent1"/>
              </a:solidFill>
              <a:prstDash val="solid"/>
              <a:round/>
            </a:ln>
          </p:spPr>
          <p:txBody>
            <a:bodyPr rtlCol="0" anchor="ctr"/>
            <a:lstStyle/>
            <a:p>
              <a:endParaRPr lang="en-GB"/>
            </a:p>
          </p:txBody>
        </p:sp>
        <p:sp>
          <p:nvSpPr>
            <p:cNvPr id="51" name="Freeform 116">
              <a:extLst>
                <a:ext uri="{FF2B5EF4-FFF2-40B4-BE49-F238E27FC236}">
                  <a16:creationId xmlns:a16="http://schemas.microsoft.com/office/drawing/2014/main" id="{502E23AF-2D01-7BE6-A017-56FBA0C3DA44}"/>
                </a:ext>
              </a:extLst>
            </p:cNvPr>
            <p:cNvSpPr/>
            <p:nvPr/>
          </p:nvSpPr>
          <p:spPr>
            <a:xfrm>
              <a:off x="4630278" y="2595156"/>
              <a:ext cx="33573" cy="33573"/>
            </a:xfrm>
            <a:custGeom>
              <a:avLst/>
              <a:gdLst>
                <a:gd name="connsiteX0" fmla="*/ 33574 w 33573"/>
                <a:gd name="connsiteY0" fmla="*/ 16787 h 33573"/>
                <a:gd name="connsiteX1" fmla="*/ 16787 w 33573"/>
                <a:gd name="connsiteY1" fmla="*/ 33574 h 33573"/>
                <a:gd name="connsiteX2" fmla="*/ 0 w 33573"/>
                <a:gd name="connsiteY2" fmla="*/ 16787 h 33573"/>
                <a:gd name="connsiteX3" fmla="*/ 16787 w 33573"/>
                <a:gd name="connsiteY3" fmla="*/ 0 h 33573"/>
                <a:gd name="connsiteX4" fmla="*/ 33574 w 33573"/>
                <a:gd name="connsiteY4" fmla="*/ 16787 h 3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3" h="33573">
                  <a:moveTo>
                    <a:pt x="33574" y="16787"/>
                  </a:moveTo>
                  <a:cubicBezTo>
                    <a:pt x="33574" y="26058"/>
                    <a:pt x="26058" y="33574"/>
                    <a:pt x="16787" y="33574"/>
                  </a:cubicBezTo>
                  <a:cubicBezTo>
                    <a:pt x="7516" y="33574"/>
                    <a:pt x="0" y="26058"/>
                    <a:pt x="0" y="16787"/>
                  </a:cubicBezTo>
                  <a:cubicBezTo>
                    <a:pt x="0" y="7516"/>
                    <a:pt x="7516" y="0"/>
                    <a:pt x="16787" y="0"/>
                  </a:cubicBezTo>
                  <a:cubicBezTo>
                    <a:pt x="26058" y="0"/>
                    <a:pt x="33574" y="7516"/>
                    <a:pt x="33574" y="16787"/>
                  </a:cubicBezTo>
                  <a:close/>
                </a:path>
              </a:pathLst>
            </a:custGeom>
            <a:noFill/>
            <a:ln w="9525" cap="flat">
              <a:solidFill>
                <a:schemeClr val="accent1"/>
              </a:solidFill>
              <a:prstDash val="solid"/>
              <a:round/>
            </a:ln>
          </p:spPr>
          <p:txBody>
            <a:bodyPr rtlCol="0" anchor="ctr"/>
            <a:lstStyle/>
            <a:p>
              <a:endParaRPr lang="en-GB"/>
            </a:p>
          </p:txBody>
        </p:sp>
        <p:sp>
          <p:nvSpPr>
            <p:cNvPr id="52" name="Freeform 117">
              <a:extLst>
                <a:ext uri="{FF2B5EF4-FFF2-40B4-BE49-F238E27FC236}">
                  <a16:creationId xmlns:a16="http://schemas.microsoft.com/office/drawing/2014/main" id="{77D86B4B-2361-2F11-6E16-409A6943DF01}"/>
                </a:ext>
              </a:extLst>
            </p:cNvPr>
            <p:cNvSpPr/>
            <p:nvPr/>
          </p:nvSpPr>
          <p:spPr>
            <a:xfrm>
              <a:off x="4479197" y="2611943"/>
              <a:ext cx="167868" cy="16786"/>
            </a:xfrm>
            <a:custGeom>
              <a:avLst/>
              <a:gdLst>
                <a:gd name="connsiteX0" fmla="*/ 167868 w 167868"/>
                <a:gd name="connsiteY0" fmla="*/ 0 h 16786"/>
                <a:gd name="connsiteX1" fmla="*/ 0 w 167868"/>
                <a:gd name="connsiteY1" fmla="*/ 0 h 16786"/>
              </a:gdLst>
              <a:ahLst/>
              <a:cxnLst>
                <a:cxn ang="0">
                  <a:pos x="connsiteX0" y="connsiteY0"/>
                </a:cxn>
                <a:cxn ang="0">
                  <a:pos x="connsiteX1" y="connsiteY1"/>
                </a:cxn>
              </a:cxnLst>
              <a:rect l="l" t="t" r="r" b="b"/>
              <a:pathLst>
                <a:path w="167868" h="16786">
                  <a:moveTo>
                    <a:pt x="167868" y="0"/>
                  </a:moveTo>
                  <a:lnTo>
                    <a:pt x="0" y="0"/>
                  </a:lnTo>
                </a:path>
              </a:pathLst>
            </a:custGeom>
            <a:ln w="9525" cap="rnd">
              <a:solidFill>
                <a:schemeClr val="accent1"/>
              </a:solidFill>
              <a:prstDash val="solid"/>
              <a:round/>
            </a:ln>
          </p:spPr>
          <p:txBody>
            <a:bodyPr rtlCol="0" anchor="ctr"/>
            <a:lstStyle/>
            <a:p>
              <a:endParaRPr lang="en-GB"/>
            </a:p>
          </p:txBody>
        </p:sp>
        <p:sp>
          <p:nvSpPr>
            <p:cNvPr id="53" name="Freeform 118">
              <a:extLst>
                <a:ext uri="{FF2B5EF4-FFF2-40B4-BE49-F238E27FC236}">
                  <a16:creationId xmlns:a16="http://schemas.microsoft.com/office/drawing/2014/main" id="{A073A9D8-58E2-2EA0-1046-E07D51662AE5}"/>
                </a:ext>
              </a:extLst>
            </p:cNvPr>
            <p:cNvSpPr/>
            <p:nvPr/>
          </p:nvSpPr>
          <p:spPr>
            <a:xfrm>
              <a:off x="4647065" y="2379278"/>
              <a:ext cx="134294" cy="232665"/>
            </a:xfrm>
            <a:custGeom>
              <a:avLst/>
              <a:gdLst>
                <a:gd name="connsiteX0" fmla="*/ 134295 w 134294"/>
                <a:gd name="connsiteY0" fmla="*/ 0 h 232665"/>
                <a:gd name="connsiteX1" fmla="*/ 0 w 134294"/>
                <a:gd name="connsiteY1" fmla="*/ 232665 h 232665"/>
              </a:gdLst>
              <a:ahLst/>
              <a:cxnLst>
                <a:cxn ang="0">
                  <a:pos x="connsiteX0" y="connsiteY0"/>
                </a:cxn>
                <a:cxn ang="0">
                  <a:pos x="connsiteX1" y="connsiteY1"/>
                </a:cxn>
              </a:cxnLst>
              <a:rect l="l" t="t" r="r" b="b"/>
              <a:pathLst>
                <a:path w="134294" h="232665">
                  <a:moveTo>
                    <a:pt x="134295" y="0"/>
                  </a:moveTo>
                  <a:lnTo>
                    <a:pt x="0" y="232665"/>
                  </a:lnTo>
                </a:path>
              </a:pathLst>
            </a:custGeom>
            <a:ln w="9525" cap="rnd">
              <a:solidFill>
                <a:schemeClr val="accent1"/>
              </a:solidFill>
              <a:prstDash val="solid"/>
              <a:round/>
            </a:ln>
          </p:spPr>
          <p:txBody>
            <a:bodyPr rtlCol="0" anchor="ctr"/>
            <a:lstStyle/>
            <a:p>
              <a:endParaRPr lang="en-GB"/>
            </a:p>
          </p:txBody>
        </p:sp>
        <p:sp>
          <p:nvSpPr>
            <p:cNvPr id="54" name="Freeform 119">
              <a:extLst>
                <a:ext uri="{FF2B5EF4-FFF2-40B4-BE49-F238E27FC236}">
                  <a16:creationId xmlns:a16="http://schemas.microsoft.com/office/drawing/2014/main" id="{8045C7C7-9C04-5FD3-6608-F2F2B6F18C57}"/>
                </a:ext>
              </a:extLst>
            </p:cNvPr>
            <p:cNvSpPr/>
            <p:nvPr/>
          </p:nvSpPr>
          <p:spPr>
            <a:xfrm>
              <a:off x="4613491" y="2108339"/>
              <a:ext cx="67147" cy="67147"/>
            </a:xfrm>
            <a:custGeom>
              <a:avLst/>
              <a:gdLst>
                <a:gd name="connsiteX0" fmla="*/ 67147 w 67147"/>
                <a:gd name="connsiteY0" fmla="*/ 33574 h 67147"/>
                <a:gd name="connsiteX1" fmla="*/ 33574 w 67147"/>
                <a:gd name="connsiteY1" fmla="*/ 67147 h 67147"/>
                <a:gd name="connsiteX2" fmla="*/ 0 w 67147"/>
                <a:gd name="connsiteY2" fmla="*/ 33574 h 67147"/>
                <a:gd name="connsiteX3" fmla="*/ 33574 w 67147"/>
                <a:gd name="connsiteY3" fmla="*/ 0 h 67147"/>
                <a:gd name="connsiteX4" fmla="*/ 67147 w 67147"/>
                <a:gd name="connsiteY4" fmla="*/ 33574 h 6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7" h="67147">
                  <a:moveTo>
                    <a:pt x="67147" y="33574"/>
                  </a:moveTo>
                  <a:cubicBezTo>
                    <a:pt x="67147" y="52116"/>
                    <a:pt x="52116" y="67147"/>
                    <a:pt x="33574" y="67147"/>
                  </a:cubicBezTo>
                  <a:cubicBezTo>
                    <a:pt x="15031" y="67147"/>
                    <a:pt x="0" y="52116"/>
                    <a:pt x="0" y="33574"/>
                  </a:cubicBezTo>
                  <a:cubicBezTo>
                    <a:pt x="0" y="15031"/>
                    <a:pt x="15031" y="0"/>
                    <a:pt x="33574" y="0"/>
                  </a:cubicBezTo>
                  <a:cubicBezTo>
                    <a:pt x="52116" y="0"/>
                    <a:pt x="67147" y="15031"/>
                    <a:pt x="67147" y="33574"/>
                  </a:cubicBezTo>
                  <a:close/>
                </a:path>
              </a:pathLst>
            </a:custGeom>
            <a:noFill/>
            <a:ln w="9525" cap="flat">
              <a:solidFill>
                <a:schemeClr val="accent1"/>
              </a:solidFill>
              <a:prstDash val="solid"/>
              <a:round/>
            </a:ln>
          </p:spPr>
          <p:txBody>
            <a:bodyPr rtlCol="0" anchor="ctr"/>
            <a:lstStyle/>
            <a:p>
              <a:endParaRPr lang="en-GB"/>
            </a:p>
          </p:txBody>
        </p:sp>
        <p:sp>
          <p:nvSpPr>
            <p:cNvPr id="55" name="Freeform 120">
              <a:extLst>
                <a:ext uri="{FF2B5EF4-FFF2-40B4-BE49-F238E27FC236}">
                  <a16:creationId xmlns:a16="http://schemas.microsoft.com/office/drawing/2014/main" id="{DF223301-16CD-CC14-7853-F262966A5B01}"/>
                </a:ext>
              </a:extLst>
            </p:cNvPr>
            <p:cNvSpPr/>
            <p:nvPr/>
          </p:nvSpPr>
          <p:spPr>
            <a:xfrm>
              <a:off x="4647065" y="2175486"/>
              <a:ext cx="16786" cy="100720"/>
            </a:xfrm>
            <a:custGeom>
              <a:avLst/>
              <a:gdLst>
                <a:gd name="connsiteX0" fmla="*/ 0 w 16786"/>
                <a:gd name="connsiteY0" fmla="*/ 100721 h 100720"/>
                <a:gd name="connsiteX1" fmla="*/ 0 w 16786"/>
                <a:gd name="connsiteY1" fmla="*/ 0 h 100720"/>
              </a:gdLst>
              <a:ahLst/>
              <a:cxnLst>
                <a:cxn ang="0">
                  <a:pos x="connsiteX0" y="connsiteY0"/>
                </a:cxn>
                <a:cxn ang="0">
                  <a:pos x="connsiteX1" y="connsiteY1"/>
                </a:cxn>
              </a:cxnLst>
              <a:rect l="l" t="t" r="r" b="b"/>
              <a:pathLst>
                <a:path w="16786" h="100720">
                  <a:moveTo>
                    <a:pt x="0" y="100721"/>
                  </a:moveTo>
                  <a:lnTo>
                    <a:pt x="0" y="0"/>
                  </a:lnTo>
                </a:path>
              </a:pathLst>
            </a:custGeom>
            <a:ln w="9525" cap="flat">
              <a:solidFill>
                <a:schemeClr val="accent1"/>
              </a:solidFill>
              <a:prstDash val="solid"/>
              <a:round/>
            </a:ln>
          </p:spPr>
          <p:txBody>
            <a:bodyPr rtlCol="0" anchor="ctr"/>
            <a:lstStyle/>
            <a:p>
              <a:endParaRPr lang="en-GB"/>
            </a:p>
          </p:txBody>
        </p:sp>
        <p:sp>
          <p:nvSpPr>
            <p:cNvPr id="56" name="Freeform 121">
              <a:extLst>
                <a:ext uri="{FF2B5EF4-FFF2-40B4-BE49-F238E27FC236}">
                  <a16:creationId xmlns:a16="http://schemas.microsoft.com/office/drawing/2014/main" id="{FC3BD29F-E084-9A52-F3E0-4A5E46716A1D}"/>
                </a:ext>
              </a:extLst>
            </p:cNvPr>
            <p:cNvSpPr/>
            <p:nvPr/>
          </p:nvSpPr>
          <p:spPr>
            <a:xfrm>
              <a:off x="4260909" y="2125066"/>
              <a:ext cx="292485" cy="235074"/>
            </a:xfrm>
            <a:custGeom>
              <a:avLst/>
              <a:gdLst>
                <a:gd name="connsiteX0" fmla="*/ 21043 w 292485"/>
                <a:gd name="connsiteY0" fmla="*/ 235075 h 235074"/>
                <a:gd name="connsiteX1" fmla="*/ 78453 w 292485"/>
                <a:gd name="connsiteY1" fmla="*/ 21043 h 235074"/>
                <a:gd name="connsiteX2" fmla="*/ 292485 w 292485"/>
                <a:gd name="connsiteY2" fmla="*/ 78453 h 235074"/>
                <a:gd name="connsiteX3" fmla="*/ 21210 w 292485"/>
                <a:gd name="connsiteY3" fmla="*/ 235075 h 235074"/>
              </a:gdLst>
              <a:ahLst/>
              <a:cxnLst>
                <a:cxn ang="0">
                  <a:pos x="connsiteX0" y="connsiteY0"/>
                </a:cxn>
                <a:cxn ang="0">
                  <a:pos x="connsiteX1" y="connsiteY1"/>
                </a:cxn>
                <a:cxn ang="0">
                  <a:pos x="connsiteX2" y="connsiteY2"/>
                </a:cxn>
                <a:cxn ang="0">
                  <a:pos x="connsiteX3" y="connsiteY3"/>
                </a:cxn>
              </a:cxnLst>
              <a:rect l="l" t="t" r="r" b="b"/>
              <a:pathLst>
                <a:path w="292485" h="235074">
                  <a:moveTo>
                    <a:pt x="21043" y="235075"/>
                  </a:moveTo>
                  <a:cubicBezTo>
                    <a:pt x="-22267" y="160205"/>
                    <a:pt x="3416" y="64353"/>
                    <a:pt x="78453" y="21043"/>
                  </a:cubicBezTo>
                  <a:cubicBezTo>
                    <a:pt x="153323" y="-22267"/>
                    <a:pt x="249175" y="3416"/>
                    <a:pt x="292485" y="78453"/>
                  </a:cubicBezTo>
                  <a:lnTo>
                    <a:pt x="21210" y="235075"/>
                  </a:lnTo>
                  <a:close/>
                </a:path>
              </a:pathLst>
            </a:custGeom>
            <a:noFill/>
            <a:ln w="9525" cap="rnd">
              <a:solidFill>
                <a:schemeClr val="accent1"/>
              </a:solidFill>
              <a:prstDash val="solid"/>
              <a:round/>
            </a:ln>
          </p:spPr>
          <p:txBody>
            <a:bodyPr rtlCol="0" anchor="ctr"/>
            <a:lstStyle/>
            <a:p>
              <a:endParaRPr lang="en-GB"/>
            </a:p>
          </p:txBody>
        </p:sp>
        <p:sp>
          <p:nvSpPr>
            <p:cNvPr id="57" name="Freeform 122">
              <a:extLst>
                <a:ext uri="{FF2B5EF4-FFF2-40B4-BE49-F238E27FC236}">
                  <a16:creationId xmlns:a16="http://schemas.microsoft.com/office/drawing/2014/main" id="{CAB63D8C-7A87-CA1D-9CF5-288058248775}"/>
                </a:ext>
              </a:extLst>
            </p:cNvPr>
            <p:cNvSpPr/>
            <p:nvPr/>
          </p:nvSpPr>
          <p:spPr>
            <a:xfrm>
              <a:off x="4740736" y="2125066"/>
              <a:ext cx="292485" cy="235074"/>
            </a:xfrm>
            <a:custGeom>
              <a:avLst/>
              <a:gdLst>
                <a:gd name="connsiteX0" fmla="*/ 271443 w 292485"/>
                <a:gd name="connsiteY0" fmla="*/ 235075 h 235074"/>
                <a:gd name="connsiteX1" fmla="*/ 214032 w 292485"/>
                <a:gd name="connsiteY1" fmla="*/ 21043 h 235074"/>
                <a:gd name="connsiteX2" fmla="*/ 0 w 292485"/>
                <a:gd name="connsiteY2" fmla="*/ 78453 h 235074"/>
                <a:gd name="connsiteX3" fmla="*/ 271275 w 292485"/>
                <a:gd name="connsiteY3" fmla="*/ 235075 h 235074"/>
              </a:gdLst>
              <a:ahLst/>
              <a:cxnLst>
                <a:cxn ang="0">
                  <a:pos x="connsiteX0" y="connsiteY0"/>
                </a:cxn>
                <a:cxn ang="0">
                  <a:pos x="connsiteX1" y="connsiteY1"/>
                </a:cxn>
                <a:cxn ang="0">
                  <a:pos x="connsiteX2" y="connsiteY2"/>
                </a:cxn>
                <a:cxn ang="0">
                  <a:pos x="connsiteX3" y="connsiteY3"/>
                </a:cxn>
              </a:cxnLst>
              <a:rect l="l" t="t" r="r" b="b"/>
              <a:pathLst>
                <a:path w="292485" h="235074">
                  <a:moveTo>
                    <a:pt x="271443" y="235075"/>
                  </a:moveTo>
                  <a:cubicBezTo>
                    <a:pt x="314753" y="160205"/>
                    <a:pt x="289069" y="64353"/>
                    <a:pt x="214032" y="21043"/>
                  </a:cubicBezTo>
                  <a:cubicBezTo>
                    <a:pt x="139163" y="-22267"/>
                    <a:pt x="43310" y="3416"/>
                    <a:pt x="0" y="78453"/>
                  </a:cubicBezTo>
                  <a:lnTo>
                    <a:pt x="271275" y="235075"/>
                  </a:lnTo>
                  <a:close/>
                </a:path>
              </a:pathLst>
            </a:custGeom>
            <a:noFill/>
            <a:ln w="9525" cap="rnd">
              <a:solidFill>
                <a:schemeClr val="accent1"/>
              </a:solidFill>
              <a:prstDash val="solid"/>
              <a:round/>
            </a:ln>
          </p:spPr>
          <p:txBody>
            <a:bodyPr rtlCol="0" anchor="ctr"/>
            <a:lstStyle/>
            <a:p>
              <a:endParaRPr lang="en-GB"/>
            </a:p>
          </p:txBody>
        </p:sp>
        <p:sp>
          <p:nvSpPr>
            <p:cNvPr id="58" name="Freeform 123">
              <a:extLst>
                <a:ext uri="{FF2B5EF4-FFF2-40B4-BE49-F238E27FC236}">
                  <a16:creationId xmlns:a16="http://schemas.microsoft.com/office/drawing/2014/main" id="{DFD7261D-7434-C619-D387-8DAAC6270120}"/>
                </a:ext>
              </a:extLst>
            </p:cNvPr>
            <p:cNvSpPr/>
            <p:nvPr/>
          </p:nvSpPr>
          <p:spPr>
            <a:xfrm>
              <a:off x="4839106" y="2843098"/>
              <a:ext cx="93492" cy="104571"/>
            </a:xfrm>
            <a:custGeom>
              <a:avLst/>
              <a:gdLst>
                <a:gd name="connsiteX0" fmla="*/ 0 w 93492"/>
                <a:gd name="connsiteY0" fmla="*/ 44149 h 104571"/>
                <a:gd name="connsiteX1" fmla="*/ 32398 w 93492"/>
                <a:gd name="connsiteY1" fmla="*/ 90313 h 104571"/>
                <a:gd name="connsiteX2" fmla="*/ 79234 w 93492"/>
                <a:gd name="connsiteY2" fmla="*/ 98539 h 104571"/>
                <a:gd name="connsiteX3" fmla="*/ 87459 w 93492"/>
                <a:gd name="connsiteY3" fmla="*/ 51703 h 104571"/>
                <a:gd name="connsiteX4" fmla="*/ 51200 w 93492"/>
                <a:gd name="connsiteY4" fmla="*/ 0 h 10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2" h="104571">
                  <a:moveTo>
                    <a:pt x="0" y="44149"/>
                  </a:moveTo>
                  <a:lnTo>
                    <a:pt x="32398" y="90313"/>
                  </a:lnTo>
                  <a:cubicBezTo>
                    <a:pt x="42974" y="105421"/>
                    <a:pt x="63958" y="109114"/>
                    <a:pt x="79234" y="98539"/>
                  </a:cubicBezTo>
                  <a:cubicBezTo>
                    <a:pt x="94342" y="87963"/>
                    <a:pt x="98035" y="66979"/>
                    <a:pt x="87459" y="51703"/>
                  </a:cubicBezTo>
                  <a:lnTo>
                    <a:pt x="51200" y="0"/>
                  </a:lnTo>
                </a:path>
              </a:pathLst>
            </a:custGeom>
            <a:noFill/>
            <a:ln w="9525" cap="flat">
              <a:solidFill>
                <a:schemeClr val="accent1"/>
              </a:solidFill>
              <a:prstDash val="solid"/>
              <a:round/>
            </a:ln>
          </p:spPr>
          <p:txBody>
            <a:bodyPr rtlCol="0" anchor="ctr"/>
            <a:lstStyle/>
            <a:p>
              <a:endParaRPr lang="en-GB"/>
            </a:p>
          </p:txBody>
        </p:sp>
        <p:sp>
          <p:nvSpPr>
            <p:cNvPr id="59" name="Freeform 124">
              <a:extLst>
                <a:ext uri="{FF2B5EF4-FFF2-40B4-BE49-F238E27FC236}">
                  <a16:creationId xmlns:a16="http://schemas.microsoft.com/office/drawing/2014/main" id="{397DE27F-18ED-BD21-2928-AB4B877A8116}"/>
                </a:ext>
              </a:extLst>
            </p:cNvPr>
            <p:cNvSpPr/>
            <p:nvPr/>
          </p:nvSpPr>
          <p:spPr>
            <a:xfrm>
              <a:off x="4361699" y="2843098"/>
              <a:ext cx="93492" cy="104571"/>
            </a:xfrm>
            <a:custGeom>
              <a:avLst/>
              <a:gdLst>
                <a:gd name="connsiteX0" fmla="*/ 42292 w 93492"/>
                <a:gd name="connsiteY0" fmla="*/ 0 h 104571"/>
                <a:gd name="connsiteX1" fmla="*/ 6033 w 93492"/>
                <a:gd name="connsiteY1" fmla="*/ 51703 h 104571"/>
                <a:gd name="connsiteX2" fmla="*/ 14258 w 93492"/>
                <a:gd name="connsiteY2" fmla="*/ 98539 h 104571"/>
                <a:gd name="connsiteX3" fmla="*/ 61094 w 93492"/>
                <a:gd name="connsiteY3" fmla="*/ 90313 h 104571"/>
                <a:gd name="connsiteX4" fmla="*/ 93492 w 93492"/>
                <a:gd name="connsiteY4" fmla="*/ 44149 h 10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2" h="104571">
                  <a:moveTo>
                    <a:pt x="42292" y="0"/>
                  </a:moveTo>
                  <a:lnTo>
                    <a:pt x="6033" y="51703"/>
                  </a:lnTo>
                  <a:cubicBezTo>
                    <a:pt x="-4543" y="66811"/>
                    <a:pt x="-850" y="87795"/>
                    <a:pt x="14258" y="98539"/>
                  </a:cubicBezTo>
                  <a:cubicBezTo>
                    <a:pt x="29366" y="109114"/>
                    <a:pt x="50350" y="105421"/>
                    <a:pt x="61094" y="90313"/>
                  </a:cubicBezTo>
                  <a:lnTo>
                    <a:pt x="93492" y="44149"/>
                  </a:lnTo>
                </a:path>
              </a:pathLst>
            </a:custGeom>
            <a:noFill/>
            <a:ln w="9525" cap="flat">
              <a:solidFill>
                <a:schemeClr val="accent1"/>
              </a:solidFill>
              <a:prstDash val="solid"/>
              <a:round/>
            </a:ln>
          </p:spPr>
          <p:txBody>
            <a:bodyPr rtlCol="0" anchor="ctr"/>
            <a:lstStyle/>
            <a:p>
              <a:endParaRPr lang="en-GB"/>
            </a:p>
          </p:txBody>
        </p:sp>
        <p:sp>
          <p:nvSpPr>
            <p:cNvPr id="60" name="Freeform 125">
              <a:extLst>
                <a:ext uri="{FF2B5EF4-FFF2-40B4-BE49-F238E27FC236}">
                  <a16:creationId xmlns:a16="http://schemas.microsoft.com/office/drawing/2014/main" id="{14B0E2C7-CD30-654E-C1AF-E5EF08485903}"/>
                </a:ext>
              </a:extLst>
            </p:cNvPr>
            <p:cNvSpPr/>
            <p:nvPr/>
          </p:nvSpPr>
          <p:spPr>
            <a:xfrm>
              <a:off x="4647065" y="2343354"/>
              <a:ext cx="16786" cy="33573"/>
            </a:xfrm>
            <a:custGeom>
              <a:avLst/>
              <a:gdLst>
                <a:gd name="connsiteX0" fmla="*/ 0 w 16786"/>
                <a:gd name="connsiteY0" fmla="*/ 0 h 33573"/>
                <a:gd name="connsiteX1" fmla="*/ 0 w 16786"/>
                <a:gd name="connsiteY1" fmla="*/ 33574 h 33573"/>
              </a:gdLst>
              <a:ahLst/>
              <a:cxnLst>
                <a:cxn ang="0">
                  <a:pos x="connsiteX0" y="connsiteY0"/>
                </a:cxn>
                <a:cxn ang="0">
                  <a:pos x="connsiteX1" y="connsiteY1"/>
                </a:cxn>
              </a:cxnLst>
              <a:rect l="l" t="t" r="r" b="b"/>
              <a:pathLst>
                <a:path w="16786" h="33573">
                  <a:moveTo>
                    <a:pt x="0" y="0"/>
                  </a:moveTo>
                  <a:lnTo>
                    <a:pt x="0" y="33574"/>
                  </a:lnTo>
                </a:path>
              </a:pathLst>
            </a:custGeom>
            <a:ln w="9525" cap="rnd">
              <a:solidFill>
                <a:schemeClr val="accent1"/>
              </a:solidFill>
              <a:prstDash val="solid"/>
              <a:round/>
            </a:ln>
          </p:spPr>
          <p:txBody>
            <a:bodyPr rtlCol="0" anchor="ctr"/>
            <a:lstStyle/>
            <a:p>
              <a:endParaRPr lang="en-GB"/>
            </a:p>
          </p:txBody>
        </p:sp>
        <p:sp>
          <p:nvSpPr>
            <p:cNvPr id="61" name="Freeform 126">
              <a:extLst>
                <a:ext uri="{FF2B5EF4-FFF2-40B4-BE49-F238E27FC236}">
                  <a16:creationId xmlns:a16="http://schemas.microsoft.com/office/drawing/2014/main" id="{9BE07414-FC76-1BEC-9B03-B51A42473009}"/>
                </a:ext>
              </a:extLst>
            </p:cNvPr>
            <p:cNvSpPr/>
            <p:nvPr/>
          </p:nvSpPr>
          <p:spPr>
            <a:xfrm>
              <a:off x="4647065" y="2846959"/>
              <a:ext cx="16786" cy="33573"/>
            </a:xfrm>
            <a:custGeom>
              <a:avLst/>
              <a:gdLst>
                <a:gd name="connsiteX0" fmla="*/ 0 w 16786"/>
                <a:gd name="connsiteY0" fmla="*/ 0 h 33573"/>
                <a:gd name="connsiteX1" fmla="*/ 0 w 16786"/>
                <a:gd name="connsiteY1" fmla="*/ 33574 h 33573"/>
              </a:gdLst>
              <a:ahLst/>
              <a:cxnLst>
                <a:cxn ang="0">
                  <a:pos x="connsiteX0" y="connsiteY0"/>
                </a:cxn>
                <a:cxn ang="0">
                  <a:pos x="connsiteX1" y="connsiteY1"/>
                </a:cxn>
              </a:cxnLst>
              <a:rect l="l" t="t" r="r" b="b"/>
              <a:pathLst>
                <a:path w="16786" h="33573">
                  <a:moveTo>
                    <a:pt x="0" y="0"/>
                  </a:moveTo>
                  <a:lnTo>
                    <a:pt x="0" y="33574"/>
                  </a:lnTo>
                </a:path>
              </a:pathLst>
            </a:custGeom>
            <a:ln w="9525" cap="rnd">
              <a:solidFill>
                <a:schemeClr val="accent1"/>
              </a:solidFill>
              <a:prstDash val="solid"/>
              <a:round/>
            </a:ln>
          </p:spPr>
          <p:txBody>
            <a:bodyPr rtlCol="0" anchor="ctr"/>
            <a:lstStyle/>
            <a:p>
              <a:endParaRPr lang="en-GB"/>
            </a:p>
          </p:txBody>
        </p:sp>
        <p:sp>
          <p:nvSpPr>
            <p:cNvPr id="62" name="Freeform 127">
              <a:extLst>
                <a:ext uri="{FF2B5EF4-FFF2-40B4-BE49-F238E27FC236}">
                  <a16:creationId xmlns:a16="http://schemas.microsoft.com/office/drawing/2014/main" id="{A81B096D-D95D-FEFA-D9D2-FB335EF3ECD4}"/>
                </a:ext>
              </a:extLst>
            </p:cNvPr>
            <p:cNvSpPr/>
            <p:nvPr/>
          </p:nvSpPr>
          <p:spPr>
            <a:xfrm>
              <a:off x="4512770" y="2815400"/>
              <a:ext cx="16786" cy="29209"/>
            </a:xfrm>
            <a:custGeom>
              <a:avLst/>
              <a:gdLst>
                <a:gd name="connsiteX0" fmla="*/ 0 w 16786"/>
                <a:gd name="connsiteY0" fmla="*/ 29209 h 29209"/>
                <a:gd name="connsiteX1" fmla="*/ 16787 w 16786"/>
                <a:gd name="connsiteY1" fmla="*/ 0 h 29209"/>
              </a:gdLst>
              <a:ahLst/>
              <a:cxnLst>
                <a:cxn ang="0">
                  <a:pos x="connsiteX0" y="connsiteY0"/>
                </a:cxn>
                <a:cxn ang="0">
                  <a:pos x="connsiteX1" y="connsiteY1"/>
                </a:cxn>
              </a:cxnLst>
              <a:rect l="l" t="t" r="r" b="b"/>
              <a:pathLst>
                <a:path w="16786" h="29209">
                  <a:moveTo>
                    <a:pt x="0" y="29209"/>
                  </a:moveTo>
                  <a:lnTo>
                    <a:pt x="16787" y="0"/>
                  </a:lnTo>
                </a:path>
              </a:pathLst>
            </a:custGeom>
            <a:ln w="9525" cap="rnd">
              <a:solidFill>
                <a:schemeClr val="accent1"/>
              </a:solidFill>
              <a:prstDash val="solid"/>
              <a:round/>
            </a:ln>
          </p:spPr>
          <p:txBody>
            <a:bodyPr rtlCol="0" anchor="ctr"/>
            <a:lstStyle/>
            <a:p>
              <a:endParaRPr lang="en-GB"/>
            </a:p>
          </p:txBody>
        </p:sp>
        <p:sp>
          <p:nvSpPr>
            <p:cNvPr id="63" name="Freeform 128">
              <a:extLst>
                <a:ext uri="{FF2B5EF4-FFF2-40B4-BE49-F238E27FC236}">
                  <a16:creationId xmlns:a16="http://schemas.microsoft.com/office/drawing/2014/main" id="{FE3B224E-2EBC-D3A0-AB08-9649A6A23108}"/>
                </a:ext>
              </a:extLst>
            </p:cNvPr>
            <p:cNvSpPr/>
            <p:nvPr/>
          </p:nvSpPr>
          <p:spPr>
            <a:xfrm>
              <a:off x="4414400" y="2729451"/>
              <a:ext cx="29209" cy="16786"/>
            </a:xfrm>
            <a:custGeom>
              <a:avLst/>
              <a:gdLst>
                <a:gd name="connsiteX0" fmla="*/ 0 w 29209"/>
                <a:gd name="connsiteY0" fmla="*/ 16787 h 16786"/>
                <a:gd name="connsiteX1" fmla="*/ 29209 w 29209"/>
                <a:gd name="connsiteY1" fmla="*/ 0 h 16786"/>
              </a:gdLst>
              <a:ahLst/>
              <a:cxnLst>
                <a:cxn ang="0">
                  <a:pos x="connsiteX0" y="connsiteY0"/>
                </a:cxn>
                <a:cxn ang="0">
                  <a:pos x="connsiteX1" y="connsiteY1"/>
                </a:cxn>
              </a:cxnLst>
              <a:rect l="l" t="t" r="r" b="b"/>
              <a:pathLst>
                <a:path w="29209" h="16786">
                  <a:moveTo>
                    <a:pt x="0" y="16787"/>
                  </a:moveTo>
                  <a:lnTo>
                    <a:pt x="29209" y="0"/>
                  </a:lnTo>
                </a:path>
              </a:pathLst>
            </a:custGeom>
            <a:ln w="9525" cap="rnd">
              <a:solidFill>
                <a:schemeClr val="accent1"/>
              </a:solidFill>
              <a:prstDash val="solid"/>
              <a:round/>
            </a:ln>
          </p:spPr>
          <p:txBody>
            <a:bodyPr rtlCol="0" anchor="ctr"/>
            <a:lstStyle/>
            <a:p>
              <a:endParaRPr lang="en-GB"/>
            </a:p>
          </p:txBody>
        </p:sp>
        <p:sp>
          <p:nvSpPr>
            <p:cNvPr id="64" name="Freeform 129">
              <a:extLst>
                <a:ext uri="{FF2B5EF4-FFF2-40B4-BE49-F238E27FC236}">
                  <a16:creationId xmlns:a16="http://schemas.microsoft.com/office/drawing/2014/main" id="{565D1D32-1577-C1DC-5698-EF38EC486094}"/>
                </a:ext>
              </a:extLst>
            </p:cNvPr>
            <p:cNvSpPr/>
            <p:nvPr/>
          </p:nvSpPr>
          <p:spPr>
            <a:xfrm>
              <a:off x="4850521" y="2477649"/>
              <a:ext cx="29209" cy="16786"/>
            </a:xfrm>
            <a:custGeom>
              <a:avLst/>
              <a:gdLst>
                <a:gd name="connsiteX0" fmla="*/ 0 w 29209"/>
                <a:gd name="connsiteY0" fmla="*/ 16787 h 16786"/>
                <a:gd name="connsiteX1" fmla="*/ 29209 w 29209"/>
                <a:gd name="connsiteY1" fmla="*/ 0 h 16786"/>
              </a:gdLst>
              <a:ahLst/>
              <a:cxnLst>
                <a:cxn ang="0">
                  <a:pos x="connsiteX0" y="connsiteY0"/>
                </a:cxn>
                <a:cxn ang="0">
                  <a:pos x="connsiteX1" y="connsiteY1"/>
                </a:cxn>
              </a:cxnLst>
              <a:rect l="l" t="t" r="r" b="b"/>
              <a:pathLst>
                <a:path w="29209" h="16786">
                  <a:moveTo>
                    <a:pt x="0" y="16787"/>
                  </a:moveTo>
                  <a:lnTo>
                    <a:pt x="29209" y="0"/>
                  </a:lnTo>
                </a:path>
              </a:pathLst>
            </a:custGeom>
            <a:ln w="9525" cap="rnd">
              <a:solidFill>
                <a:schemeClr val="accent1"/>
              </a:solidFill>
              <a:prstDash val="solid"/>
              <a:round/>
            </a:ln>
          </p:spPr>
          <p:txBody>
            <a:bodyPr rtlCol="0" anchor="ctr"/>
            <a:lstStyle/>
            <a:p>
              <a:endParaRPr lang="en-GB"/>
            </a:p>
          </p:txBody>
        </p:sp>
        <p:sp>
          <p:nvSpPr>
            <p:cNvPr id="65" name="Freeform 130">
              <a:extLst>
                <a:ext uri="{FF2B5EF4-FFF2-40B4-BE49-F238E27FC236}">
                  <a16:creationId xmlns:a16="http://schemas.microsoft.com/office/drawing/2014/main" id="{66F1A66C-863F-5358-FEEE-59D3DCA2732D}"/>
                </a:ext>
              </a:extLst>
            </p:cNvPr>
            <p:cNvSpPr/>
            <p:nvPr/>
          </p:nvSpPr>
          <p:spPr>
            <a:xfrm>
              <a:off x="4378476" y="2611943"/>
              <a:ext cx="33573" cy="16786"/>
            </a:xfrm>
            <a:custGeom>
              <a:avLst/>
              <a:gdLst>
                <a:gd name="connsiteX0" fmla="*/ 0 w 33573"/>
                <a:gd name="connsiteY0" fmla="*/ 0 h 16786"/>
                <a:gd name="connsiteX1" fmla="*/ 33574 w 33573"/>
                <a:gd name="connsiteY1" fmla="*/ 0 h 16786"/>
              </a:gdLst>
              <a:ahLst/>
              <a:cxnLst>
                <a:cxn ang="0">
                  <a:pos x="connsiteX0" y="connsiteY0"/>
                </a:cxn>
                <a:cxn ang="0">
                  <a:pos x="connsiteX1" y="connsiteY1"/>
                </a:cxn>
              </a:cxnLst>
              <a:rect l="l" t="t" r="r" b="b"/>
              <a:pathLst>
                <a:path w="33573" h="16786">
                  <a:moveTo>
                    <a:pt x="0" y="0"/>
                  </a:moveTo>
                  <a:lnTo>
                    <a:pt x="33574" y="0"/>
                  </a:lnTo>
                </a:path>
              </a:pathLst>
            </a:custGeom>
            <a:ln w="9525" cap="rnd">
              <a:solidFill>
                <a:schemeClr val="accent1"/>
              </a:solidFill>
              <a:prstDash val="solid"/>
              <a:round/>
            </a:ln>
          </p:spPr>
          <p:txBody>
            <a:bodyPr rtlCol="0" anchor="ctr"/>
            <a:lstStyle/>
            <a:p>
              <a:endParaRPr lang="en-GB"/>
            </a:p>
          </p:txBody>
        </p:sp>
        <p:sp>
          <p:nvSpPr>
            <p:cNvPr id="66" name="Freeform 131">
              <a:extLst>
                <a:ext uri="{FF2B5EF4-FFF2-40B4-BE49-F238E27FC236}">
                  <a16:creationId xmlns:a16="http://schemas.microsoft.com/office/drawing/2014/main" id="{6337A995-AC50-1076-CD6E-797FCEA00652}"/>
                </a:ext>
              </a:extLst>
            </p:cNvPr>
            <p:cNvSpPr/>
            <p:nvPr/>
          </p:nvSpPr>
          <p:spPr>
            <a:xfrm>
              <a:off x="4882081" y="2611943"/>
              <a:ext cx="33573" cy="16786"/>
            </a:xfrm>
            <a:custGeom>
              <a:avLst/>
              <a:gdLst>
                <a:gd name="connsiteX0" fmla="*/ 0 w 33573"/>
                <a:gd name="connsiteY0" fmla="*/ 0 h 16786"/>
                <a:gd name="connsiteX1" fmla="*/ 33574 w 33573"/>
                <a:gd name="connsiteY1" fmla="*/ 0 h 16786"/>
              </a:gdLst>
              <a:ahLst/>
              <a:cxnLst>
                <a:cxn ang="0">
                  <a:pos x="connsiteX0" y="connsiteY0"/>
                </a:cxn>
                <a:cxn ang="0">
                  <a:pos x="connsiteX1" y="connsiteY1"/>
                </a:cxn>
              </a:cxnLst>
              <a:rect l="l" t="t" r="r" b="b"/>
              <a:pathLst>
                <a:path w="33573" h="16786">
                  <a:moveTo>
                    <a:pt x="0" y="0"/>
                  </a:moveTo>
                  <a:lnTo>
                    <a:pt x="33574" y="0"/>
                  </a:lnTo>
                </a:path>
              </a:pathLst>
            </a:custGeom>
            <a:ln w="9525" cap="rnd">
              <a:solidFill>
                <a:schemeClr val="accent1"/>
              </a:solidFill>
              <a:prstDash val="solid"/>
              <a:round/>
            </a:ln>
          </p:spPr>
          <p:txBody>
            <a:bodyPr rtlCol="0" anchor="ctr"/>
            <a:lstStyle/>
            <a:p>
              <a:endParaRPr lang="en-GB"/>
            </a:p>
          </p:txBody>
        </p:sp>
        <p:sp>
          <p:nvSpPr>
            <p:cNvPr id="67" name="Freeform 132">
              <a:extLst>
                <a:ext uri="{FF2B5EF4-FFF2-40B4-BE49-F238E27FC236}">
                  <a16:creationId xmlns:a16="http://schemas.microsoft.com/office/drawing/2014/main" id="{B909C91D-DB6F-D966-4C51-26F35740E5BC}"/>
                </a:ext>
              </a:extLst>
            </p:cNvPr>
            <p:cNvSpPr/>
            <p:nvPr/>
          </p:nvSpPr>
          <p:spPr>
            <a:xfrm>
              <a:off x="4414400" y="2477649"/>
              <a:ext cx="29209" cy="16786"/>
            </a:xfrm>
            <a:custGeom>
              <a:avLst/>
              <a:gdLst>
                <a:gd name="connsiteX0" fmla="*/ 0 w 29209"/>
                <a:gd name="connsiteY0" fmla="*/ 0 h 16786"/>
                <a:gd name="connsiteX1" fmla="*/ 29209 w 29209"/>
                <a:gd name="connsiteY1" fmla="*/ 16787 h 16786"/>
              </a:gdLst>
              <a:ahLst/>
              <a:cxnLst>
                <a:cxn ang="0">
                  <a:pos x="connsiteX0" y="connsiteY0"/>
                </a:cxn>
                <a:cxn ang="0">
                  <a:pos x="connsiteX1" y="connsiteY1"/>
                </a:cxn>
              </a:cxnLst>
              <a:rect l="l" t="t" r="r" b="b"/>
              <a:pathLst>
                <a:path w="29209" h="16786">
                  <a:moveTo>
                    <a:pt x="0" y="0"/>
                  </a:moveTo>
                  <a:lnTo>
                    <a:pt x="29209" y="16787"/>
                  </a:lnTo>
                </a:path>
              </a:pathLst>
            </a:custGeom>
            <a:ln w="9525" cap="rnd">
              <a:solidFill>
                <a:schemeClr val="accent1"/>
              </a:solidFill>
              <a:prstDash val="solid"/>
              <a:round/>
            </a:ln>
          </p:spPr>
          <p:txBody>
            <a:bodyPr rtlCol="0" anchor="ctr"/>
            <a:lstStyle/>
            <a:p>
              <a:endParaRPr lang="en-GB"/>
            </a:p>
          </p:txBody>
        </p:sp>
        <p:sp>
          <p:nvSpPr>
            <p:cNvPr id="68" name="Freeform 133">
              <a:extLst>
                <a:ext uri="{FF2B5EF4-FFF2-40B4-BE49-F238E27FC236}">
                  <a16:creationId xmlns:a16="http://schemas.microsoft.com/office/drawing/2014/main" id="{F0AC637D-DA71-69D3-6DD9-0C6DA065A6FC}"/>
                </a:ext>
              </a:extLst>
            </p:cNvPr>
            <p:cNvSpPr/>
            <p:nvPr/>
          </p:nvSpPr>
          <p:spPr>
            <a:xfrm>
              <a:off x="4850521" y="2729451"/>
              <a:ext cx="29209" cy="16786"/>
            </a:xfrm>
            <a:custGeom>
              <a:avLst/>
              <a:gdLst>
                <a:gd name="connsiteX0" fmla="*/ 0 w 29209"/>
                <a:gd name="connsiteY0" fmla="*/ 0 h 16786"/>
                <a:gd name="connsiteX1" fmla="*/ 29209 w 29209"/>
                <a:gd name="connsiteY1" fmla="*/ 16787 h 16786"/>
              </a:gdLst>
              <a:ahLst/>
              <a:cxnLst>
                <a:cxn ang="0">
                  <a:pos x="connsiteX0" y="connsiteY0"/>
                </a:cxn>
                <a:cxn ang="0">
                  <a:pos x="connsiteX1" y="connsiteY1"/>
                </a:cxn>
              </a:cxnLst>
              <a:rect l="l" t="t" r="r" b="b"/>
              <a:pathLst>
                <a:path w="29209" h="16786">
                  <a:moveTo>
                    <a:pt x="0" y="0"/>
                  </a:moveTo>
                  <a:lnTo>
                    <a:pt x="29209" y="16787"/>
                  </a:lnTo>
                </a:path>
              </a:pathLst>
            </a:custGeom>
            <a:ln w="9525" cap="rnd">
              <a:solidFill>
                <a:schemeClr val="accent1"/>
              </a:solidFill>
              <a:prstDash val="solid"/>
              <a:round/>
            </a:ln>
          </p:spPr>
          <p:txBody>
            <a:bodyPr rtlCol="0" anchor="ctr"/>
            <a:lstStyle/>
            <a:p>
              <a:endParaRPr lang="en-GB"/>
            </a:p>
          </p:txBody>
        </p:sp>
        <p:sp>
          <p:nvSpPr>
            <p:cNvPr id="69" name="Freeform 134">
              <a:extLst>
                <a:ext uri="{FF2B5EF4-FFF2-40B4-BE49-F238E27FC236}">
                  <a16:creationId xmlns:a16="http://schemas.microsoft.com/office/drawing/2014/main" id="{1012ADE5-67DC-0F2B-ADA6-A0AA7428984F}"/>
                </a:ext>
              </a:extLst>
            </p:cNvPr>
            <p:cNvSpPr/>
            <p:nvPr/>
          </p:nvSpPr>
          <p:spPr>
            <a:xfrm>
              <a:off x="4512770" y="2379278"/>
              <a:ext cx="16786" cy="29209"/>
            </a:xfrm>
            <a:custGeom>
              <a:avLst/>
              <a:gdLst>
                <a:gd name="connsiteX0" fmla="*/ 0 w 16786"/>
                <a:gd name="connsiteY0" fmla="*/ 0 h 29209"/>
                <a:gd name="connsiteX1" fmla="*/ 16787 w 16786"/>
                <a:gd name="connsiteY1" fmla="*/ 29209 h 29209"/>
              </a:gdLst>
              <a:ahLst/>
              <a:cxnLst>
                <a:cxn ang="0">
                  <a:pos x="connsiteX0" y="connsiteY0"/>
                </a:cxn>
                <a:cxn ang="0">
                  <a:pos x="connsiteX1" y="connsiteY1"/>
                </a:cxn>
              </a:cxnLst>
              <a:rect l="l" t="t" r="r" b="b"/>
              <a:pathLst>
                <a:path w="16786" h="29209">
                  <a:moveTo>
                    <a:pt x="0" y="0"/>
                  </a:moveTo>
                  <a:lnTo>
                    <a:pt x="16787" y="29209"/>
                  </a:lnTo>
                </a:path>
              </a:pathLst>
            </a:custGeom>
            <a:ln w="9525" cap="rnd">
              <a:solidFill>
                <a:schemeClr val="accent1"/>
              </a:solidFill>
              <a:prstDash val="solid"/>
              <a:round/>
            </a:ln>
          </p:spPr>
          <p:txBody>
            <a:bodyPr rtlCol="0" anchor="ctr"/>
            <a:lstStyle/>
            <a:p>
              <a:endParaRPr lang="en-GB"/>
            </a:p>
          </p:txBody>
        </p:sp>
        <p:sp>
          <p:nvSpPr>
            <p:cNvPr id="70" name="Freeform 135">
              <a:extLst>
                <a:ext uri="{FF2B5EF4-FFF2-40B4-BE49-F238E27FC236}">
                  <a16:creationId xmlns:a16="http://schemas.microsoft.com/office/drawing/2014/main" id="{75926ACB-C6C8-5F39-5B04-7720D505A570}"/>
                </a:ext>
              </a:extLst>
            </p:cNvPr>
            <p:cNvSpPr/>
            <p:nvPr/>
          </p:nvSpPr>
          <p:spPr>
            <a:xfrm>
              <a:off x="4764573" y="2815400"/>
              <a:ext cx="16786" cy="29209"/>
            </a:xfrm>
            <a:custGeom>
              <a:avLst/>
              <a:gdLst>
                <a:gd name="connsiteX0" fmla="*/ 0 w 16786"/>
                <a:gd name="connsiteY0" fmla="*/ 0 h 29209"/>
                <a:gd name="connsiteX1" fmla="*/ 16787 w 16786"/>
                <a:gd name="connsiteY1" fmla="*/ 29209 h 29209"/>
              </a:gdLst>
              <a:ahLst/>
              <a:cxnLst>
                <a:cxn ang="0">
                  <a:pos x="connsiteX0" y="connsiteY0"/>
                </a:cxn>
                <a:cxn ang="0">
                  <a:pos x="connsiteX1" y="connsiteY1"/>
                </a:cxn>
              </a:cxnLst>
              <a:rect l="l" t="t" r="r" b="b"/>
              <a:pathLst>
                <a:path w="16786" h="29209">
                  <a:moveTo>
                    <a:pt x="0" y="0"/>
                  </a:moveTo>
                  <a:lnTo>
                    <a:pt x="16787" y="29209"/>
                  </a:lnTo>
                </a:path>
              </a:pathLst>
            </a:custGeom>
            <a:ln w="9525" cap="rnd">
              <a:solidFill>
                <a:schemeClr val="accent1"/>
              </a:solidFill>
              <a:prstDash val="solid"/>
              <a:round/>
            </a:ln>
          </p:spPr>
          <p:txBody>
            <a:bodyPr rtlCol="0" anchor="ctr"/>
            <a:lstStyle/>
            <a:p>
              <a:endParaRPr lang="en-GB"/>
            </a:p>
          </p:txBody>
        </p:sp>
        <p:sp>
          <p:nvSpPr>
            <p:cNvPr id="71" name="Freeform 136">
              <a:extLst>
                <a:ext uri="{FF2B5EF4-FFF2-40B4-BE49-F238E27FC236}">
                  <a16:creationId xmlns:a16="http://schemas.microsoft.com/office/drawing/2014/main" id="{4AF45311-968A-DED0-078E-D7244230B9DE}"/>
                </a:ext>
              </a:extLst>
            </p:cNvPr>
            <p:cNvSpPr/>
            <p:nvPr/>
          </p:nvSpPr>
          <p:spPr>
            <a:xfrm>
              <a:off x="4882081" y="2611943"/>
              <a:ext cx="33573" cy="16786"/>
            </a:xfrm>
            <a:custGeom>
              <a:avLst/>
              <a:gdLst>
                <a:gd name="connsiteX0" fmla="*/ 0 w 33573"/>
                <a:gd name="connsiteY0" fmla="*/ 0 h 16786"/>
                <a:gd name="connsiteX1" fmla="*/ 33574 w 33573"/>
                <a:gd name="connsiteY1" fmla="*/ 0 h 16786"/>
              </a:gdLst>
              <a:ahLst/>
              <a:cxnLst>
                <a:cxn ang="0">
                  <a:pos x="connsiteX0" y="connsiteY0"/>
                </a:cxn>
                <a:cxn ang="0">
                  <a:pos x="connsiteX1" y="connsiteY1"/>
                </a:cxn>
              </a:cxnLst>
              <a:rect l="l" t="t" r="r" b="b"/>
              <a:pathLst>
                <a:path w="33573" h="16786">
                  <a:moveTo>
                    <a:pt x="0" y="0"/>
                  </a:moveTo>
                  <a:lnTo>
                    <a:pt x="33574" y="0"/>
                  </a:lnTo>
                </a:path>
              </a:pathLst>
            </a:custGeom>
            <a:ln w="9525" cap="rnd">
              <a:solidFill>
                <a:schemeClr val="accent1"/>
              </a:solidFill>
              <a:prstDash val="solid"/>
              <a:round/>
            </a:ln>
          </p:spPr>
          <p:txBody>
            <a:bodyPr rtlCol="0" anchor="ctr"/>
            <a:lstStyle/>
            <a:p>
              <a:endParaRPr lang="en-GB"/>
            </a:p>
          </p:txBody>
        </p:sp>
      </p:grpSp>
      <p:grpSp>
        <p:nvGrpSpPr>
          <p:cNvPr id="74" name="Graphic 2">
            <a:extLst>
              <a:ext uri="{FF2B5EF4-FFF2-40B4-BE49-F238E27FC236}">
                <a16:creationId xmlns:a16="http://schemas.microsoft.com/office/drawing/2014/main" id="{6C31ED06-1F36-075C-304F-B7DD671389E2}"/>
              </a:ext>
            </a:extLst>
          </p:cNvPr>
          <p:cNvGrpSpPr/>
          <p:nvPr/>
        </p:nvGrpSpPr>
        <p:grpSpPr>
          <a:xfrm>
            <a:off x="766453" y="4803232"/>
            <a:ext cx="300740" cy="211632"/>
            <a:chOff x="5650314" y="3973726"/>
            <a:chExt cx="891370" cy="627261"/>
          </a:xfrm>
          <a:noFill/>
        </p:grpSpPr>
        <p:sp>
          <p:nvSpPr>
            <p:cNvPr id="75" name="Freeform: Shape 74">
              <a:extLst>
                <a:ext uri="{FF2B5EF4-FFF2-40B4-BE49-F238E27FC236}">
                  <a16:creationId xmlns:a16="http://schemas.microsoft.com/office/drawing/2014/main" id="{1331C79D-76D4-6C28-5055-FACB1668AC2E}"/>
                </a:ext>
              </a:extLst>
            </p:cNvPr>
            <p:cNvSpPr/>
            <p:nvPr/>
          </p:nvSpPr>
          <p:spPr>
            <a:xfrm>
              <a:off x="5650314" y="3973726"/>
              <a:ext cx="115548" cy="115548"/>
            </a:xfrm>
            <a:custGeom>
              <a:avLst/>
              <a:gdLst>
                <a:gd name="connsiteX0" fmla="*/ 115548 w 115548"/>
                <a:gd name="connsiteY0" fmla="*/ 0 h 115548"/>
                <a:gd name="connsiteX1" fmla="*/ 0 w 115548"/>
                <a:gd name="connsiteY1" fmla="*/ 115548 h 115548"/>
              </a:gdLst>
              <a:ahLst/>
              <a:cxnLst>
                <a:cxn ang="0">
                  <a:pos x="connsiteX0" y="connsiteY0"/>
                </a:cxn>
                <a:cxn ang="0">
                  <a:pos x="connsiteX1" y="connsiteY1"/>
                </a:cxn>
              </a:cxnLst>
              <a:rect l="l" t="t" r="r" b="b"/>
              <a:pathLst>
                <a:path w="115548" h="115548">
                  <a:moveTo>
                    <a:pt x="115548" y="0"/>
                  </a:moveTo>
                  <a:cubicBezTo>
                    <a:pt x="115548" y="63717"/>
                    <a:pt x="63882" y="115548"/>
                    <a:pt x="0" y="115548"/>
                  </a:cubicBezTo>
                </a:path>
              </a:pathLst>
            </a:custGeom>
            <a:noFill/>
            <a:ln w="9525" cap="flat">
              <a:solidFill>
                <a:schemeClr val="accent1"/>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0892E0C6-AD5F-36AA-0138-7602E3BDA020}"/>
                </a:ext>
              </a:extLst>
            </p:cNvPr>
            <p:cNvSpPr/>
            <p:nvPr/>
          </p:nvSpPr>
          <p:spPr>
            <a:xfrm>
              <a:off x="5650314" y="4254343"/>
              <a:ext cx="115548" cy="115548"/>
            </a:xfrm>
            <a:custGeom>
              <a:avLst/>
              <a:gdLst>
                <a:gd name="connsiteX0" fmla="*/ 115548 w 115548"/>
                <a:gd name="connsiteY0" fmla="*/ 115548 h 115548"/>
                <a:gd name="connsiteX1" fmla="*/ 0 w 115548"/>
                <a:gd name="connsiteY1" fmla="*/ 0 h 115548"/>
              </a:gdLst>
              <a:ahLst/>
              <a:cxnLst>
                <a:cxn ang="0">
                  <a:pos x="connsiteX0" y="connsiteY0"/>
                </a:cxn>
                <a:cxn ang="0">
                  <a:pos x="connsiteX1" y="connsiteY1"/>
                </a:cxn>
              </a:cxnLst>
              <a:rect l="l" t="t" r="r" b="b"/>
              <a:pathLst>
                <a:path w="115548" h="115548">
                  <a:moveTo>
                    <a:pt x="115548" y="115548"/>
                  </a:moveTo>
                  <a:cubicBezTo>
                    <a:pt x="115548" y="51667"/>
                    <a:pt x="63882" y="0"/>
                    <a:pt x="0" y="0"/>
                  </a:cubicBezTo>
                </a:path>
              </a:pathLst>
            </a:custGeom>
            <a:noFill/>
            <a:ln w="9525" cap="flat">
              <a:solidFill>
                <a:schemeClr val="accent1"/>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296EDCD3-0D64-1B80-DB2E-E327046CEAFA}"/>
                </a:ext>
              </a:extLst>
            </p:cNvPr>
            <p:cNvSpPr/>
            <p:nvPr/>
          </p:nvSpPr>
          <p:spPr>
            <a:xfrm>
              <a:off x="5650314" y="3973726"/>
              <a:ext cx="610754" cy="396164"/>
            </a:xfrm>
            <a:custGeom>
              <a:avLst/>
              <a:gdLst>
                <a:gd name="connsiteX0" fmla="*/ 132055 w 610754"/>
                <a:gd name="connsiteY0" fmla="*/ 396165 h 396164"/>
                <a:gd name="connsiteX1" fmla="*/ 16507 w 610754"/>
                <a:gd name="connsiteY1" fmla="*/ 396165 h 396164"/>
                <a:gd name="connsiteX2" fmla="*/ 0 w 610754"/>
                <a:gd name="connsiteY2" fmla="*/ 379658 h 396164"/>
                <a:gd name="connsiteX3" fmla="*/ 0 w 610754"/>
                <a:gd name="connsiteY3" fmla="*/ 16507 h 396164"/>
                <a:gd name="connsiteX4" fmla="*/ 16507 w 610754"/>
                <a:gd name="connsiteY4" fmla="*/ 0 h 396164"/>
                <a:gd name="connsiteX5" fmla="*/ 610754 w 610754"/>
                <a:gd name="connsiteY5" fmla="*/ 0 h 39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754" h="396164">
                  <a:moveTo>
                    <a:pt x="132055" y="396165"/>
                  </a:moveTo>
                  <a:lnTo>
                    <a:pt x="16507" y="396165"/>
                  </a:lnTo>
                  <a:cubicBezTo>
                    <a:pt x="7428" y="396165"/>
                    <a:pt x="0" y="388737"/>
                    <a:pt x="0" y="379658"/>
                  </a:cubicBezTo>
                  <a:lnTo>
                    <a:pt x="0" y="16507"/>
                  </a:lnTo>
                  <a:cubicBezTo>
                    <a:pt x="0" y="7428"/>
                    <a:pt x="7428" y="0"/>
                    <a:pt x="16507" y="0"/>
                  </a:cubicBezTo>
                  <a:lnTo>
                    <a:pt x="610754" y="0"/>
                  </a:lnTo>
                </a:path>
              </a:pathLst>
            </a:custGeom>
            <a:noFill/>
            <a:ln w="9525" cap="rnd">
              <a:solidFill>
                <a:schemeClr val="accent1"/>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9FBA3648-6B62-57B8-4704-73DA15A1CE54}"/>
                </a:ext>
              </a:extLst>
            </p:cNvPr>
            <p:cNvSpPr/>
            <p:nvPr/>
          </p:nvSpPr>
          <p:spPr>
            <a:xfrm>
              <a:off x="5848396" y="4303864"/>
              <a:ext cx="231096" cy="132054"/>
            </a:xfrm>
            <a:custGeom>
              <a:avLst/>
              <a:gdLst>
                <a:gd name="connsiteX0" fmla="*/ 231096 w 231096"/>
                <a:gd name="connsiteY0" fmla="*/ 66027 h 132054"/>
                <a:gd name="connsiteX1" fmla="*/ 115548 w 231096"/>
                <a:gd name="connsiteY1" fmla="*/ 132055 h 132054"/>
                <a:gd name="connsiteX2" fmla="*/ 0 w 231096"/>
                <a:gd name="connsiteY2" fmla="*/ 66027 h 132054"/>
                <a:gd name="connsiteX3" fmla="*/ 115548 w 231096"/>
                <a:gd name="connsiteY3" fmla="*/ 0 h 132054"/>
                <a:gd name="connsiteX4" fmla="*/ 231096 w 231096"/>
                <a:gd name="connsiteY4" fmla="*/ 66027 h 1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132054">
                  <a:moveTo>
                    <a:pt x="231096" y="66027"/>
                  </a:moveTo>
                  <a:cubicBezTo>
                    <a:pt x="231096" y="102493"/>
                    <a:pt x="179364" y="132055"/>
                    <a:pt x="115548" y="132055"/>
                  </a:cubicBezTo>
                  <a:cubicBezTo>
                    <a:pt x="51733" y="132055"/>
                    <a:pt x="0" y="102493"/>
                    <a:pt x="0" y="66027"/>
                  </a:cubicBezTo>
                  <a:cubicBezTo>
                    <a:pt x="0" y="29562"/>
                    <a:pt x="51733" y="0"/>
                    <a:pt x="115548" y="0"/>
                  </a:cubicBezTo>
                  <a:cubicBezTo>
                    <a:pt x="179364" y="0"/>
                    <a:pt x="231096" y="29562"/>
                    <a:pt x="231096" y="66027"/>
                  </a:cubicBezTo>
                  <a:close/>
                </a:path>
              </a:pathLst>
            </a:custGeom>
            <a:noFill/>
            <a:ln w="9525" cap="rnd">
              <a:solidFill>
                <a:schemeClr val="accent1"/>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608DB19A-C7B7-1A8D-DA26-0B35B5C31D4A}"/>
                </a:ext>
              </a:extLst>
            </p:cNvPr>
            <p:cNvSpPr/>
            <p:nvPr/>
          </p:nvSpPr>
          <p:spPr>
            <a:xfrm>
              <a:off x="5848396" y="4452425"/>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F22F84B5-ED79-8FFD-61F0-4E1401D7D368}"/>
                </a:ext>
              </a:extLst>
            </p:cNvPr>
            <p:cNvSpPr/>
            <p:nvPr/>
          </p:nvSpPr>
          <p:spPr>
            <a:xfrm>
              <a:off x="5848396" y="4369891"/>
              <a:ext cx="231096" cy="231096"/>
            </a:xfrm>
            <a:custGeom>
              <a:avLst/>
              <a:gdLst>
                <a:gd name="connsiteX0" fmla="*/ 231096 w 231096"/>
                <a:gd name="connsiteY0" fmla="*/ 0 h 231096"/>
                <a:gd name="connsiteX1" fmla="*/ 231096 w 231096"/>
                <a:gd name="connsiteY1" fmla="*/ 165069 h 231096"/>
                <a:gd name="connsiteX2" fmla="*/ 115548 w 231096"/>
                <a:gd name="connsiteY2" fmla="*/ 231096 h 231096"/>
                <a:gd name="connsiteX3" fmla="*/ 0 w 231096"/>
                <a:gd name="connsiteY3" fmla="*/ 165069 h 231096"/>
                <a:gd name="connsiteX4" fmla="*/ 0 w 231096"/>
                <a:gd name="connsiteY4" fmla="*/ 0 h 23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231096">
                  <a:moveTo>
                    <a:pt x="231096" y="0"/>
                  </a:moveTo>
                  <a:lnTo>
                    <a:pt x="231096" y="165069"/>
                  </a:lnTo>
                  <a:cubicBezTo>
                    <a:pt x="231096" y="201549"/>
                    <a:pt x="179430" y="231096"/>
                    <a:pt x="115548" y="231096"/>
                  </a:cubicBezTo>
                  <a:cubicBezTo>
                    <a:pt x="51667" y="231096"/>
                    <a:pt x="0" y="201549"/>
                    <a:pt x="0" y="165069"/>
                  </a:cubicBezTo>
                  <a:lnTo>
                    <a:pt x="0" y="0"/>
                  </a:lnTo>
                </a:path>
              </a:pathLst>
            </a:custGeom>
            <a:noFill/>
            <a:ln w="9525" cap="rnd">
              <a:solidFill>
                <a:schemeClr val="accent1"/>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23758867-391B-38AC-1952-AC7385D8FCAD}"/>
                </a:ext>
              </a:extLst>
            </p:cNvPr>
            <p:cNvSpPr/>
            <p:nvPr/>
          </p:nvSpPr>
          <p:spPr>
            <a:xfrm>
              <a:off x="6079493" y="4369891"/>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F7D864D3-93EC-0757-4869-CC82593D73DE}"/>
                </a:ext>
              </a:extLst>
            </p:cNvPr>
            <p:cNvSpPr/>
            <p:nvPr/>
          </p:nvSpPr>
          <p:spPr>
            <a:xfrm>
              <a:off x="6079493" y="4287357"/>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010AB081-9D54-6C33-DF8B-1665B288506B}"/>
                </a:ext>
              </a:extLst>
            </p:cNvPr>
            <p:cNvSpPr/>
            <p:nvPr/>
          </p:nvSpPr>
          <p:spPr>
            <a:xfrm>
              <a:off x="6079493" y="4138795"/>
              <a:ext cx="231096" cy="132054"/>
            </a:xfrm>
            <a:custGeom>
              <a:avLst/>
              <a:gdLst>
                <a:gd name="connsiteX0" fmla="*/ 231096 w 231096"/>
                <a:gd name="connsiteY0" fmla="*/ 66027 h 132054"/>
                <a:gd name="connsiteX1" fmla="*/ 115548 w 231096"/>
                <a:gd name="connsiteY1" fmla="*/ 132055 h 132054"/>
                <a:gd name="connsiteX2" fmla="*/ 0 w 231096"/>
                <a:gd name="connsiteY2" fmla="*/ 66027 h 132054"/>
                <a:gd name="connsiteX3" fmla="*/ 115548 w 231096"/>
                <a:gd name="connsiteY3" fmla="*/ 0 h 132054"/>
                <a:gd name="connsiteX4" fmla="*/ 231096 w 231096"/>
                <a:gd name="connsiteY4" fmla="*/ 66027 h 1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132054">
                  <a:moveTo>
                    <a:pt x="231096" y="66027"/>
                  </a:moveTo>
                  <a:cubicBezTo>
                    <a:pt x="231096" y="102493"/>
                    <a:pt x="179364" y="132055"/>
                    <a:pt x="115548" y="132055"/>
                  </a:cubicBezTo>
                  <a:cubicBezTo>
                    <a:pt x="51733" y="132055"/>
                    <a:pt x="0" y="102493"/>
                    <a:pt x="0" y="66027"/>
                  </a:cubicBezTo>
                  <a:cubicBezTo>
                    <a:pt x="0" y="29562"/>
                    <a:pt x="51733" y="0"/>
                    <a:pt x="115548" y="0"/>
                  </a:cubicBezTo>
                  <a:cubicBezTo>
                    <a:pt x="179364" y="0"/>
                    <a:pt x="231096" y="29562"/>
                    <a:pt x="231096" y="66027"/>
                  </a:cubicBezTo>
                  <a:close/>
                </a:path>
              </a:pathLst>
            </a:custGeom>
            <a:noFill/>
            <a:ln w="9525" cap="rnd">
              <a:solidFill>
                <a:schemeClr val="accent1"/>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A7012480-42C2-D31C-17A3-C87AEAADF62D}"/>
                </a:ext>
              </a:extLst>
            </p:cNvPr>
            <p:cNvSpPr/>
            <p:nvPr/>
          </p:nvSpPr>
          <p:spPr>
            <a:xfrm>
              <a:off x="6079493" y="4452425"/>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6F33B759-33D8-31CC-F21F-A302E73108CB}"/>
                </a:ext>
              </a:extLst>
            </p:cNvPr>
            <p:cNvSpPr/>
            <p:nvPr/>
          </p:nvSpPr>
          <p:spPr>
            <a:xfrm>
              <a:off x="6079493" y="4204822"/>
              <a:ext cx="231096" cy="396164"/>
            </a:xfrm>
            <a:custGeom>
              <a:avLst/>
              <a:gdLst>
                <a:gd name="connsiteX0" fmla="*/ 231096 w 231096"/>
                <a:gd name="connsiteY0" fmla="*/ 0 h 396164"/>
                <a:gd name="connsiteX1" fmla="*/ 231096 w 231096"/>
                <a:gd name="connsiteY1" fmla="*/ 330137 h 396164"/>
                <a:gd name="connsiteX2" fmla="*/ 115548 w 231096"/>
                <a:gd name="connsiteY2" fmla="*/ 396165 h 396164"/>
                <a:gd name="connsiteX3" fmla="*/ 0 w 231096"/>
                <a:gd name="connsiteY3" fmla="*/ 330137 h 396164"/>
                <a:gd name="connsiteX4" fmla="*/ 0 w 231096"/>
                <a:gd name="connsiteY4" fmla="*/ 0 h 396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396164">
                  <a:moveTo>
                    <a:pt x="231096" y="0"/>
                  </a:moveTo>
                  <a:lnTo>
                    <a:pt x="231096" y="330137"/>
                  </a:lnTo>
                  <a:cubicBezTo>
                    <a:pt x="231096" y="366618"/>
                    <a:pt x="179430" y="396165"/>
                    <a:pt x="115548" y="396165"/>
                  </a:cubicBezTo>
                  <a:cubicBezTo>
                    <a:pt x="51667" y="396165"/>
                    <a:pt x="0" y="366618"/>
                    <a:pt x="0" y="330137"/>
                  </a:cubicBezTo>
                  <a:lnTo>
                    <a:pt x="0" y="0"/>
                  </a:lnTo>
                </a:path>
              </a:pathLst>
            </a:custGeom>
            <a:noFill/>
            <a:ln w="9525" cap="rnd">
              <a:solidFill>
                <a:schemeClr val="accent1"/>
              </a:solid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C7476B39-04AA-3EFD-1BD0-EE5FC36E1EE8}"/>
                </a:ext>
              </a:extLst>
            </p:cNvPr>
            <p:cNvSpPr/>
            <p:nvPr/>
          </p:nvSpPr>
          <p:spPr>
            <a:xfrm>
              <a:off x="6310589" y="4369891"/>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2DA79CB4-34F9-D5DD-1031-2DFF0068E695}"/>
                </a:ext>
              </a:extLst>
            </p:cNvPr>
            <p:cNvSpPr/>
            <p:nvPr/>
          </p:nvSpPr>
          <p:spPr>
            <a:xfrm>
              <a:off x="6310589" y="4287357"/>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ADE00F5C-CA22-A3F5-F0B5-37833A0F5B2B}"/>
                </a:ext>
              </a:extLst>
            </p:cNvPr>
            <p:cNvSpPr/>
            <p:nvPr/>
          </p:nvSpPr>
          <p:spPr>
            <a:xfrm>
              <a:off x="6310589" y="4204822"/>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89" name="Freeform: Shape 88">
              <a:extLst>
                <a:ext uri="{FF2B5EF4-FFF2-40B4-BE49-F238E27FC236}">
                  <a16:creationId xmlns:a16="http://schemas.microsoft.com/office/drawing/2014/main" id="{2F0A9E75-9717-E755-0BDB-1002F3641218}"/>
                </a:ext>
              </a:extLst>
            </p:cNvPr>
            <p:cNvSpPr/>
            <p:nvPr/>
          </p:nvSpPr>
          <p:spPr>
            <a:xfrm>
              <a:off x="6310589" y="4122288"/>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90" name="Freeform: Shape 89">
              <a:extLst>
                <a:ext uri="{FF2B5EF4-FFF2-40B4-BE49-F238E27FC236}">
                  <a16:creationId xmlns:a16="http://schemas.microsoft.com/office/drawing/2014/main" id="{B99B9C94-4DC1-AE79-74E7-E497BB1B9A47}"/>
                </a:ext>
              </a:extLst>
            </p:cNvPr>
            <p:cNvSpPr/>
            <p:nvPr/>
          </p:nvSpPr>
          <p:spPr>
            <a:xfrm>
              <a:off x="6310589" y="3973726"/>
              <a:ext cx="231096" cy="132054"/>
            </a:xfrm>
            <a:custGeom>
              <a:avLst/>
              <a:gdLst>
                <a:gd name="connsiteX0" fmla="*/ 231096 w 231096"/>
                <a:gd name="connsiteY0" fmla="*/ 66027 h 132054"/>
                <a:gd name="connsiteX1" fmla="*/ 115548 w 231096"/>
                <a:gd name="connsiteY1" fmla="*/ 132055 h 132054"/>
                <a:gd name="connsiteX2" fmla="*/ 0 w 231096"/>
                <a:gd name="connsiteY2" fmla="*/ 66027 h 132054"/>
                <a:gd name="connsiteX3" fmla="*/ 115548 w 231096"/>
                <a:gd name="connsiteY3" fmla="*/ 0 h 132054"/>
                <a:gd name="connsiteX4" fmla="*/ 231096 w 231096"/>
                <a:gd name="connsiteY4" fmla="*/ 66027 h 1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132054">
                  <a:moveTo>
                    <a:pt x="231096" y="66027"/>
                  </a:moveTo>
                  <a:cubicBezTo>
                    <a:pt x="231096" y="102493"/>
                    <a:pt x="179364" y="132055"/>
                    <a:pt x="115548" y="132055"/>
                  </a:cubicBezTo>
                  <a:cubicBezTo>
                    <a:pt x="51733" y="132055"/>
                    <a:pt x="0" y="102493"/>
                    <a:pt x="0" y="66027"/>
                  </a:cubicBezTo>
                  <a:cubicBezTo>
                    <a:pt x="0" y="29562"/>
                    <a:pt x="51733" y="0"/>
                    <a:pt x="115548" y="0"/>
                  </a:cubicBezTo>
                  <a:cubicBezTo>
                    <a:pt x="179364" y="0"/>
                    <a:pt x="231096" y="29562"/>
                    <a:pt x="231096" y="66027"/>
                  </a:cubicBezTo>
                  <a:close/>
                </a:path>
              </a:pathLst>
            </a:custGeom>
            <a:noFill/>
            <a:ln w="9525" cap="rnd">
              <a:solidFill>
                <a:schemeClr val="accent1"/>
              </a:solid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73154A57-5301-3EE1-6A4A-9A358F4ED076}"/>
                </a:ext>
              </a:extLst>
            </p:cNvPr>
            <p:cNvSpPr/>
            <p:nvPr/>
          </p:nvSpPr>
          <p:spPr>
            <a:xfrm>
              <a:off x="6310589" y="4452425"/>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C2A2A840-F532-06A4-0BA5-0318A772ABE6}"/>
                </a:ext>
              </a:extLst>
            </p:cNvPr>
            <p:cNvSpPr/>
            <p:nvPr/>
          </p:nvSpPr>
          <p:spPr>
            <a:xfrm>
              <a:off x="6310589" y="4039754"/>
              <a:ext cx="231096" cy="561233"/>
            </a:xfrm>
            <a:custGeom>
              <a:avLst/>
              <a:gdLst>
                <a:gd name="connsiteX0" fmla="*/ 231096 w 231096"/>
                <a:gd name="connsiteY0" fmla="*/ 0 h 561233"/>
                <a:gd name="connsiteX1" fmla="*/ 231096 w 231096"/>
                <a:gd name="connsiteY1" fmla="*/ 495206 h 561233"/>
                <a:gd name="connsiteX2" fmla="*/ 115548 w 231096"/>
                <a:gd name="connsiteY2" fmla="*/ 561234 h 561233"/>
                <a:gd name="connsiteX3" fmla="*/ 0 w 231096"/>
                <a:gd name="connsiteY3" fmla="*/ 495206 h 561233"/>
                <a:gd name="connsiteX4" fmla="*/ 0 w 231096"/>
                <a:gd name="connsiteY4" fmla="*/ 0 h 56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561233">
                  <a:moveTo>
                    <a:pt x="231096" y="0"/>
                  </a:moveTo>
                  <a:lnTo>
                    <a:pt x="231096" y="495206"/>
                  </a:lnTo>
                  <a:cubicBezTo>
                    <a:pt x="231096" y="531686"/>
                    <a:pt x="179430" y="561234"/>
                    <a:pt x="115548" y="561234"/>
                  </a:cubicBezTo>
                  <a:cubicBezTo>
                    <a:pt x="51667" y="561234"/>
                    <a:pt x="0" y="531686"/>
                    <a:pt x="0" y="495206"/>
                  </a:cubicBezTo>
                  <a:lnTo>
                    <a:pt x="0" y="0"/>
                  </a:lnTo>
                </a:path>
              </a:pathLst>
            </a:custGeom>
            <a:noFill/>
            <a:ln w="9525" cap="rnd">
              <a:solidFill>
                <a:schemeClr val="accent1"/>
              </a:solid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D52CDDAE-3AEF-CCD1-0CCC-FC06866E6924}"/>
                </a:ext>
              </a:extLst>
            </p:cNvPr>
            <p:cNvSpPr/>
            <p:nvPr/>
          </p:nvSpPr>
          <p:spPr>
            <a:xfrm>
              <a:off x="5881410" y="4039754"/>
              <a:ext cx="232251" cy="205180"/>
            </a:xfrm>
            <a:custGeom>
              <a:avLst/>
              <a:gdLst>
                <a:gd name="connsiteX0" fmla="*/ 232252 w 232251"/>
                <a:gd name="connsiteY0" fmla="*/ 46219 h 205180"/>
                <a:gd name="connsiteX1" fmla="*/ 132055 w 232251"/>
                <a:gd name="connsiteY1" fmla="*/ 0 h 205180"/>
                <a:gd name="connsiteX2" fmla="*/ 0 w 232251"/>
                <a:gd name="connsiteY2" fmla="*/ 132055 h 205180"/>
                <a:gd name="connsiteX3" fmla="*/ 22119 w 232251"/>
                <a:gd name="connsiteY3" fmla="*/ 205180 h 205180"/>
              </a:gdLst>
              <a:ahLst/>
              <a:cxnLst>
                <a:cxn ang="0">
                  <a:pos x="connsiteX0" y="connsiteY0"/>
                </a:cxn>
                <a:cxn ang="0">
                  <a:pos x="connsiteX1" y="connsiteY1"/>
                </a:cxn>
                <a:cxn ang="0">
                  <a:pos x="connsiteX2" y="connsiteY2"/>
                </a:cxn>
                <a:cxn ang="0">
                  <a:pos x="connsiteX3" y="connsiteY3"/>
                </a:cxn>
              </a:cxnLst>
              <a:rect l="l" t="t" r="r" b="b"/>
              <a:pathLst>
                <a:path w="232251" h="205180">
                  <a:moveTo>
                    <a:pt x="232252" y="46219"/>
                  </a:moveTo>
                  <a:cubicBezTo>
                    <a:pt x="207987" y="17992"/>
                    <a:pt x="172167" y="0"/>
                    <a:pt x="132055" y="0"/>
                  </a:cubicBezTo>
                  <a:cubicBezTo>
                    <a:pt x="59095" y="0"/>
                    <a:pt x="0" y="59095"/>
                    <a:pt x="0" y="132055"/>
                  </a:cubicBezTo>
                  <a:cubicBezTo>
                    <a:pt x="0" y="159126"/>
                    <a:pt x="8088" y="184217"/>
                    <a:pt x="22119" y="205180"/>
                  </a:cubicBezTo>
                </a:path>
              </a:pathLst>
            </a:custGeom>
            <a:noFill/>
            <a:ln w="9525" cap="rnd">
              <a:solidFill>
                <a:schemeClr val="accent1"/>
              </a:solidFill>
              <a:prstDash val="solid"/>
              <a:round/>
            </a:ln>
          </p:spPr>
          <p:txBody>
            <a:bodyPr rtlCol="0" anchor="ctr"/>
            <a:lstStyle/>
            <a:p>
              <a:endParaRPr lang="en-GB"/>
            </a:p>
          </p:txBody>
        </p:sp>
      </p:grpSp>
      <p:sp>
        <p:nvSpPr>
          <p:cNvPr id="95" name="Content Placeholder 7">
            <a:extLst>
              <a:ext uri="{FF2B5EF4-FFF2-40B4-BE49-F238E27FC236}">
                <a16:creationId xmlns:a16="http://schemas.microsoft.com/office/drawing/2014/main" id="{CB6AC66A-FBB6-03DF-30B8-90E265C0B775}"/>
              </a:ext>
            </a:extLst>
          </p:cNvPr>
          <p:cNvSpPr txBox="1">
            <a:spLocks/>
          </p:cNvSpPr>
          <p:nvPr/>
        </p:nvSpPr>
        <p:spPr>
          <a:xfrm>
            <a:off x="6964434" y="1295397"/>
            <a:ext cx="3033713" cy="5923549"/>
          </a:xfrm>
          <a:prstGeom prst="rect">
            <a:avLst/>
          </a:prstGeom>
        </p:spPr>
        <p:txBody>
          <a:bodyPr vert="horz" lIns="0" tIns="0" rIns="0" bIns="0" numCol="1" spcCol="360000" rtlCol="0" anchor="t">
            <a:noAutofit/>
          </a:bodyPr>
          <a:lstStyle>
            <a:lvl1pPr marL="0" indent="0" algn="l" defTabSz="801929" rtl="0" eaLnBrk="1" latinLnBrk="0" hangingPunct="1">
              <a:lnSpc>
                <a:spcPct val="120000"/>
              </a:lnSpc>
              <a:spcBef>
                <a:spcPts val="0"/>
              </a:spcBef>
              <a:spcAft>
                <a:spcPts val="800"/>
              </a:spcAft>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800"/>
              </a:spcAft>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800"/>
              </a:spcAft>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800"/>
              </a:spcAft>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800"/>
              </a:spcAft>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0" lvl="1" indent="0">
              <a:spcAft>
                <a:spcPts val="600"/>
              </a:spcAft>
              <a:buNone/>
            </a:pPr>
            <a:r>
              <a:rPr lang="en-GB" sz="1300" b="1">
                <a:solidFill>
                  <a:schemeClr val="accent1"/>
                </a:solidFill>
              </a:rPr>
              <a:t>Purpose</a:t>
            </a:r>
          </a:p>
          <a:p>
            <a:pPr marL="0" lvl="1" indent="0">
              <a:spcAft>
                <a:spcPts val="600"/>
              </a:spcAft>
              <a:buNone/>
            </a:pPr>
            <a:r>
              <a:rPr lang="en-US" b="0" i="0">
                <a:solidFill>
                  <a:srgbClr val="000000"/>
                </a:solidFill>
                <a:effectLst/>
              </a:rPr>
              <a:t>To be a casual minibus driver for the school's home / school transport provision; including routine safety checks on the vehicles.</a:t>
            </a:r>
            <a:r>
              <a:rPr lang="en-US" b="1" i="0">
                <a:solidFill>
                  <a:srgbClr val="000000"/>
                </a:solidFill>
                <a:effectLst/>
              </a:rPr>
              <a:t> </a:t>
            </a:r>
            <a:endParaRPr lang="en-GB" b="1">
              <a:solidFill>
                <a:schemeClr val="accent1"/>
              </a:solidFill>
            </a:endParaRPr>
          </a:p>
          <a:p>
            <a:pPr marL="0" lvl="1" indent="0">
              <a:spcAft>
                <a:spcPts val="600"/>
              </a:spcAft>
              <a:buNone/>
            </a:pPr>
            <a:endParaRPr lang="en-GB" sz="1300" b="1">
              <a:solidFill>
                <a:schemeClr val="accent1"/>
              </a:solidFill>
            </a:endParaRPr>
          </a:p>
          <a:p>
            <a:pPr marL="0" lvl="1" indent="0">
              <a:spcAft>
                <a:spcPts val="600"/>
              </a:spcAft>
              <a:buNone/>
            </a:pPr>
            <a:endParaRPr lang="en-GB" sz="1300" b="1">
              <a:solidFill>
                <a:schemeClr val="accent1"/>
              </a:solidFill>
            </a:endParaRPr>
          </a:p>
          <a:p>
            <a:pPr marL="0" lvl="1" indent="0">
              <a:spcAft>
                <a:spcPts val="600"/>
              </a:spcAft>
              <a:buNone/>
            </a:pPr>
            <a:r>
              <a:rPr lang="en-GB" sz="1300" b="1">
                <a:solidFill>
                  <a:schemeClr val="accent1"/>
                </a:solidFill>
              </a:rPr>
              <a:t>Why this role above others?</a:t>
            </a:r>
          </a:p>
          <a:p>
            <a:pPr marL="0" lvl="1" indent="0">
              <a:spcAft>
                <a:spcPts val="600"/>
              </a:spcAft>
              <a:buNone/>
            </a:pPr>
            <a:r>
              <a:rPr lang="en-GB"/>
              <a:t>You will be part of a team that has a variety of backgrounds, all offering support and guidance to each other, which creates a positive and hardworking ethos. They go above and beyond to ensure the smooth running of the school helping all students achieve. </a:t>
            </a:r>
          </a:p>
          <a:p>
            <a:pPr marL="0" lvl="1" indent="0">
              <a:spcAft>
                <a:spcPts val="600"/>
              </a:spcAft>
              <a:buNone/>
            </a:pPr>
            <a:r>
              <a:rPr lang="en-GB"/>
              <a:t>Any questions in regard to the role can be raised with Susan Thorley ahead of the closing date: Susan.Thorley@gro.mmat.co.uk</a:t>
            </a:r>
          </a:p>
          <a:p>
            <a:pPr marL="0" lvl="1" indent="0">
              <a:spcAft>
                <a:spcPts val="600"/>
              </a:spcAft>
              <a:buNone/>
            </a:pPr>
            <a:endParaRPr lang="en-GB"/>
          </a:p>
          <a:p>
            <a:pPr marL="0" lvl="1" indent="0">
              <a:spcAft>
                <a:spcPts val="600"/>
              </a:spcAft>
              <a:buNone/>
            </a:pPr>
            <a:endParaRPr lang="en-GB"/>
          </a:p>
        </p:txBody>
      </p:sp>
      <p:pic>
        <p:nvPicPr>
          <p:cNvPr id="7" name="Picture Placeholder 6" descr="A group of students raising their hands&#10;&#10;Description automatically generated">
            <a:extLst>
              <a:ext uri="{FF2B5EF4-FFF2-40B4-BE49-F238E27FC236}">
                <a16:creationId xmlns:a16="http://schemas.microsoft.com/office/drawing/2014/main" id="{8AF07AFB-877C-E140-23C1-4BA2A6EBD0AE}"/>
              </a:ext>
            </a:extLst>
          </p:cNvPr>
          <p:cNvPicPr>
            <a:picLocks noGrp="1" noChangeAspect="1"/>
          </p:cNvPicPr>
          <p:nvPr>
            <p:ph type="pic" sz="quarter" idx="10"/>
          </p:nvPr>
        </p:nvPicPr>
        <p:blipFill>
          <a:blip r:embed="rId2"/>
          <a:srcRect l="6778" r="6778"/>
          <a:stretch>
            <a:fillRect/>
          </a:stretch>
        </p:blipFill>
        <p:spPr/>
      </p:pic>
    </p:spTree>
    <p:extLst>
      <p:ext uri="{BB962C8B-B14F-4D97-AF65-F5344CB8AC3E}">
        <p14:creationId xmlns:p14="http://schemas.microsoft.com/office/powerpoint/2010/main" val="370291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0B1991-0A22-5755-B63C-96C07A524630}"/>
              </a:ext>
            </a:extLst>
          </p:cNvPr>
          <p:cNvSpPr>
            <a:spLocks noGrp="1"/>
          </p:cNvSpPr>
          <p:nvPr>
            <p:ph idx="1"/>
          </p:nvPr>
        </p:nvSpPr>
        <p:spPr>
          <a:xfrm>
            <a:off x="352342" y="431800"/>
            <a:ext cx="4535487" cy="6839712"/>
          </a:xfrm>
        </p:spPr>
        <p:txBody>
          <a:bodyPr/>
          <a:lstStyle/>
          <a:p>
            <a:pPr marL="0" lvl="1" indent="0">
              <a:spcBef>
                <a:spcPts val="600"/>
              </a:spcBef>
              <a:spcAft>
                <a:spcPts val="600"/>
              </a:spcAft>
              <a:buNone/>
            </a:pPr>
            <a:r>
              <a:rPr lang="en-GB" sz="1300" b="1">
                <a:solidFill>
                  <a:schemeClr val="accent1"/>
                </a:solidFill>
              </a:rPr>
              <a:t>Responsible to:</a:t>
            </a:r>
          </a:p>
          <a:p>
            <a:r>
              <a:rPr lang="en-GB"/>
              <a:t>Headteacher, Operations Manager</a:t>
            </a:r>
          </a:p>
          <a:p>
            <a:pPr marL="0" lvl="1" indent="0">
              <a:spcBef>
                <a:spcPts val="600"/>
              </a:spcBef>
              <a:spcAft>
                <a:spcPts val="600"/>
              </a:spcAft>
              <a:buNone/>
            </a:pPr>
            <a:r>
              <a:rPr lang="en-GB" sz="1300" b="1">
                <a:solidFill>
                  <a:schemeClr val="accent1"/>
                </a:solidFill>
              </a:rPr>
              <a:t>Main Duties:</a:t>
            </a:r>
          </a:p>
          <a:p>
            <a:pPr algn="l" rtl="0" fontAlgn="base">
              <a:lnSpc>
                <a:spcPts val="1350"/>
              </a:lnSpc>
            </a:pPr>
            <a:r>
              <a:rPr lang="en-US" b="0" i="0">
                <a:solidFill>
                  <a:srgbClr val="000000"/>
                </a:solidFill>
                <a:effectLst/>
              </a:rPr>
              <a:t>Operating our bus routes, collecting children from given pick-up points along the route and delivering them to school and collecting them from school and dropping them back at the given points </a:t>
            </a:r>
          </a:p>
          <a:p>
            <a:pPr algn="l" rtl="0" fontAlgn="base">
              <a:lnSpc>
                <a:spcPts val="1350"/>
              </a:lnSpc>
            </a:pPr>
            <a:r>
              <a:rPr lang="en-US" b="0" i="0">
                <a:solidFill>
                  <a:srgbClr val="000000"/>
                </a:solidFill>
                <a:effectLst/>
              </a:rPr>
              <a:t>Taking students to </a:t>
            </a:r>
            <a:r>
              <a:rPr lang="en-US">
                <a:solidFill>
                  <a:srgbClr val="000000"/>
                </a:solidFill>
              </a:rPr>
              <a:t>specified locations </a:t>
            </a:r>
            <a:endParaRPr lang="en-US" b="0" i="0">
              <a:solidFill>
                <a:srgbClr val="000000"/>
              </a:solidFill>
              <a:effectLst/>
            </a:endParaRPr>
          </a:p>
          <a:p>
            <a:pPr algn="l" rtl="0" fontAlgn="base">
              <a:lnSpc>
                <a:spcPts val="1350"/>
              </a:lnSpc>
            </a:pPr>
            <a:r>
              <a:rPr lang="en-US" b="0" i="0">
                <a:solidFill>
                  <a:srgbClr val="000000"/>
                </a:solidFill>
                <a:effectLst/>
              </a:rPr>
              <a:t>Ensuring that the minibus is kept clean and in good condition, including, but not restricted to: </a:t>
            </a:r>
          </a:p>
          <a:p>
            <a:pPr algn="l" rtl="0" fontAlgn="base">
              <a:lnSpc>
                <a:spcPts val="1552"/>
              </a:lnSpc>
              <a:buFont typeface="Arial" panose="020B0604020202020204" pitchFamily="34" charset="0"/>
              <a:buChar char="•"/>
            </a:pPr>
            <a:r>
              <a:rPr lang="en-US" b="0" i="0">
                <a:solidFill>
                  <a:srgbClr val="000000"/>
                </a:solidFill>
                <a:effectLst/>
              </a:rPr>
              <a:t>Cleaning of the bus, both inside and out  </a:t>
            </a:r>
          </a:p>
          <a:p>
            <a:pPr algn="l" rtl="0" fontAlgn="base">
              <a:lnSpc>
                <a:spcPts val="1552"/>
              </a:lnSpc>
              <a:buFont typeface="Arial" panose="020B0604020202020204" pitchFamily="34" charset="0"/>
              <a:buChar char="•"/>
            </a:pPr>
            <a:r>
              <a:rPr lang="en-US" b="0" i="0">
                <a:solidFill>
                  <a:srgbClr val="000000"/>
                </a:solidFill>
                <a:effectLst/>
              </a:rPr>
              <a:t>Ensuring signs inside the bus are properly attached and in good condition </a:t>
            </a:r>
          </a:p>
          <a:p>
            <a:pPr algn="l" rtl="0" fontAlgn="base">
              <a:lnSpc>
                <a:spcPts val="1552"/>
              </a:lnSpc>
              <a:buFont typeface="Arial" panose="020B0604020202020204" pitchFamily="34" charset="0"/>
              <a:buChar char="•"/>
            </a:pPr>
            <a:r>
              <a:rPr lang="en-US" b="0" i="0">
                <a:solidFill>
                  <a:srgbClr val="000000"/>
                </a:solidFill>
                <a:effectLst/>
              </a:rPr>
              <a:t>Ensuring that any additional work required is communicated immediately to the Operations Manager </a:t>
            </a:r>
          </a:p>
          <a:p>
            <a:pPr algn="l" rtl="0" fontAlgn="base">
              <a:lnSpc>
                <a:spcPts val="1552"/>
              </a:lnSpc>
              <a:buFont typeface="Arial" panose="020B0604020202020204" pitchFamily="34" charset="0"/>
              <a:buChar char="•"/>
            </a:pPr>
            <a:r>
              <a:rPr lang="en-US" b="0" i="0">
                <a:solidFill>
                  <a:srgbClr val="000000"/>
                </a:solidFill>
                <a:effectLst/>
              </a:rPr>
              <a:t>Adhere to all school policies including Health and Safety guidelines for minibus drivers  </a:t>
            </a:r>
          </a:p>
          <a:p>
            <a:pPr algn="l" rtl="0" fontAlgn="base">
              <a:lnSpc>
                <a:spcPts val="1552"/>
              </a:lnSpc>
              <a:buFont typeface="Arial" panose="020B0604020202020204" pitchFamily="34" charset="0"/>
              <a:buChar char="•"/>
            </a:pPr>
            <a:r>
              <a:rPr lang="en-US" b="0" i="0">
                <a:solidFill>
                  <a:srgbClr val="000000"/>
                </a:solidFill>
                <a:effectLst/>
              </a:rPr>
              <a:t>Liaise with the Operations Manager regarding bus schedule and bookings on a regular basis  </a:t>
            </a:r>
          </a:p>
          <a:p>
            <a:pPr algn="l" rtl="0" fontAlgn="base">
              <a:lnSpc>
                <a:spcPts val="1350"/>
              </a:lnSpc>
            </a:pPr>
            <a:r>
              <a:rPr lang="en-US" b="0" i="0">
                <a:solidFill>
                  <a:srgbClr val="000000"/>
                </a:solidFill>
                <a:effectLst/>
              </a:rPr>
              <a:t> </a:t>
            </a:r>
          </a:p>
          <a:p>
            <a:pPr algn="l" rtl="0" fontAlgn="base">
              <a:lnSpc>
                <a:spcPts val="1350"/>
              </a:lnSpc>
            </a:pPr>
            <a:r>
              <a:rPr lang="en-US" b="0" i="0">
                <a:solidFill>
                  <a:srgbClr val="000000"/>
                </a:solidFill>
                <a:effectLst/>
              </a:rPr>
              <a:t>VEHICLE SAFETY - To carry out a check before leaving school, completing a Safety Check Record of the following (plus a weekly check on wheel nuts): • Oil level • Fuel • Coolant • </a:t>
            </a:r>
            <a:r>
              <a:rPr lang="en-US" b="0" i="0" err="1">
                <a:solidFill>
                  <a:srgbClr val="000000"/>
                </a:solidFill>
                <a:effectLst/>
              </a:rPr>
              <a:t>Tyres</a:t>
            </a:r>
            <a:r>
              <a:rPr lang="en-US" b="0" i="0">
                <a:solidFill>
                  <a:srgbClr val="000000"/>
                </a:solidFill>
                <a:effectLst/>
              </a:rPr>
              <a:t> • Windscreen wipers and washer level • Lights • Horn/mirrors • Brakes </a:t>
            </a:r>
            <a:br>
              <a:rPr lang="en-GB"/>
            </a:br>
            <a:endParaRPr lang="en-GB"/>
          </a:p>
          <a:p>
            <a:pPr marL="0" lvl="1" indent="0">
              <a:spcBef>
                <a:spcPts val="600"/>
              </a:spcBef>
              <a:spcAft>
                <a:spcPts val="600"/>
              </a:spcAft>
              <a:buNone/>
            </a:pPr>
            <a:endParaRPr lang="en-GB" b="0" i="0">
              <a:solidFill>
                <a:srgbClr val="000000"/>
              </a:solidFill>
              <a:effectLst/>
            </a:endParaRPr>
          </a:p>
          <a:p>
            <a:pPr marL="179070" lvl="1" indent="-179070"/>
            <a:endParaRPr lang="en-GB"/>
          </a:p>
        </p:txBody>
      </p:sp>
      <p:sp>
        <p:nvSpPr>
          <p:cNvPr id="5" name="Content Placeholder 4">
            <a:extLst>
              <a:ext uri="{FF2B5EF4-FFF2-40B4-BE49-F238E27FC236}">
                <a16:creationId xmlns:a16="http://schemas.microsoft.com/office/drawing/2014/main" id="{31BA1749-8D3C-A823-1527-68F07A5717F8}"/>
              </a:ext>
            </a:extLst>
          </p:cNvPr>
          <p:cNvSpPr>
            <a:spLocks noGrp="1"/>
          </p:cNvSpPr>
          <p:nvPr>
            <p:ph idx="10"/>
          </p:nvPr>
        </p:nvSpPr>
        <p:spPr>
          <a:xfrm>
            <a:off x="5725203" y="431800"/>
            <a:ext cx="4544435" cy="6443663"/>
          </a:xfrm>
        </p:spPr>
        <p:txBody>
          <a:bodyPr/>
          <a:lstStyle/>
          <a:p>
            <a:pPr algn="l" rtl="0" fontAlgn="base">
              <a:lnSpc>
                <a:spcPts val="1350"/>
              </a:lnSpc>
            </a:pPr>
            <a:r>
              <a:rPr lang="en-GB" sz="1300" b="1" i="0">
                <a:effectLst/>
              </a:rPr>
              <a:t>Responsibilities </a:t>
            </a:r>
          </a:p>
          <a:p>
            <a:pPr marL="171450" indent="-171450" algn="l" rtl="0" fontAlgn="base">
              <a:lnSpc>
                <a:spcPts val="1350"/>
              </a:lnSpc>
              <a:buFont typeface="Arial" panose="020B0604020202020204" pitchFamily="34" charset="0"/>
              <a:buChar char="•"/>
            </a:pPr>
            <a:r>
              <a:rPr lang="en-GB" b="0" i="0">
                <a:effectLst/>
              </a:rPr>
              <a:t>Be aware of and comply with policies and procedures relating to child protection, health, safety and security, confidentiality and data protection, reporting all concerns to an appropriate person. </a:t>
            </a:r>
          </a:p>
          <a:p>
            <a:pPr marL="171450" indent="-171450" algn="l" rtl="0" fontAlgn="base">
              <a:lnSpc>
                <a:spcPts val="1350"/>
              </a:lnSpc>
              <a:buFont typeface="Arial" panose="020B0604020202020204" pitchFamily="34" charset="0"/>
              <a:buChar char="•"/>
            </a:pPr>
            <a:r>
              <a:rPr lang="en-GB" b="0" i="0">
                <a:effectLst/>
              </a:rPr>
              <a:t>Be aware of and support difference and ensure equal opportunities for all. </a:t>
            </a:r>
          </a:p>
          <a:p>
            <a:pPr marL="171450" indent="-171450" algn="l" rtl="0" fontAlgn="base">
              <a:lnSpc>
                <a:spcPts val="1350"/>
              </a:lnSpc>
              <a:buFont typeface="Arial" panose="020B0604020202020204" pitchFamily="34" charset="0"/>
              <a:buChar char="•"/>
            </a:pPr>
            <a:r>
              <a:rPr lang="en-GB" b="0" i="0">
                <a:effectLst/>
              </a:rPr>
              <a:t>Contribute to the overall ethos/work/aims of the school. </a:t>
            </a:r>
          </a:p>
          <a:p>
            <a:pPr marL="171450" indent="-171450" algn="l" rtl="0" fontAlgn="base">
              <a:lnSpc>
                <a:spcPts val="1350"/>
              </a:lnSpc>
              <a:buFont typeface="Arial" panose="020B0604020202020204" pitchFamily="34" charset="0"/>
              <a:buChar char="•"/>
            </a:pPr>
            <a:r>
              <a:rPr lang="en-GB" b="0" i="0">
                <a:effectLst/>
              </a:rPr>
              <a:t>Appreciate and support the role of other professionals. </a:t>
            </a:r>
          </a:p>
          <a:p>
            <a:pPr marL="171450" indent="-171450" algn="l" rtl="0" fontAlgn="base">
              <a:lnSpc>
                <a:spcPts val="1350"/>
              </a:lnSpc>
              <a:buFont typeface="Arial" panose="020B0604020202020204" pitchFamily="34" charset="0"/>
              <a:buChar char="•"/>
            </a:pPr>
            <a:r>
              <a:rPr lang="en-GB" b="0" i="0">
                <a:effectLst/>
              </a:rPr>
              <a:t>Attend and participate in relevant meetings as required. </a:t>
            </a:r>
          </a:p>
          <a:p>
            <a:pPr marL="171450" indent="-171450" algn="l" rtl="0" fontAlgn="base">
              <a:lnSpc>
                <a:spcPts val="1350"/>
              </a:lnSpc>
              <a:buFont typeface="Arial" panose="020B0604020202020204" pitchFamily="34" charset="0"/>
              <a:buChar char="•"/>
            </a:pPr>
            <a:r>
              <a:rPr lang="en-GB" b="0" i="0">
                <a:effectLst/>
              </a:rPr>
              <a:t>Participate in training and other learning activities and performance development as required. </a:t>
            </a:r>
          </a:p>
          <a:p>
            <a:pPr marL="0" lvl="1" indent="0">
              <a:buNone/>
            </a:pPr>
            <a:br>
              <a:rPr lang="en-GB" sz="1300" b="1"/>
            </a:br>
            <a:r>
              <a:rPr lang="en-GB" sz="1300" b="1"/>
              <a:t>Standards and quality assurance</a:t>
            </a:r>
          </a:p>
          <a:p>
            <a:pPr marL="179070" lvl="1" indent="-179070"/>
            <a:r>
              <a:rPr lang="en-GB"/>
              <a:t>Uphold department, school and Trust procedures, policies and plans.</a:t>
            </a:r>
          </a:p>
          <a:p>
            <a:pPr marL="179070" lvl="1" indent="-179070"/>
            <a:r>
              <a:rPr lang="en-GB"/>
              <a:t>Represent the Faculty in cross-curricular working parties.</a:t>
            </a:r>
          </a:p>
          <a:p>
            <a:pPr marL="179070" lvl="1" indent="-179070"/>
            <a:r>
              <a:rPr lang="en-GB"/>
              <a:t>Attend Faculty, Year Team meetings and events to fully support the department, the school and the Multi-Academy Trust.</a:t>
            </a:r>
          </a:p>
          <a:p>
            <a:pPr marL="179070" lvl="1" indent="-179070"/>
            <a:r>
              <a:rPr lang="en-GB"/>
              <a:t>Attend relevant CPD and meetings within the Trust and with </a:t>
            </a:r>
            <a:br>
              <a:rPr lang="en-GB"/>
            </a:br>
            <a:r>
              <a:rPr lang="en-GB"/>
              <a:t>outside agencies.</a:t>
            </a:r>
          </a:p>
        </p:txBody>
      </p:sp>
    </p:spTree>
    <p:extLst>
      <p:ext uri="{BB962C8B-B14F-4D97-AF65-F5344CB8AC3E}">
        <p14:creationId xmlns:p14="http://schemas.microsoft.com/office/powerpoint/2010/main" val="342713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C6A84-3093-7080-5FDD-783878BED1B1}"/>
              </a:ext>
            </a:extLst>
          </p:cNvPr>
          <p:cNvSpPr>
            <a:spLocks noGrp="1"/>
          </p:cNvSpPr>
          <p:nvPr>
            <p:ph idx="1"/>
          </p:nvPr>
        </p:nvSpPr>
        <p:spPr/>
        <p:txBody>
          <a:bodyPr/>
          <a:lstStyle/>
          <a:p>
            <a:pPr marL="0" lvl="1" indent="0">
              <a:spcBef>
                <a:spcPts val="600"/>
              </a:spcBef>
              <a:spcAft>
                <a:spcPts val="600"/>
              </a:spcAft>
              <a:buNone/>
            </a:pPr>
            <a:r>
              <a:rPr lang="en-US" sz="1300" b="1">
                <a:solidFill>
                  <a:schemeClr val="accent1"/>
                </a:solidFill>
              </a:rPr>
              <a:t>Developing self and leading others:</a:t>
            </a:r>
          </a:p>
          <a:p>
            <a:pPr lvl="1"/>
            <a:r>
              <a:rPr lang="en-US"/>
              <a:t>Take responsibility for own professional development including maintaining an up to date knowledge of developments and related legislation including engaging fully in performance management of self and other staff (if applicable) </a:t>
            </a:r>
          </a:p>
          <a:p>
            <a:pPr lvl="1"/>
            <a:r>
              <a:rPr lang="en-US"/>
              <a:t>Contribute to effective staff induction and professional development </a:t>
            </a:r>
          </a:p>
          <a:p>
            <a:pPr lvl="1"/>
            <a:r>
              <a:rPr lang="en-US"/>
              <a:t>Manage own workload, providing support where necessary and delegating where appropriate to ensure that professional duties are fulfilled, as identified</a:t>
            </a:r>
            <a:endParaRPr lang="en-ZA"/>
          </a:p>
          <a:p>
            <a:pPr marL="0" lvl="1" indent="0">
              <a:spcBef>
                <a:spcPts val="600"/>
              </a:spcBef>
              <a:spcAft>
                <a:spcPts val="600"/>
              </a:spcAft>
              <a:buNone/>
            </a:pPr>
            <a:r>
              <a:rPr lang="en-ZA" sz="1300" b="1">
                <a:solidFill>
                  <a:schemeClr val="accent1"/>
                </a:solidFill>
              </a:rPr>
              <a:t>Community responsibilities:</a:t>
            </a:r>
          </a:p>
          <a:p>
            <a:pPr lvl="1"/>
            <a:r>
              <a:rPr lang="en-US"/>
              <a:t>Effective dialogue with parents in accordance with school policies.</a:t>
            </a:r>
          </a:p>
          <a:p>
            <a:pPr lvl="1"/>
            <a:r>
              <a:rPr lang="en-US"/>
              <a:t>Attend and support community events as required.</a:t>
            </a:r>
            <a:br>
              <a:rPr lang="en-US"/>
            </a:br>
            <a:endParaRPr lang="en-US" sz="1300" b="1">
              <a:solidFill>
                <a:schemeClr val="accent1"/>
              </a:solidFill>
            </a:endParaRPr>
          </a:p>
          <a:p>
            <a:pPr marL="0" lvl="1" indent="0">
              <a:buNone/>
            </a:pPr>
            <a:r>
              <a:rPr lang="en-US" sz="1300" b="1">
                <a:solidFill>
                  <a:schemeClr val="accent1"/>
                </a:solidFill>
              </a:rPr>
              <a:t>In addition to the above all Marches Academy Trust staff </a:t>
            </a:r>
            <a:br>
              <a:rPr lang="en-US" sz="1300" b="1">
                <a:solidFill>
                  <a:schemeClr val="accent1"/>
                </a:solidFill>
              </a:rPr>
            </a:br>
            <a:r>
              <a:rPr lang="en-US" sz="1300" b="1">
                <a:solidFill>
                  <a:schemeClr val="accent1"/>
                </a:solidFill>
              </a:rPr>
              <a:t>are required to:</a:t>
            </a:r>
          </a:p>
          <a:p>
            <a:pPr lvl="1"/>
            <a:r>
              <a:rPr lang="en-US"/>
              <a:t>Adhere to policies and procedures, including Equalityand Diversity and Health and Safety.</a:t>
            </a:r>
          </a:p>
          <a:p>
            <a:pPr lvl="1"/>
            <a:r>
              <a:rPr lang="en-US"/>
              <a:t>Respect confidentiality: all confidential information should be kept in confidence and not released to unauthorised persons.</a:t>
            </a:r>
          </a:p>
          <a:p>
            <a:pPr lvl="1"/>
            <a:r>
              <a:rPr lang="en-US"/>
              <a:t>Undertake appropriate training and development as required.</a:t>
            </a:r>
          </a:p>
          <a:p>
            <a:pPr lvl="1"/>
            <a:r>
              <a:rPr lang="en-US"/>
              <a:t>Participate in the Performance Review Cycle.</a:t>
            </a:r>
          </a:p>
          <a:p>
            <a:pPr lvl="1"/>
            <a:r>
              <a:rPr lang="en-US"/>
              <a:t>Demonstrate excellent Customer Care in dealing with all customers.</a:t>
            </a:r>
          </a:p>
          <a:p>
            <a:pPr lvl="1"/>
            <a:r>
              <a:rPr lang="en-US"/>
              <a:t>Ensure positive effective working relationships with the school teams, stakeholders and partners.</a:t>
            </a:r>
          </a:p>
          <a:p>
            <a:pPr marL="0" lvl="1" indent="0">
              <a:spcBef>
                <a:spcPts val="600"/>
              </a:spcBef>
              <a:spcAft>
                <a:spcPts val="600"/>
              </a:spcAft>
              <a:buNone/>
            </a:pPr>
            <a:endParaRPr lang="en-ZA" sz="1300" b="1">
              <a:solidFill>
                <a:schemeClr val="accent1"/>
              </a:solidFill>
            </a:endParaRPr>
          </a:p>
        </p:txBody>
      </p:sp>
      <p:sp>
        <p:nvSpPr>
          <p:cNvPr id="4" name="Content Placeholder 3">
            <a:extLst>
              <a:ext uri="{FF2B5EF4-FFF2-40B4-BE49-F238E27FC236}">
                <a16:creationId xmlns:a16="http://schemas.microsoft.com/office/drawing/2014/main" id="{EC295547-E6AE-D4B4-07A6-B8FEED948853}"/>
              </a:ext>
            </a:extLst>
          </p:cNvPr>
          <p:cNvSpPr>
            <a:spLocks noGrp="1"/>
          </p:cNvSpPr>
          <p:nvPr>
            <p:ph idx="11"/>
          </p:nvPr>
        </p:nvSpPr>
        <p:spPr>
          <a:xfrm>
            <a:off x="5503863" y="4937141"/>
            <a:ext cx="4748212" cy="1630757"/>
          </a:xfrm>
        </p:spPr>
        <p:txBody>
          <a:bodyPr/>
          <a:lstStyle/>
          <a:p>
            <a:pPr marL="0" lvl="1" indent="0">
              <a:buNone/>
            </a:pPr>
            <a:r>
              <a:rPr lang="en-US" sz="1300" b="1">
                <a:solidFill>
                  <a:schemeClr val="accent1"/>
                </a:solidFill>
              </a:rPr>
              <a:t>Objectives and outcomes:</a:t>
            </a:r>
          </a:p>
          <a:p>
            <a:pPr lvl="1"/>
            <a:r>
              <a:rPr lang="en-US"/>
              <a:t>To be agreed with the successful post-holder once appointed.</a:t>
            </a:r>
          </a:p>
          <a:p>
            <a:pPr lvl="1"/>
            <a:r>
              <a:rPr lang="en-US"/>
              <a:t>The duties may be varied to meet the changing demands of the school at the reasonable discretion of the Headteacher.</a:t>
            </a:r>
          </a:p>
          <a:p>
            <a:pPr lvl="1"/>
            <a:r>
              <a:rPr lang="en-US"/>
              <a:t>The post holder may have opportunities to work in other schools within The Marches Academy Trust.</a:t>
            </a:r>
          </a:p>
        </p:txBody>
      </p:sp>
      <p:pic>
        <p:nvPicPr>
          <p:cNvPr id="7" name="Picture Placeholder 6" descr="A child working on a piece of wood&#10;&#10;Description automatically generated">
            <a:extLst>
              <a:ext uri="{FF2B5EF4-FFF2-40B4-BE49-F238E27FC236}">
                <a16:creationId xmlns:a16="http://schemas.microsoft.com/office/drawing/2014/main" id="{096250D4-80A1-CC80-5F34-42C84097DFD9}"/>
              </a:ext>
            </a:extLst>
          </p:cNvPr>
          <p:cNvPicPr>
            <a:picLocks noGrp="1" noChangeAspect="1"/>
          </p:cNvPicPr>
          <p:nvPr>
            <p:ph type="pic" sz="quarter" idx="10"/>
          </p:nvPr>
        </p:nvPicPr>
        <p:blipFill>
          <a:blip r:embed="rId2"/>
          <a:srcRect l="10491" r="10491"/>
          <a:stretch>
            <a:fillRect/>
          </a:stretch>
        </p:blipFill>
        <p:spPr/>
      </p:pic>
    </p:spTree>
    <p:extLst>
      <p:ext uri="{BB962C8B-B14F-4D97-AF65-F5344CB8AC3E}">
        <p14:creationId xmlns:p14="http://schemas.microsoft.com/office/powerpoint/2010/main" val="1677573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F76A-89FC-C293-0884-E0DD8E025192}"/>
              </a:ext>
            </a:extLst>
          </p:cNvPr>
          <p:cNvSpPr>
            <a:spLocks noGrp="1"/>
          </p:cNvSpPr>
          <p:nvPr>
            <p:ph type="title"/>
          </p:nvPr>
        </p:nvSpPr>
        <p:spPr/>
        <p:txBody>
          <a:bodyPr/>
          <a:lstStyle/>
          <a:p>
            <a:r>
              <a:rPr lang="en-ZA"/>
              <a:t>Person specification</a:t>
            </a:r>
          </a:p>
        </p:txBody>
      </p:sp>
      <p:graphicFrame>
        <p:nvGraphicFramePr>
          <p:cNvPr id="4" name="Content Placeholder 3">
            <a:extLst>
              <a:ext uri="{FF2B5EF4-FFF2-40B4-BE49-F238E27FC236}">
                <a16:creationId xmlns:a16="http://schemas.microsoft.com/office/drawing/2014/main" id="{A47548EF-8C21-A92F-DBE6-07D5BE6C4002}"/>
              </a:ext>
            </a:extLst>
          </p:cNvPr>
          <p:cNvGraphicFramePr>
            <a:graphicFrameLocks noGrp="1"/>
          </p:cNvGraphicFramePr>
          <p:nvPr>
            <p:ph idx="1"/>
            <p:extLst>
              <p:ext uri="{D42A27DB-BD31-4B8C-83A1-F6EECF244321}">
                <p14:modId xmlns:p14="http://schemas.microsoft.com/office/powerpoint/2010/main" val="1839695823"/>
              </p:ext>
            </p:extLst>
          </p:nvPr>
        </p:nvGraphicFramePr>
        <p:xfrm>
          <a:off x="439828" y="1158164"/>
          <a:ext cx="9823005" cy="4745736"/>
        </p:xfrm>
        <a:graphic>
          <a:graphicData uri="http://schemas.openxmlformats.org/drawingml/2006/table">
            <a:tbl>
              <a:tblPr firstRow="1">
                <a:tableStyleId>{5C22544A-7EE6-4342-B048-85BDC9FD1C3A}</a:tableStyleId>
              </a:tblPr>
              <a:tblGrid>
                <a:gridCol w="1471145">
                  <a:extLst>
                    <a:ext uri="{9D8B030D-6E8A-4147-A177-3AD203B41FA5}">
                      <a16:colId xmlns:a16="http://schemas.microsoft.com/office/drawing/2014/main" val="3732164554"/>
                    </a:ext>
                  </a:extLst>
                </a:gridCol>
                <a:gridCol w="5398209">
                  <a:extLst>
                    <a:ext uri="{9D8B030D-6E8A-4147-A177-3AD203B41FA5}">
                      <a16:colId xmlns:a16="http://schemas.microsoft.com/office/drawing/2014/main" val="429874853"/>
                    </a:ext>
                  </a:extLst>
                </a:gridCol>
                <a:gridCol w="2953651">
                  <a:extLst>
                    <a:ext uri="{9D8B030D-6E8A-4147-A177-3AD203B41FA5}">
                      <a16:colId xmlns:a16="http://schemas.microsoft.com/office/drawing/2014/main" val="2402728095"/>
                    </a:ext>
                  </a:extLst>
                </a:gridCol>
              </a:tblGrid>
              <a:tr h="461591">
                <a:tc>
                  <a:txBody>
                    <a:bodyPr/>
                    <a:lstStyle/>
                    <a:p>
                      <a:r>
                        <a:rPr lang="en-ZA" sz="1300"/>
                        <a:t>   </a:t>
                      </a:r>
                    </a:p>
                  </a:txBody>
                  <a:tcPr marL="108000" marR="108000" marT="108000" marB="108000" anchor="ctr">
                    <a:lnL w="6350" cap="flat" cmpd="sng" algn="ctr">
                      <a:solidFill>
                        <a:schemeClr val="accent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en-ZA" sz="1300"/>
                        <a:t>            Essential</a:t>
                      </a:r>
                    </a:p>
                  </a:txBody>
                  <a:tcPr marL="108000" marR="108000" marT="108000" marB="10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en-ZA" sz="1300"/>
                        <a:t>           Desirable</a:t>
                      </a:r>
                    </a:p>
                  </a:txBody>
                  <a:tcPr marL="108000" marR="108000" marT="108000" marB="108000" anchor="ctr">
                    <a:lnL w="63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4398910"/>
                  </a:ext>
                </a:extLst>
              </a:tr>
              <a:tr h="1121237">
                <a:tc>
                  <a:txBody>
                    <a:bodyPr/>
                    <a:lstStyle/>
                    <a:p>
                      <a:endParaRPr lang="en-ZA" sz="1100" b="1"/>
                    </a:p>
                    <a:p>
                      <a:endParaRPr lang="en-ZA" sz="1100" b="1"/>
                    </a:p>
                    <a:p>
                      <a:endParaRPr lang="en-ZA" sz="1100" b="1"/>
                    </a:p>
                    <a:p>
                      <a:r>
                        <a:rPr lang="en-ZA" sz="1100" b="1"/>
                        <a:t>Qualifications </a:t>
                      </a:r>
                      <a:br>
                        <a:rPr lang="en-ZA" sz="1100" b="1"/>
                      </a:br>
                      <a:r>
                        <a:rPr lang="en-ZA" sz="1100" b="1"/>
                        <a:t>and training</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Clean, full UK Driving licence with Category D1</a:t>
                      </a:r>
                    </a:p>
                    <a:p>
                      <a:pPr marL="0" indent="0">
                        <a:buClr>
                          <a:schemeClr val="accent1"/>
                        </a:buClr>
                        <a:buFont typeface="Arial" panose="020B0604020202020204" pitchFamily="34" charset="0"/>
                        <a:buNone/>
                      </a:pPr>
                      <a:r>
                        <a:rPr lang="en-GB" sz="1100" b="0" i="0" u="none" strike="noStrike" kern="1200" baseline="0">
                          <a:solidFill>
                            <a:schemeClr val="dk1"/>
                          </a:solidFill>
                          <a:latin typeface="+mn-lt"/>
                          <a:ea typeface="+mn-ea"/>
                          <a:cs typeface="+mn-cs"/>
                        </a:rPr>
                        <a:t>	</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lvl="1" indent="-171450" algn="l" defTabSz="801929" rtl="0" eaLnBrk="1" latinLnBrk="0" hangingPunct="1">
                        <a:lnSpc>
                          <a:spcPct val="120000"/>
                        </a:lnSpc>
                        <a:spcBef>
                          <a:spcPts val="0"/>
                        </a:spcBef>
                        <a:spcAft>
                          <a:spcPts val="800"/>
                        </a:spcAft>
                        <a:buClr>
                          <a:schemeClr val="accent1"/>
                        </a:buClr>
                        <a:buFont typeface="Arial" panose="020B0604020202020204" pitchFamily="34" charset="0"/>
                        <a:buChar char="•"/>
                      </a:pPr>
                      <a:r>
                        <a:rPr lang="en-GB" sz="1100" b="0" i="0" kern="1200">
                          <a:solidFill>
                            <a:schemeClr val="dk1"/>
                          </a:solidFill>
                          <a:effectLst/>
                          <a:latin typeface="+mn-lt"/>
                          <a:ea typeface="+mn-ea"/>
                          <a:cs typeface="+mn-cs"/>
                        </a:rPr>
                        <a:t>First Aid qualification. (Training will be given) </a:t>
                      </a:r>
                    </a:p>
                    <a:p>
                      <a:pPr marL="171450" lvl="1" indent="-171450" algn="l" defTabSz="801929" rtl="0" eaLnBrk="1" latinLnBrk="0" hangingPunct="1">
                        <a:lnSpc>
                          <a:spcPct val="120000"/>
                        </a:lnSpc>
                        <a:spcBef>
                          <a:spcPts val="0"/>
                        </a:spcBef>
                        <a:spcAft>
                          <a:spcPts val="800"/>
                        </a:spcAft>
                        <a:buClr>
                          <a:schemeClr val="accent1"/>
                        </a:buClr>
                        <a:buFont typeface="Arial" panose="020B0604020202020204" pitchFamily="34" charset="0"/>
                        <a:buChar char="•"/>
                      </a:pPr>
                      <a:r>
                        <a:rPr lang="en-GB" sz="1100" b="0" i="0" u="none" strike="noStrike" kern="1200" baseline="0">
                          <a:solidFill>
                            <a:schemeClr val="dk1"/>
                          </a:solidFill>
                          <a:latin typeface="+mn-lt"/>
                          <a:ea typeface="+mn-ea"/>
                          <a:cs typeface="+mn-cs"/>
                        </a:rPr>
                        <a:t>3 GCSEs including Maths and English</a:t>
                      </a:r>
                      <a:endParaRPr lang="en-GB" sz="1100" kern="1200">
                        <a:solidFill>
                          <a:schemeClr val="bg1"/>
                        </a:solidFill>
                        <a:latin typeface="+mn-lt"/>
                        <a:ea typeface="+mn-ea"/>
                        <a:cs typeface="+mn-cs"/>
                      </a:endParaRP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21859578"/>
                  </a:ext>
                </a:extLst>
              </a:tr>
              <a:tr h="1609553">
                <a:tc>
                  <a:txBody>
                    <a:bodyPr/>
                    <a:lstStyle/>
                    <a:p>
                      <a:pPr marL="0" algn="l" defTabSz="801929" rtl="0" eaLnBrk="1" latinLnBrk="0" hangingPunct="1"/>
                      <a:endParaRPr lang="en-ZA" sz="1100" b="1" kern="1200">
                        <a:solidFill>
                          <a:schemeClr val="dk1"/>
                        </a:solidFill>
                        <a:latin typeface="+mn-lt"/>
                        <a:ea typeface="+mn-ea"/>
                        <a:cs typeface="+mn-cs"/>
                      </a:endParaRPr>
                    </a:p>
                    <a:p>
                      <a:pPr marL="0" algn="l" defTabSz="801929" rtl="0" eaLnBrk="1" latinLnBrk="0" hangingPunct="1"/>
                      <a:endParaRPr lang="en-ZA" sz="1100" b="1" kern="1200">
                        <a:solidFill>
                          <a:schemeClr val="dk1"/>
                        </a:solidFill>
                        <a:latin typeface="+mn-lt"/>
                        <a:ea typeface="+mn-ea"/>
                        <a:cs typeface="+mn-cs"/>
                      </a:endParaRPr>
                    </a:p>
                    <a:p>
                      <a:pPr marL="0" algn="l" defTabSz="801929" rtl="0" eaLnBrk="1" latinLnBrk="0" hangingPunct="1"/>
                      <a:endParaRPr lang="en-ZA" sz="1100" b="1" kern="1200">
                        <a:solidFill>
                          <a:schemeClr val="dk1"/>
                        </a:solidFill>
                        <a:latin typeface="+mn-lt"/>
                        <a:ea typeface="+mn-ea"/>
                        <a:cs typeface="+mn-cs"/>
                      </a:endParaRPr>
                    </a:p>
                    <a:p>
                      <a:pPr marL="0" algn="l" defTabSz="801929" rtl="0" eaLnBrk="1" latinLnBrk="0" hangingPunct="1"/>
                      <a:r>
                        <a:rPr lang="en-ZA" sz="1100" b="1" kern="1200">
                          <a:solidFill>
                            <a:schemeClr val="dk1"/>
                          </a:solidFill>
                          <a:latin typeface="+mn-lt"/>
                          <a:ea typeface="+mn-ea"/>
                          <a:cs typeface="+mn-cs"/>
                        </a:rPr>
                        <a:t>Experience</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indent="0" rtl="0" fontAlgn="base">
                        <a:buClr>
                          <a:schemeClr val="accent1"/>
                        </a:buClr>
                        <a:buFont typeface="Arial" panose="020B0604020202020204" pitchFamily="34" charset="0"/>
                        <a:buNone/>
                      </a:pPr>
                      <a:endParaRPr lang="en-GB" sz="1100" b="0" i="0" kern="1200">
                        <a:solidFill>
                          <a:schemeClr val="dk1"/>
                        </a:solidFill>
                        <a:effectLst/>
                        <a:latin typeface="+mn-lt"/>
                        <a:ea typeface="+mn-ea"/>
                        <a:cs typeface="+mn-cs"/>
                      </a:endParaRP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Working knowledge of Health and Safety rules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Experience of vehicle maintenance </a:t>
                      </a:r>
                    </a:p>
                    <a:p>
                      <a:pPr marL="0" indent="0">
                        <a:buClr>
                          <a:schemeClr val="accent1"/>
                        </a:buClr>
                        <a:buFont typeface="Arial" panose="020B0604020202020204" pitchFamily="34" charset="0"/>
                        <a:buNone/>
                      </a:pPr>
                      <a:r>
                        <a:rPr lang="en-GB" sz="1100" b="0" i="0" u="none" strike="noStrike" kern="1200" baseline="0">
                          <a:solidFill>
                            <a:schemeClr val="dk1"/>
                          </a:solidFill>
                          <a:latin typeface="+mn-lt"/>
                          <a:ea typeface="+mn-ea"/>
                          <a:cs typeface="+mn-cs"/>
                        </a:rPr>
                        <a:t>	</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Experience of working in an educational setting or other relevant environment </a:t>
                      </a:r>
                    </a:p>
                    <a:p>
                      <a:pPr marL="0" indent="0">
                        <a:buClr>
                          <a:schemeClr val="accent1"/>
                        </a:buClr>
                        <a:buFont typeface="Arial" panose="020B0604020202020204" pitchFamily="34" charset="0"/>
                        <a:buNone/>
                      </a:pPr>
                      <a:r>
                        <a:rPr lang="en-GB" sz="1100" b="0" i="0" u="none" strike="noStrike" kern="1200" baseline="0">
                          <a:solidFill>
                            <a:schemeClr val="dk1"/>
                          </a:solidFill>
                          <a:latin typeface="+mn-lt"/>
                          <a:ea typeface="+mn-ea"/>
                          <a:cs typeface="+mn-cs"/>
                        </a:rPr>
                        <a:t>	</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68808767"/>
                  </a:ext>
                </a:extLst>
              </a:tr>
              <a:tr h="1553355">
                <a:tc>
                  <a:txBody>
                    <a:bodyPr/>
                    <a:lstStyle/>
                    <a:p>
                      <a:pPr marL="0" algn="l" defTabSz="801929" rtl="0" eaLnBrk="1" latinLnBrk="0" hangingPunct="1"/>
                      <a:endParaRPr lang="en-ZA" sz="1200" b="1" kern="1200">
                        <a:solidFill>
                          <a:schemeClr val="dk1"/>
                        </a:solidFill>
                        <a:latin typeface="+mn-lt"/>
                        <a:ea typeface="+mn-ea"/>
                        <a:cs typeface="+mn-cs"/>
                      </a:endParaRPr>
                    </a:p>
                    <a:p>
                      <a:pPr marL="0" algn="l" defTabSz="801929" rtl="0" eaLnBrk="1" latinLnBrk="0" hangingPunct="1"/>
                      <a:endParaRPr lang="en-ZA" sz="1200" b="1" kern="1200">
                        <a:solidFill>
                          <a:schemeClr val="dk1"/>
                        </a:solidFill>
                        <a:latin typeface="+mn-lt"/>
                        <a:ea typeface="+mn-ea"/>
                        <a:cs typeface="+mn-cs"/>
                      </a:endParaRPr>
                    </a:p>
                    <a:p>
                      <a:pPr marL="0" algn="l" defTabSz="801929" rtl="0" eaLnBrk="1" latinLnBrk="0" hangingPunct="1"/>
                      <a:endParaRPr lang="en-ZA" sz="1200" b="1" kern="1200">
                        <a:solidFill>
                          <a:schemeClr val="dk1"/>
                        </a:solidFill>
                        <a:latin typeface="+mn-lt"/>
                        <a:ea typeface="+mn-ea"/>
                        <a:cs typeface="+mn-cs"/>
                      </a:endParaRPr>
                    </a:p>
                    <a:p>
                      <a:pPr marL="0" algn="l" defTabSz="801929" rtl="0" eaLnBrk="1" latinLnBrk="0" hangingPunct="1"/>
                      <a:r>
                        <a:rPr lang="en-ZA" sz="1200" b="1" kern="1200">
                          <a:solidFill>
                            <a:schemeClr val="dk1"/>
                          </a:solidFill>
                          <a:latin typeface="+mn-lt"/>
                          <a:ea typeface="+mn-ea"/>
                          <a:cs typeface="+mn-cs"/>
                        </a:rPr>
                        <a:t>Knowledge</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indent="-171450">
                        <a:buClr>
                          <a:schemeClr val="accent1"/>
                        </a:buClr>
                        <a:buFont typeface="Arial" panose="020B0604020202020204" pitchFamily="34" charset="0"/>
                        <a:buChar char="•"/>
                      </a:pPr>
                      <a:r>
                        <a:rPr lang="en-GB" sz="1100" b="0" i="0" u="none" strike="noStrike" kern="1200" baseline="0">
                          <a:solidFill>
                            <a:schemeClr val="dk1"/>
                          </a:solidFill>
                          <a:effectLst/>
                          <a:latin typeface="+mn-lt"/>
                          <a:ea typeface="+mn-ea"/>
                          <a:cs typeface="+mn-cs"/>
                        </a:rPr>
                        <a:t>Ability to carry out vehicle safety checks </a:t>
                      </a:r>
                      <a:endParaRPr lang="en-GB" sz="1100" b="0" i="0" u="none" strike="noStrike" kern="1200" baseline="0">
                        <a:solidFill>
                          <a:schemeClr val="dk1"/>
                        </a:solidFill>
                        <a:latin typeface="+mn-lt"/>
                        <a:ea typeface="+mn-ea"/>
                        <a:cs typeface="+mn-cs"/>
                      </a:endParaRP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School operations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Health &amp; Safety </a:t>
                      </a:r>
                    </a:p>
                    <a:p>
                      <a:pPr marL="171450" marR="0" lvl="0" indent="-171450" algn="l" defTabSz="801929" rtl="0" eaLnBrk="1" fontAlgn="auto" latinLnBrk="0" hangingPunct="1">
                        <a:lnSpc>
                          <a:spcPct val="120000"/>
                        </a:lnSpc>
                        <a:spcBef>
                          <a:spcPts val="0"/>
                        </a:spcBef>
                        <a:spcAft>
                          <a:spcPts val="600"/>
                        </a:spcAft>
                        <a:buClr>
                          <a:schemeClr val="accent1"/>
                        </a:buClr>
                        <a:buSzTx/>
                        <a:buFont typeface="Arial" panose="020B0604020202020204" pitchFamily="34" charset="0"/>
                        <a:buChar char="•"/>
                        <a:tabLst/>
                        <a:defRPr/>
                      </a:pPr>
                      <a:endParaRPr kumimoji="0" lang="en-ZA" sz="1100" b="0" i="0" u="none" strike="noStrike" kern="1200" cap="none" spc="0" normalizeH="0" baseline="0" noProof="0">
                        <a:ln>
                          <a:noFill/>
                        </a:ln>
                        <a:solidFill>
                          <a:srgbClr val="1D1D1B"/>
                        </a:solidFill>
                        <a:effectLst/>
                        <a:uLnTx/>
                        <a:uFillTx/>
                        <a:latin typeface="Arial Nova"/>
                        <a:ea typeface="+mn-ea"/>
                        <a:cs typeface="+mn-cs"/>
                      </a:endParaRP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36745689"/>
                  </a:ext>
                </a:extLst>
              </a:tr>
            </a:tbl>
          </a:graphicData>
        </a:graphic>
      </p:graphicFrame>
      <p:grpSp>
        <p:nvGrpSpPr>
          <p:cNvPr id="14" name="Group 13">
            <a:extLst>
              <a:ext uri="{FF2B5EF4-FFF2-40B4-BE49-F238E27FC236}">
                <a16:creationId xmlns:a16="http://schemas.microsoft.com/office/drawing/2014/main" id="{987BC332-6781-E5DF-CE99-3001CEC10C3D}"/>
              </a:ext>
            </a:extLst>
          </p:cNvPr>
          <p:cNvGrpSpPr/>
          <p:nvPr/>
        </p:nvGrpSpPr>
        <p:grpSpPr>
          <a:xfrm>
            <a:off x="2039654" y="1251084"/>
            <a:ext cx="359974" cy="359857"/>
            <a:chOff x="8007088" y="-935423"/>
            <a:chExt cx="829875" cy="829604"/>
          </a:xfrm>
        </p:grpSpPr>
        <p:sp>
          <p:nvSpPr>
            <p:cNvPr id="11" name="Freeform: Shape 10">
              <a:extLst>
                <a:ext uri="{FF2B5EF4-FFF2-40B4-BE49-F238E27FC236}">
                  <a16:creationId xmlns:a16="http://schemas.microsoft.com/office/drawing/2014/main" id="{FDE17487-E8DB-40F6-5296-AFAC061B56C5}"/>
                </a:ext>
              </a:extLst>
            </p:cNvPr>
            <p:cNvSpPr/>
            <p:nvPr/>
          </p:nvSpPr>
          <p:spPr>
            <a:xfrm>
              <a:off x="8007088" y="-935423"/>
              <a:ext cx="829875" cy="829604"/>
            </a:xfrm>
            <a:custGeom>
              <a:avLst/>
              <a:gdLst>
                <a:gd name="connsiteX0" fmla="*/ 829876 w 829875"/>
                <a:gd name="connsiteY0" fmla="*/ 414885 h 829604"/>
                <a:gd name="connsiteX1" fmla="*/ 775779 w 829875"/>
                <a:gd name="connsiteY1" fmla="*/ 511597 h 829604"/>
                <a:gd name="connsiteX2" fmla="*/ 774285 w 829875"/>
                <a:gd name="connsiteY2" fmla="*/ 622411 h 829604"/>
                <a:gd name="connsiteX3" fmla="*/ 679035 w 829875"/>
                <a:gd name="connsiteY3" fmla="*/ 678979 h 829604"/>
                <a:gd name="connsiteX4" fmla="*/ 622448 w 829875"/>
                <a:gd name="connsiteY4" fmla="*/ 774198 h 829604"/>
                <a:gd name="connsiteX5" fmla="*/ 511599 w 829875"/>
                <a:gd name="connsiteY5" fmla="*/ 775525 h 829604"/>
                <a:gd name="connsiteX6" fmla="*/ 414855 w 829875"/>
                <a:gd name="connsiteY6" fmla="*/ 829604 h 829604"/>
                <a:gd name="connsiteX7" fmla="*/ 318111 w 829875"/>
                <a:gd name="connsiteY7" fmla="*/ 775525 h 829604"/>
                <a:gd name="connsiteX8" fmla="*/ 207262 w 829875"/>
                <a:gd name="connsiteY8" fmla="*/ 774032 h 829604"/>
                <a:gd name="connsiteX9" fmla="*/ 150676 w 829875"/>
                <a:gd name="connsiteY9" fmla="*/ 678813 h 829604"/>
                <a:gd name="connsiteX10" fmla="*/ 55425 w 829875"/>
                <a:gd name="connsiteY10" fmla="*/ 622245 h 829604"/>
                <a:gd name="connsiteX11" fmla="*/ 54097 w 829875"/>
                <a:gd name="connsiteY11" fmla="*/ 511432 h 829604"/>
                <a:gd name="connsiteX12" fmla="*/ 0 w 829875"/>
                <a:gd name="connsiteY12" fmla="*/ 414719 h 829604"/>
                <a:gd name="connsiteX13" fmla="*/ 54097 w 829875"/>
                <a:gd name="connsiteY13" fmla="*/ 318007 h 829604"/>
                <a:gd name="connsiteX14" fmla="*/ 55591 w 829875"/>
                <a:gd name="connsiteY14" fmla="*/ 207194 h 829604"/>
                <a:gd name="connsiteX15" fmla="*/ 150841 w 829875"/>
                <a:gd name="connsiteY15" fmla="*/ 150626 h 829604"/>
                <a:gd name="connsiteX16" fmla="*/ 207427 w 829875"/>
                <a:gd name="connsiteY16" fmla="*/ 55406 h 829604"/>
                <a:gd name="connsiteX17" fmla="*/ 318277 w 829875"/>
                <a:gd name="connsiteY17" fmla="*/ 54080 h 829604"/>
                <a:gd name="connsiteX18" fmla="*/ 415021 w 829875"/>
                <a:gd name="connsiteY18" fmla="*/ 0 h 829604"/>
                <a:gd name="connsiteX19" fmla="*/ 511765 w 829875"/>
                <a:gd name="connsiteY19" fmla="*/ 54080 h 829604"/>
                <a:gd name="connsiteX20" fmla="*/ 622614 w 829875"/>
                <a:gd name="connsiteY20" fmla="*/ 55572 h 829604"/>
                <a:gd name="connsiteX21" fmla="*/ 679201 w 829875"/>
                <a:gd name="connsiteY21" fmla="*/ 150792 h 829604"/>
                <a:gd name="connsiteX22" fmla="*/ 774451 w 829875"/>
                <a:gd name="connsiteY22" fmla="*/ 207360 h 829604"/>
                <a:gd name="connsiteX23" fmla="*/ 775779 w 829875"/>
                <a:gd name="connsiteY23" fmla="*/ 318173 h 829604"/>
                <a:gd name="connsiteX24" fmla="*/ 829876 w 829875"/>
                <a:gd name="connsiteY24" fmla="*/ 414885 h 8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9875" h="829604">
                  <a:moveTo>
                    <a:pt x="829876" y="414885"/>
                  </a:moveTo>
                  <a:cubicBezTo>
                    <a:pt x="829876" y="450219"/>
                    <a:pt x="784408" y="479084"/>
                    <a:pt x="775779" y="511597"/>
                  </a:cubicBezTo>
                  <a:cubicBezTo>
                    <a:pt x="766818" y="545273"/>
                    <a:pt x="791377" y="592883"/>
                    <a:pt x="774285" y="622411"/>
                  </a:cubicBezTo>
                  <a:cubicBezTo>
                    <a:pt x="757027" y="652270"/>
                    <a:pt x="703262" y="654593"/>
                    <a:pt x="679035" y="678979"/>
                  </a:cubicBezTo>
                  <a:cubicBezTo>
                    <a:pt x="654807" y="703364"/>
                    <a:pt x="652484" y="756945"/>
                    <a:pt x="622448" y="774198"/>
                  </a:cubicBezTo>
                  <a:cubicBezTo>
                    <a:pt x="592911" y="791284"/>
                    <a:pt x="545285" y="766567"/>
                    <a:pt x="511599" y="775525"/>
                  </a:cubicBezTo>
                  <a:cubicBezTo>
                    <a:pt x="479074" y="784151"/>
                    <a:pt x="450201" y="829604"/>
                    <a:pt x="414855" y="829604"/>
                  </a:cubicBezTo>
                  <a:cubicBezTo>
                    <a:pt x="379509" y="829604"/>
                    <a:pt x="350635" y="784151"/>
                    <a:pt x="318111" y="775525"/>
                  </a:cubicBezTo>
                  <a:cubicBezTo>
                    <a:pt x="284425" y="766567"/>
                    <a:pt x="236799" y="791118"/>
                    <a:pt x="207262" y="774032"/>
                  </a:cubicBezTo>
                  <a:cubicBezTo>
                    <a:pt x="177392" y="756779"/>
                    <a:pt x="175069" y="703032"/>
                    <a:pt x="150676" y="678813"/>
                  </a:cubicBezTo>
                  <a:cubicBezTo>
                    <a:pt x="126282" y="654593"/>
                    <a:pt x="72683" y="652104"/>
                    <a:pt x="55425" y="622245"/>
                  </a:cubicBezTo>
                  <a:cubicBezTo>
                    <a:pt x="38333" y="592717"/>
                    <a:pt x="63058" y="545107"/>
                    <a:pt x="54097" y="511432"/>
                  </a:cubicBezTo>
                  <a:cubicBezTo>
                    <a:pt x="45468" y="478918"/>
                    <a:pt x="0" y="450053"/>
                    <a:pt x="0" y="414719"/>
                  </a:cubicBezTo>
                  <a:cubicBezTo>
                    <a:pt x="0" y="379385"/>
                    <a:pt x="45468" y="350521"/>
                    <a:pt x="54097" y="318007"/>
                  </a:cubicBezTo>
                  <a:cubicBezTo>
                    <a:pt x="63058" y="284332"/>
                    <a:pt x="38499" y="236722"/>
                    <a:pt x="55591" y="207194"/>
                  </a:cubicBezTo>
                  <a:cubicBezTo>
                    <a:pt x="72849" y="177334"/>
                    <a:pt x="126614" y="175012"/>
                    <a:pt x="150841" y="150626"/>
                  </a:cubicBezTo>
                  <a:cubicBezTo>
                    <a:pt x="175069" y="126241"/>
                    <a:pt x="177392" y="72659"/>
                    <a:pt x="207427" y="55406"/>
                  </a:cubicBezTo>
                  <a:cubicBezTo>
                    <a:pt x="236965" y="38320"/>
                    <a:pt x="284591" y="63038"/>
                    <a:pt x="318277" y="54080"/>
                  </a:cubicBezTo>
                  <a:cubicBezTo>
                    <a:pt x="350801" y="45454"/>
                    <a:pt x="379675" y="0"/>
                    <a:pt x="415021" y="0"/>
                  </a:cubicBezTo>
                  <a:cubicBezTo>
                    <a:pt x="450367" y="0"/>
                    <a:pt x="479240" y="45454"/>
                    <a:pt x="511765" y="54080"/>
                  </a:cubicBezTo>
                  <a:cubicBezTo>
                    <a:pt x="545451" y="63038"/>
                    <a:pt x="593077" y="38486"/>
                    <a:pt x="622614" y="55572"/>
                  </a:cubicBezTo>
                  <a:cubicBezTo>
                    <a:pt x="652484" y="72825"/>
                    <a:pt x="654807" y="126572"/>
                    <a:pt x="679201" y="150792"/>
                  </a:cubicBezTo>
                  <a:cubicBezTo>
                    <a:pt x="703594" y="175012"/>
                    <a:pt x="757193" y="177500"/>
                    <a:pt x="774451" y="207360"/>
                  </a:cubicBezTo>
                  <a:cubicBezTo>
                    <a:pt x="791543" y="236888"/>
                    <a:pt x="766818" y="284498"/>
                    <a:pt x="775779" y="318173"/>
                  </a:cubicBezTo>
                  <a:cubicBezTo>
                    <a:pt x="784408" y="350687"/>
                    <a:pt x="829876" y="379551"/>
                    <a:pt x="829876" y="414885"/>
                  </a:cubicBezTo>
                  <a:close/>
                </a:path>
              </a:pathLst>
            </a:custGeom>
            <a:noFill/>
            <a:ln w="9525" cap="rnd">
              <a:solidFill>
                <a:schemeClr val="tx1"/>
              </a:solidFill>
              <a:prstDash val="solid"/>
              <a:round/>
            </a:ln>
          </p:spPr>
          <p:txBody>
            <a:bodyPr rtlCol="0" anchor="ctr"/>
            <a:lstStyle/>
            <a:p>
              <a:endParaRPr lang="en-GB"/>
            </a:p>
          </p:txBody>
        </p:sp>
        <p:sp>
          <p:nvSpPr>
            <p:cNvPr id="12" name="Freeform: Shape 11">
              <a:extLst>
                <a:ext uri="{FF2B5EF4-FFF2-40B4-BE49-F238E27FC236}">
                  <a16:creationId xmlns:a16="http://schemas.microsoft.com/office/drawing/2014/main" id="{13CCE806-53D6-4EE2-71AD-43DACCADCF1A}"/>
                </a:ext>
              </a:extLst>
            </p:cNvPr>
            <p:cNvSpPr/>
            <p:nvPr/>
          </p:nvSpPr>
          <p:spPr>
            <a:xfrm>
              <a:off x="8140008" y="-802546"/>
              <a:ext cx="564202" cy="564018"/>
            </a:xfrm>
            <a:custGeom>
              <a:avLst/>
              <a:gdLst>
                <a:gd name="connsiteX0" fmla="*/ 564203 w 564202"/>
                <a:gd name="connsiteY0" fmla="*/ 282009 h 564018"/>
                <a:gd name="connsiteX1" fmla="*/ 282101 w 564202"/>
                <a:gd name="connsiteY1" fmla="*/ 564018 h 564018"/>
                <a:gd name="connsiteX2" fmla="*/ 0 w 564202"/>
                <a:gd name="connsiteY2" fmla="*/ 282009 h 564018"/>
                <a:gd name="connsiteX3" fmla="*/ 282101 w 564202"/>
                <a:gd name="connsiteY3" fmla="*/ 0 h 564018"/>
                <a:gd name="connsiteX4" fmla="*/ 564203 w 564202"/>
                <a:gd name="connsiteY4" fmla="*/ 282009 h 56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02" h="564018">
                  <a:moveTo>
                    <a:pt x="564203" y="282009"/>
                  </a:moveTo>
                  <a:cubicBezTo>
                    <a:pt x="564203" y="437759"/>
                    <a:pt x="437902" y="564018"/>
                    <a:pt x="282101" y="564018"/>
                  </a:cubicBezTo>
                  <a:cubicBezTo>
                    <a:pt x="126301" y="564018"/>
                    <a:pt x="0" y="437759"/>
                    <a:pt x="0" y="282009"/>
                  </a:cubicBezTo>
                  <a:cubicBezTo>
                    <a:pt x="0" y="126260"/>
                    <a:pt x="126301" y="0"/>
                    <a:pt x="282101" y="0"/>
                  </a:cubicBezTo>
                  <a:cubicBezTo>
                    <a:pt x="437902" y="0"/>
                    <a:pt x="564203" y="126260"/>
                    <a:pt x="564203" y="282009"/>
                  </a:cubicBezTo>
                  <a:close/>
                </a:path>
              </a:pathLst>
            </a:custGeom>
            <a:noFill/>
            <a:ln w="9525" cap="rnd">
              <a:solidFill>
                <a:schemeClr val="tx1"/>
              </a:solidFill>
              <a:prstDash val="solid"/>
              <a:round/>
            </a:ln>
          </p:spPr>
          <p:txBody>
            <a:bodyPr rtlCol="0" anchor="ctr"/>
            <a:lstStyle/>
            <a:p>
              <a:endParaRPr lang="en-GB"/>
            </a:p>
          </p:txBody>
        </p:sp>
        <p:sp>
          <p:nvSpPr>
            <p:cNvPr id="13" name="Freeform: Shape 12">
              <a:extLst>
                <a:ext uri="{FF2B5EF4-FFF2-40B4-BE49-F238E27FC236}">
                  <a16:creationId xmlns:a16="http://schemas.microsoft.com/office/drawing/2014/main" id="{7169D3FF-A72D-53A7-2AD8-5CF70C74EF52}"/>
                </a:ext>
              </a:extLst>
            </p:cNvPr>
            <p:cNvSpPr/>
            <p:nvPr/>
          </p:nvSpPr>
          <p:spPr>
            <a:xfrm>
              <a:off x="8242477" y="-633756"/>
              <a:ext cx="359264" cy="258494"/>
            </a:xfrm>
            <a:custGeom>
              <a:avLst/>
              <a:gdLst>
                <a:gd name="connsiteX0" fmla="*/ 146444 w 359264"/>
                <a:gd name="connsiteY0" fmla="*/ 146396 h 258494"/>
                <a:gd name="connsiteX1" fmla="*/ 80067 w 359264"/>
                <a:gd name="connsiteY1" fmla="*/ 80041 h 258494"/>
                <a:gd name="connsiteX2" fmla="*/ 13690 w 359264"/>
                <a:gd name="connsiteY2" fmla="*/ 80041 h 258494"/>
                <a:gd name="connsiteX3" fmla="*/ 13690 w 359264"/>
                <a:gd name="connsiteY3" fmla="*/ 80041 h 258494"/>
                <a:gd name="connsiteX4" fmla="*/ 13690 w 359264"/>
                <a:gd name="connsiteY4" fmla="*/ 146396 h 258494"/>
                <a:gd name="connsiteX5" fmla="*/ 111264 w 359264"/>
                <a:gd name="connsiteY5" fmla="*/ 243938 h 258494"/>
                <a:gd name="connsiteX6" fmla="*/ 181623 w 359264"/>
                <a:gd name="connsiteY6" fmla="*/ 243938 h 258494"/>
                <a:gd name="connsiteX7" fmla="*/ 345574 w 359264"/>
                <a:gd name="connsiteY7" fmla="*/ 80041 h 258494"/>
                <a:gd name="connsiteX8" fmla="*/ 345574 w 359264"/>
                <a:gd name="connsiteY8" fmla="*/ 13686 h 258494"/>
                <a:gd name="connsiteX9" fmla="*/ 345574 w 359264"/>
                <a:gd name="connsiteY9" fmla="*/ 13686 h 258494"/>
                <a:gd name="connsiteX10" fmla="*/ 279197 w 359264"/>
                <a:gd name="connsiteY10" fmla="*/ 13686 h 258494"/>
                <a:gd name="connsiteX11" fmla="*/ 146444 w 359264"/>
                <a:gd name="connsiteY11" fmla="*/ 146396 h 25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264" h="258494">
                  <a:moveTo>
                    <a:pt x="146444" y="146396"/>
                  </a:moveTo>
                  <a:lnTo>
                    <a:pt x="80067" y="80041"/>
                  </a:lnTo>
                  <a:cubicBezTo>
                    <a:pt x="61813" y="61793"/>
                    <a:pt x="31944" y="61793"/>
                    <a:pt x="13690" y="80041"/>
                  </a:cubicBezTo>
                  <a:lnTo>
                    <a:pt x="13690" y="80041"/>
                  </a:lnTo>
                  <a:cubicBezTo>
                    <a:pt x="-4563" y="98289"/>
                    <a:pt x="-4563" y="128148"/>
                    <a:pt x="13690" y="146396"/>
                  </a:cubicBezTo>
                  <a:lnTo>
                    <a:pt x="111264" y="243938"/>
                  </a:lnTo>
                  <a:cubicBezTo>
                    <a:pt x="130679" y="263347"/>
                    <a:pt x="162209" y="263347"/>
                    <a:pt x="181623" y="243938"/>
                  </a:cubicBezTo>
                  <a:lnTo>
                    <a:pt x="345574" y="80041"/>
                  </a:lnTo>
                  <a:cubicBezTo>
                    <a:pt x="363828" y="61793"/>
                    <a:pt x="363828" y="31934"/>
                    <a:pt x="345574" y="13686"/>
                  </a:cubicBezTo>
                  <a:lnTo>
                    <a:pt x="345574" y="13686"/>
                  </a:lnTo>
                  <a:cubicBezTo>
                    <a:pt x="327320" y="-4562"/>
                    <a:pt x="297451" y="-4562"/>
                    <a:pt x="279197" y="13686"/>
                  </a:cubicBezTo>
                  <a:lnTo>
                    <a:pt x="146444" y="146396"/>
                  </a:lnTo>
                  <a:close/>
                </a:path>
              </a:pathLst>
            </a:custGeom>
            <a:noFill/>
            <a:ln w="9525" cap="flat">
              <a:solidFill>
                <a:schemeClr val="tx1"/>
              </a:solidFill>
              <a:prstDash val="solid"/>
              <a:round/>
            </a:ln>
          </p:spPr>
          <p:txBody>
            <a:bodyPr rtlCol="0" anchor="ctr"/>
            <a:lstStyle/>
            <a:p>
              <a:endParaRPr lang="en-GB"/>
            </a:p>
          </p:txBody>
        </p:sp>
      </p:grpSp>
      <p:grpSp>
        <p:nvGrpSpPr>
          <p:cNvPr id="19" name="Group 18">
            <a:extLst>
              <a:ext uri="{FF2B5EF4-FFF2-40B4-BE49-F238E27FC236}">
                <a16:creationId xmlns:a16="http://schemas.microsoft.com/office/drawing/2014/main" id="{F9F9D9E4-C001-003A-66AA-A701D299852E}"/>
              </a:ext>
            </a:extLst>
          </p:cNvPr>
          <p:cNvGrpSpPr/>
          <p:nvPr/>
        </p:nvGrpSpPr>
        <p:grpSpPr>
          <a:xfrm>
            <a:off x="7378225" y="1240664"/>
            <a:ext cx="359974" cy="359857"/>
            <a:chOff x="9534182" y="-1068133"/>
            <a:chExt cx="829875" cy="829604"/>
          </a:xfrm>
        </p:grpSpPr>
        <p:sp>
          <p:nvSpPr>
            <p:cNvPr id="9" name="Freeform: Shape 8">
              <a:extLst>
                <a:ext uri="{FF2B5EF4-FFF2-40B4-BE49-F238E27FC236}">
                  <a16:creationId xmlns:a16="http://schemas.microsoft.com/office/drawing/2014/main" id="{4F21E40E-2226-8C2F-48B2-F309B0834BB3}"/>
                </a:ext>
              </a:extLst>
            </p:cNvPr>
            <p:cNvSpPr/>
            <p:nvPr/>
          </p:nvSpPr>
          <p:spPr>
            <a:xfrm>
              <a:off x="9784229" y="-818059"/>
              <a:ext cx="329780" cy="329457"/>
            </a:xfrm>
            <a:custGeom>
              <a:avLst/>
              <a:gdLst>
                <a:gd name="connsiteX0" fmla="*/ 198905 w 431716"/>
                <a:gd name="connsiteY0" fmla="*/ 382205 h 431293"/>
                <a:gd name="connsiteX1" fmla="*/ 117760 w 431716"/>
                <a:gd name="connsiteY1" fmla="*/ 427327 h 431293"/>
                <a:gd name="connsiteX2" fmla="*/ 71960 w 431716"/>
                <a:gd name="connsiteY2" fmla="*/ 394978 h 431293"/>
                <a:gd name="connsiteX3" fmla="*/ 88222 w 431716"/>
                <a:gd name="connsiteY3" fmla="*/ 294284 h 431293"/>
                <a:gd name="connsiteX4" fmla="*/ 78929 w 431716"/>
                <a:gd name="connsiteY4" fmla="*/ 264756 h 431293"/>
                <a:gd name="connsiteX5" fmla="*/ 8902 w 431716"/>
                <a:gd name="connsiteY5" fmla="*/ 192595 h 431293"/>
                <a:gd name="connsiteX6" fmla="*/ 26657 w 431716"/>
                <a:gd name="connsiteY6" fmla="*/ 139678 h 431293"/>
                <a:gd name="connsiteX7" fmla="*/ 120415 w 431716"/>
                <a:gd name="connsiteY7" fmla="*/ 125245 h 431293"/>
                <a:gd name="connsiteX8" fmla="*/ 146467 w 431716"/>
                <a:gd name="connsiteY8" fmla="*/ 105836 h 431293"/>
                <a:gd name="connsiteX9" fmla="*/ 187621 w 431716"/>
                <a:gd name="connsiteY9" fmla="*/ 17916 h 431293"/>
                <a:gd name="connsiteX10" fmla="*/ 244041 w 431716"/>
                <a:gd name="connsiteY10" fmla="*/ 17916 h 431293"/>
                <a:gd name="connsiteX11" fmla="*/ 285195 w 431716"/>
                <a:gd name="connsiteY11" fmla="*/ 105836 h 431293"/>
                <a:gd name="connsiteX12" fmla="*/ 311248 w 431716"/>
                <a:gd name="connsiteY12" fmla="*/ 125245 h 431293"/>
                <a:gd name="connsiteX13" fmla="*/ 405171 w 431716"/>
                <a:gd name="connsiteY13" fmla="*/ 139678 h 431293"/>
                <a:gd name="connsiteX14" fmla="*/ 422927 w 431716"/>
                <a:gd name="connsiteY14" fmla="*/ 192430 h 431293"/>
                <a:gd name="connsiteX15" fmla="*/ 352734 w 431716"/>
                <a:gd name="connsiteY15" fmla="*/ 264591 h 431293"/>
                <a:gd name="connsiteX16" fmla="*/ 343441 w 431716"/>
                <a:gd name="connsiteY16" fmla="*/ 294119 h 431293"/>
                <a:gd name="connsiteX17" fmla="*/ 359703 w 431716"/>
                <a:gd name="connsiteY17" fmla="*/ 394812 h 431293"/>
                <a:gd name="connsiteX18" fmla="*/ 313903 w 431716"/>
                <a:gd name="connsiteY18" fmla="*/ 427161 h 431293"/>
                <a:gd name="connsiteX19" fmla="*/ 232757 w 431716"/>
                <a:gd name="connsiteY19" fmla="*/ 382039 h 431293"/>
                <a:gd name="connsiteX20" fmla="*/ 199237 w 431716"/>
                <a:gd name="connsiteY20" fmla="*/ 382039 h 4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716" h="431293">
                  <a:moveTo>
                    <a:pt x="198905" y="382205"/>
                  </a:moveTo>
                  <a:lnTo>
                    <a:pt x="117760" y="427327"/>
                  </a:lnTo>
                  <a:cubicBezTo>
                    <a:pt x="95026" y="439934"/>
                    <a:pt x="67811" y="420691"/>
                    <a:pt x="71960" y="394978"/>
                  </a:cubicBezTo>
                  <a:lnTo>
                    <a:pt x="88222" y="294284"/>
                  </a:lnTo>
                  <a:cubicBezTo>
                    <a:pt x="90047" y="283502"/>
                    <a:pt x="86563" y="272553"/>
                    <a:pt x="78929" y="264756"/>
                  </a:cubicBezTo>
                  <a:lnTo>
                    <a:pt x="8902" y="192595"/>
                  </a:lnTo>
                  <a:cubicBezTo>
                    <a:pt x="-8854" y="174348"/>
                    <a:pt x="1434" y="143659"/>
                    <a:pt x="26657" y="139678"/>
                  </a:cubicBezTo>
                  <a:lnTo>
                    <a:pt x="120415" y="125245"/>
                  </a:lnTo>
                  <a:cubicBezTo>
                    <a:pt x="131865" y="123420"/>
                    <a:pt x="141489" y="116121"/>
                    <a:pt x="146467" y="105836"/>
                  </a:cubicBezTo>
                  <a:lnTo>
                    <a:pt x="187621" y="17916"/>
                  </a:lnTo>
                  <a:cubicBezTo>
                    <a:pt x="198739" y="-5972"/>
                    <a:pt x="232757" y="-5972"/>
                    <a:pt x="244041" y="17916"/>
                  </a:cubicBezTo>
                  <a:lnTo>
                    <a:pt x="285195" y="105836"/>
                  </a:lnTo>
                  <a:cubicBezTo>
                    <a:pt x="290008" y="116287"/>
                    <a:pt x="299798" y="123586"/>
                    <a:pt x="311248" y="125245"/>
                  </a:cubicBezTo>
                  <a:lnTo>
                    <a:pt x="405171" y="139678"/>
                  </a:lnTo>
                  <a:cubicBezTo>
                    <a:pt x="430228" y="143493"/>
                    <a:pt x="440516" y="174182"/>
                    <a:pt x="422927" y="192430"/>
                  </a:cubicBezTo>
                  <a:lnTo>
                    <a:pt x="352734" y="264591"/>
                  </a:lnTo>
                  <a:cubicBezTo>
                    <a:pt x="345100" y="272388"/>
                    <a:pt x="341615" y="283336"/>
                    <a:pt x="343441" y="294119"/>
                  </a:cubicBezTo>
                  <a:lnTo>
                    <a:pt x="359703" y="394812"/>
                  </a:lnTo>
                  <a:cubicBezTo>
                    <a:pt x="363851" y="420525"/>
                    <a:pt x="336637" y="439934"/>
                    <a:pt x="313903" y="427161"/>
                  </a:cubicBezTo>
                  <a:lnTo>
                    <a:pt x="232757" y="382039"/>
                  </a:lnTo>
                  <a:cubicBezTo>
                    <a:pt x="222303" y="376233"/>
                    <a:pt x="209692" y="376233"/>
                    <a:pt x="199237" y="382039"/>
                  </a:cubicBezTo>
                  <a:close/>
                </a:path>
              </a:pathLst>
            </a:custGeom>
            <a:noFill/>
            <a:ln w="9525" cap="flat">
              <a:solidFill>
                <a:schemeClr val="tx1"/>
              </a:solidFill>
              <a:prstDash val="solid"/>
              <a:round/>
            </a:ln>
          </p:spPr>
          <p:txBody>
            <a:bodyPr rtlCol="0" anchor="ctr"/>
            <a:lstStyle/>
            <a:p>
              <a:endParaRPr lang="en-GB"/>
            </a:p>
          </p:txBody>
        </p:sp>
        <p:sp>
          <p:nvSpPr>
            <p:cNvPr id="16" name="Freeform: Shape 15">
              <a:extLst>
                <a:ext uri="{FF2B5EF4-FFF2-40B4-BE49-F238E27FC236}">
                  <a16:creationId xmlns:a16="http://schemas.microsoft.com/office/drawing/2014/main" id="{21FD41B9-4024-AAE0-8AB0-3B477D7DE808}"/>
                </a:ext>
              </a:extLst>
            </p:cNvPr>
            <p:cNvSpPr/>
            <p:nvPr/>
          </p:nvSpPr>
          <p:spPr>
            <a:xfrm>
              <a:off x="9534182" y="-1068133"/>
              <a:ext cx="829875" cy="829604"/>
            </a:xfrm>
            <a:custGeom>
              <a:avLst/>
              <a:gdLst>
                <a:gd name="connsiteX0" fmla="*/ 829876 w 829875"/>
                <a:gd name="connsiteY0" fmla="*/ 414885 h 829604"/>
                <a:gd name="connsiteX1" fmla="*/ 775779 w 829875"/>
                <a:gd name="connsiteY1" fmla="*/ 511597 h 829604"/>
                <a:gd name="connsiteX2" fmla="*/ 774285 w 829875"/>
                <a:gd name="connsiteY2" fmla="*/ 622411 h 829604"/>
                <a:gd name="connsiteX3" fmla="*/ 679035 w 829875"/>
                <a:gd name="connsiteY3" fmla="*/ 678979 h 829604"/>
                <a:gd name="connsiteX4" fmla="*/ 622448 w 829875"/>
                <a:gd name="connsiteY4" fmla="*/ 774198 h 829604"/>
                <a:gd name="connsiteX5" fmla="*/ 511599 w 829875"/>
                <a:gd name="connsiteY5" fmla="*/ 775525 h 829604"/>
                <a:gd name="connsiteX6" fmla="*/ 414855 w 829875"/>
                <a:gd name="connsiteY6" fmla="*/ 829604 h 829604"/>
                <a:gd name="connsiteX7" fmla="*/ 318111 w 829875"/>
                <a:gd name="connsiteY7" fmla="*/ 775525 h 829604"/>
                <a:gd name="connsiteX8" fmla="*/ 207262 w 829875"/>
                <a:gd name="connsiteY8" fmla="*/ 774032 h 829604"/>
                <a:gd name="connsiteX9" fmla="*/ 150676 w 829875"/>
                <a:gd name="connsiteY9" fmla="*/ 678813 h 829604"/>
                <a:gd name="connsiteX10" fmla="*/ 55425 w 829875"/>
                <a:gd name="connsiteY10" fmla="*/ 622245 h 829604"/>
                <a:gd name="connsiteX11" fmla="*/ 54097 w 829875"/>
                <a:gd name="connsiteY11" fmla="*/ 511432 h 829604"/>
                <a:gd name="connsiteX12" fmla="*/ 0 w 829875"/>
                <a:gd name="connsiteY12" fmla="*/ 414719 h 829604"/>
                <a:gd name="connsiteX13" fmla="*/ 54097 w 829875"/>
                <a:gd name="connsiteY13" fmla="*/ 318007 h 829604"/>
                <a:gd name="connsiteX14" fmla="*/ 55591 w 829875"/>
                <a:gd name="connsiteY14" fmla="*/ 207194 h 829604"/>
                <a:gd name="connsiteX15" fmla="*/ 150841 w 829875"/>
                <a:gd name="connsiteY15" fmla="*/ 150626 h 829604"/>
                <a:gd name="connsiteX16" fmla="*/ 207427 w 829875"/>
                <a:gd name="connsiteY16" fmla="*/ 55406 h 829604"/>
                <a:gd name="connsiteX17" fmla="*/ 318277 w 829875"/>
                <a:gd name="connsiteY17" fmla="*/ 54080 h 829604"/>
                <a:gd name="connsiteX18" fmla="*/ 415021 w 829875"/>
                <a:gd name="connsiteY18" fmla="*/ 0 h 829604"/>
                <a:gd name="connsiteX19" fmla="*/ 511765 w 829875"/>
                <a:gd name="connsiteY19" fmla="*/ 54080 h 829604"/>
                <a:gd name="connsiteX20" fmla="*/ 622614 w 829875"/>
                <a:gd name="connsiteY20" fmla="*/ 55572 h 829604"/>
                <a:gd name="connsiteX21" fmla="*/ 679201 w 829875"/>
                <a:gd name="connsiteY21" fmla="*/ 150792 h 829604"/>
                <a:gd name="connsiteX22" fmla="*/ 774451 w 829875"/>
                <a:gd name="connsiteY22" fmla="*/ 207360 h 829604"/>
                <a:gd name="connsiteX23" fmla="*/ 775779 w 829875"/>
                <a:gd name="connsiteY23" fmla="*/ 318173 h 829604"/>
                <a:gd name="connsiteX24" fmla="*/ 829876 w 829875"/>
                <a:gd name="connsiteY24" fmla="*/ 414885 h 8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9875" h="829604">
                  <a:moveTo>
                    <a:pt x="829876" y="414885"/>
                  </a:moveTo>
                  <a:cubicBezTo>
                    <a:pt x="829876" y="450219"/>
                    <a:pt x="784408" y="479084"/>
                    <a:pt x="775779" y="511597"/>
                  </a:cubicBezTo>
                  <a:cubicBezTo>
                    <a:pt x="766818" y="545273"/>
                    <a:pt x="791377" y="592883"/>
                    <a:pt x="774285" y="622411"/>
                  </a:cubicBezTo>
                  <a:cubicBezTo>
                    <a:pt x="757027" y="652270"/>
                    <a:pt x="703262" y="654593"/>
                    <a:pt x="679035" y="678979"/>
                  </a:cubicBezTo>
                  <a:cubicBezTo>
                    <a:pt x="654807" y="703364"/>
                    <a:pt x="652484" y="756945"/>
                    <a:pt x="622448" y="774198"/>
                  </a:cubicBezTo>
                  <a:cubicBezTo>
                    <a:pt x="592911" y="791284"/>
                    <a:pt x="545285" y="766567"/>
                    <a:pt x="511599" y="775525"/>
                  </a:cubicBezTo>
                  <a:cubicBezTo>
                    <a:pt x="479074" y="784151"/>
                    <a:pt x="450201" y="829604"/>
                    <a:pt x="414855" y="829604"/>
                  </a:cubicBezTo>
                  <a:cubicBezTo>
                    <a:pt x="379509" y="829604"/>
                    <a:pt x="350635" y="784151"/>
                    <a:pt x="318111" y="775525"/>
                  </a:cubicBezTo>
                  <a:cubicBezTo>
                    <a:pt x="284425" y="766567"/>
                    <a:pt x="236799" y="791118"/>
                    <a:pt x="207262" y="774032"/>
                  </a:cubicBezTo>
                  <a:cubicBezTo>
                    <a:pt x="177392" y="756779"/>
                    <a:pt x="175069" y="703032"/>
                    <a:pt x="150676" y="678813"/>
                  </a:cubicBezTo>
                  <a:cubicBezTo>
                    <a:pt x="126282" y="654593"/>
                    <a:pt x="72683" y="652104"/>
                    <a:pt x="55425" y="622245"/>
                  </a:cubicBezTo>
                  <a:cubicBezTo>
                    <a:pt x="38333" y="592717"/>
                    <a:pt x="63058" y="545107"/>
                    <a:pt x="54097" y="511432"/>
                  </a:cubicBezTo>
                  <a:cubicBezTo>
                    <a:pt x="45468" y="478918"/>
                    <a:pt x="0" y="450053"/>
                    <a:pt x="0" y="414719"/>
                  </a:cubicBezTo>
                  <a:cubicBezTo>
                    <a:pt x="0" y="379385"/>
                    <a:pt x="45468" y="350521"/>
                    <a:pt x="54097" y="318007"/>
                  </a:cubicBezTo>
                  <a:cubicBezTo>
                    <a:pt x="63058" y="284332"/>
                    <a:pt x="38499" y="236722"/>
                    <a:pt x="55591" y="207194"/>
                  </a:cubicBezTo>
                  <a:cubicBezTo>
                    <a:pt x="72849" y="177334"/>
                    <a:pt x="126614" y="175012"/>
                    <a:pt x="150841" y="150626"/>
                  </a:cubicBezTo>
                  <a:cubicBezTo>
                    <a:pt x="175069" y="126241"/>
                    <a:pt x="177392" y="72659"/>
                    <a:pt x="207427" y="55406"/>
                  </a:cubicBezTo>
                  <a:cubicBezTo>
                    <a:pt x="236965" y="38320"/>
                    <a:pt x="284591" y="63038"/>
                    <a:pt x="318277" y="54080"/>
                  </a:cubicBezTo>
                  <a:cubicBezTo>
                    <a:pt x="350801" y="45454"/>
                    <a:pt x="379675" y="0"/>
                    <a:pt x="415021" y="0"/>
                  </a:cubicBezTo>
                  <a:cubicBezTo>
                    <a:pt x="450367" y="0"/>
                    <a:pt x="479240" y="45454"/>
                    <a:pt x="511765" y="54080"/>
                  </a:cubicBezTo>
                  <a:cubicBezTo>
                    <a:pt x="545451" y="63038"/>
                    <a:pt x="593077" y="38486"/>
                    <a:pt x="622614" y="55572"/>
                  </a:cubicBezTo>
                  <a:cubicBezTo>
                    <a:pt x="652484" y="72825"/>
                    <a:pt x="654807" y="126572"/>
                    <a:pt x="679201" y="150792"/>
                  </a:cubicBezTo>
                  <a:cubicBezTo>
                    <a:pt x="703594" y="175012"/>
                    <a:pt x="757193" y="177500"/>
                    <a:pt x="774451" y="207360"/>
                  </a:cubicBezTo>
                  <a:cubicBezTo>
                    <a:pt x="791543" y="236888"/>
                    <a:pt x="766818" y="284498"/>
                    <a:pt x="775779" y="318173"/>
                  </a:cubicBezTo>
                  <a:cubicBezTo>
                    <a:pt x="784408" y="350687"/>
                    <a:pt x="829876" y="379551"/>
                    <a:pt x="829876" y="414885"/>
                  </a:cubicBezTo>
                  <a:close/>
                </a:path>
              </a:pathLst>
            </a:custGeom>
            <a:noFill/>
            <a:ln w="9525" cap="rnd">
              <a:solidFill>
                <a:schemeClr val="tx1"/>
              </a:solidFill>
              <a:prstDash val="solid"/>
              <a:round/>
            </a:ln>
          </p:spPr>
          <p:txBody>
            <a:bodyPr rtlCol="0" anchor="ctr"/>
            <a:lstStyle/>
            <a:p>
              <a:endParaRPr lang="en-GB"/>
            </a:p>
          </p:txBody>
        </p:sp>
        <p:sp>
          <p:nvSpPr>
            <p:cNvPr id="17" name="Freeform: Shape 16">
              <a:extLst>
                <a:ext uri="{FF2B5EF4-FFF2-40B4-BE49-F238E27FC236}">
                  <a16:creationId xmlns:a16="http://schemas.microsoft.com/office/drawing/2014/main" id="{FAECCCBA-3FD9-ECB9-DD11-EA5D3ACCA82A}"/>
                </a:ext>
              </a:extLst>
            </p:cNvPr>
            <p:cNvSpPr/>
            <p:nvPr/>
          </p:nvSpPr>
          <p:spPr>
            <a:xfrm>
              <a:off x="9667018" y="-935340"/>
              <a:ext cx="564202" cy="564018"/>
            </a:xfrm>
            <a:custGeom>
              <a:avLst/>
              <a:gdLst>
                <a:gd name="connsiteX0" fmla="*/ 564203 w 564202"/>
                <a:gd name="connsiteY0" fmla="*/ 282009 h 564018"/>
                <a:gd name="connsiteX1" fmla="*/ 282101 w 564202"/>
                <a:gd name="connsiteY1" fmla="*/ 564018 h 564018"/>
                <a:gd name="connsiteX2" fmla="*/ 0 w 564202"/>
                <a:gd name="connsiteY2" fmla="*/ 282009 h 564018"/>
                <a:gd name="connsiteX3" fmla="*/ 282101 w 564202"/>
                <a:gd name="connsiteY3" fmla="*/ 0 h 564018"/>
                <a:gd name="connsiteX4" fmla="*/ 564203 w 564202"/>
                <a:gd name="connsiteY4" fmla="*/ 282009 h 56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02" h="564018">
                  <a:moveTo>
                    <a:pt x="564203" y="282009"/>
                  </a:moveTo>
                  <a:cubicBezTo>
                    <a:pt x="564203" y="437759"/>
                    <a:pt x="437902" y="564018"/>
                    <a:pt x="282101" y="564018"/>
                  </a:cubicBezTo>
                  <a:cubicBezTo>
                    <a:pt x="126301" y="564018"/>
                    <a:pt x="0" y="437759"/>
                    <a:pt x="0" y="282009"/>
                  </a:cubicBezTo>
                  <a:cubicBezTo>
                    <a:pt x="0" y="126260"/>
                    <a:pt x="126301" y="0"/>
                    <a:pt x="282101" y="0"/>
                  </a:cubicBezTo>
                  <a:cubicBezTo>
                    <a:pt x="437902" y="0"/>
                    <a:pt x="564203" y="126260"/>
                    <a:pt x="564203" y="282009"/>
                  </a:cubicBezTo>
                  <a:close/>
                </a:path>
              </a:pathLst>
            </a:custGeom>
            <a:noFill/>
            <a:ln w="9525" cap="rnd">
              <a:solidFill>
                <a:schemeClr val="tx1"/>
              </a:solidFill>
              <a:prstDash val="solid"/>
              <a:round/>
            </a:ln>
          </p:spPr>
          <p:txBody>
            <a:bodyPr rtlCol="0" anchor="ctr"/>
            <a:lstStyle/>
            <a:p>
              <a:endParaRPr lang="en-GB"/>
            </a:p>
          </p:txBody>
        </p:sp>
      </p:grpSp>
      <p:grpSp>
        <p:nvGrpSpPr>
          <p:cNvPr id="20" name="Graphic 1">
            <a:extLst>
              <a:ext uri="{FF2B5EF4-FFF2-40B4-BE49-F238E27FC236}">
                <a16:creationId xmlns:a16="http://schemas.microsoft.com/office/drawing/2014/main" id="{8810906B-A59A-0C4F-CBDF-CDE21593DB5D}"/>
              </a:ext>
            </a:extLst>
          </p:cNvPr>
          <p:cNvGrpSpPr/>
          <p:nvPr/>
        </p:nvGrpSpPr>
        <p:grpSpPr>
          <a:xfrm>
            <a:off x="581294" y="4661225"/>
            <a:ext cx="362943" cy="392022"/>
            <a:chOff x="2811473" y="2119627"/>
            <a:chExt cx="839248" cy="906488"/>
          </a:xfrm>
          <a:noFill/>
        </p:grpSpPr>
        <p:sp>
          <p:nvSpPr>
            <p:cNvPr id="21" name="Freeform 29">
              <a:extLst>
                <a:ext uri="{FF2B5EF4-FFF2-40B4-BE49-F238E27FC236}">
                  <a16:creationId xmlns:a16="http://schemas.microsoft.com/office/drawing/2014/main" id="{A974397A-1F9B-F1CB-671C-B2DC707DFFFE}"/>
                </a:ext>
              </a:extLst>
            </p:cNvPr>
            <p:cNvSpPr/>
            <p:nvPr/>
          </p:nvSpPr>
          <p:spPr>
            <a:xfrm>
              <a:off x="2811473" y="2757526"/>
              <a:ext cx="268589" cy="268589"/>
            </a:xfrm>
            <a:custGeom>
              <a:avLst/>
              <a:gdLst>
                <a:gd name="connsiteX0" fmla="*/ 0 w 268589"/>
                <a:gd name="connsiteY0" fmla="*/ 50360 h 268589"/>
                <a:gd name="connsiteX1" fmla="*/ 50360 w 268589"/>
                <a:gd name="connsiteY1" fmla="*/ 0 h 268589"/>
                <a:gd name="connsiteX2" fmla="*/ 268589 w 268589"/>
                <a:gd name="connsiteY2" fmla="*/ 218229 h 268589"/>
                <a:gd name="connsiteX3" fmla="*/ 218229 w 268589"/>
                <a:gd name="connsiteY3" fmla="*/ 268589 h 268589"/>
              </a:gdLst>
              <a:ahLst/>
              <a:cxnLst>
                <a:cxn ang="0">
                  <a:pos x="connsiteX0" y="connsiteY0"/>
                </a:cxn>
                <a:cxn ang="0">
                  <a:pos x="connsiteX1" y="connsiteY1"/>
                </a:cxn>
                <a:cxn ang="0">
                  <a:pos x="connsiteX2" y="connsiteY2"/>
                </a:cxn>
                <a:cxn ang="0">
                  <a:pos x="connsiteX3" y="connsiteY3"/>
                </a:cxn>
              </a:cxnLst>
              <a:rect l="l" t="t" r="r" b="b"/>
              <a:pathLst>
                <a:path w="268589" h="268589">
                  <a:moveTo>
                    <a:pt x="0" y="50360"/>
                  </a:moveTo>
                  <a:lnTo>
                    <a:pt x="50360" y="0"/>
                  </a:lnTo>
                  <a:lnTo>
                    <a:pt x="268589" y="218229"/>
                  </a:lnTo>
                  <a:lnTo>
                    <a:pt x="218229" y="268589"/>
                  </a:lnTo>
                </a:path>
              </a:pathLst>
            </a:custGeom>
            <a:noFill/>
            <a:ln w="9525" cap="rnd">
              <a:solidFill>
                <a:schemeClr val="accent1"/>
              </a:solidFill>
              <a:prstDash val="solid"/>
              <a:round/>
            </a:ln>
          </p:spPr>
          <p:txBody>
            <a:bodyPr rtlCol="0" anchor="ctr"/>
            <a:lstStyle/>
            <a:p>
              <a:endParaRPr lang="en-US"/>
            </a:p>
          </p:txBody>
        </p:sp>
        <p:sp>
          <p:nvSpPr>
            <p:cNvPr id="22" name="Freeform 30">
              <a:extLst>
                <a:ext uri="{FF2B5EF4-FFF2-40B4-BE49-F238E27FC236}">
                  <a16:creationId xmlns:a16="http://schemas.microsoft.com/office/drawing/2014/main" id="{D05BD78F-0FDC-450A-8200-DB45DA74372E}"/>
                </a:ext>
              </a:extLst>
            </p:cNvPr>
            <p:cNvSpPr/>
            <p:nvPr/>
          </p:nvSpPr>
          <p:spPr>
            <a:xfrm>
              <a:off x="3063107" y="2656717"/>
              <a:ext cx="587614" cy="302251"/>
            </a:xfrm>
            <a:custGeom>
              <a:avLst/>
              <a:gdLst>
                <a:gd name="connsiteX0" fmla="*/ 384922 w 587614"/>
                <a:gd name="connsiteY0" fmla="*/ 73615 h 302251"/>
                <a:gd name="connsiteX1" fmla="*/ 511495 w 587614"/>
                <a:gd name="connsiteY1" fmla="*/ 6132 h 302251"/>
                <a:gd name="connsiteX2" fmla="*/ 574949 w 587614"/>
                <a:gd name="connsiteY2" fmla="*/ 16875 h 302251"/>
                <a:gd name="connsiteX3" fmla="*/ 563534 w 587614"/>
                <a:gd name="connsiteY3" fmla="*/ 93927 h 302251"/>
                <a:gd name="connsiteX4" fmla="*/ 318278 w 587614"/>
                <a:gd name="connsiteY4" fmla="*/ 248030 h 302251"/>
                <a:gd name="connsiteX5" fmla="*/ 246766 w 587614"/>
                <a:gd name="connsiteY5" fmla="*/ 268678 h 302251"/>
                <a:gd name="connsiteX6" fmla="*/ 68490 w 587614"/>
                <a:gd name="connsiteY6" fmla="*/ 268678 h 302251"/>
                <a:gd name="connsiteX7" fmla="*/ 9065 w 587614"/>
                <a:gd name="connsiteY7" fmla="*/ 293187 h 302251"/>
                <a:gd name="connsiteX8" fmla="*/ 0 w 587614"/>
                <a:gd name="connsiteY8" fmla="*/ 302251 h 30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614" h="302251">
                  <a:moveTo>
                    <a:pt x="384922" y="73615"/>
                  </a:moveTo>
                  <a:lnTo>
                    <a:pt x="511495" y="6132"/>
                  </a:lnTo>
                  <a:cubicBezTo>
                    <a:pt x="532646" y="-4780"/>
                    <a:pt x="559337" y="-1087"/>
                    <a:pt x="574949" y="16875"/>
                  </a:cubicBezTo>
                  <a:cubicBezTo>
                    <a:pt x="596100" y="41384"/>
                    <a:pt x="589721" y="77644"/>
                    <a:pt x="563534" y="93927"/>
                  </a:cubicBezTo>
                  <a:lnTo>
                    <a:pt x="318278" y="248030"/>
                  </a:lnTo>
                  <a:cubicBezTo>
                    <a:pt x="296959" y="261460"/>
                    <a:pt x="272114" y="268678"/>
                    <a:pt x="246766" y="268678"/>
                  </a:cubicBezTo>
                  <a:lnTo>
                    <a:pt x="68490" y="268678"/>
                  </a:lnTo>
                  <a:cubicBezTo>
                    <a:pt x="46164" y="268678"/>
                    <a:pt x="24844" y="277575"/>
                    <a:pt x="9065" y="293187"/>
                  </a:cubicBezTo>
                  <a:lnTo>
                    <a:pt x="0" y="302251"/>
                  </a:lnTo>
                </a:path>
              </a:pathLst>
            </a:custGeom>
            <a:noFill/>
            <a:ln w="9525" cap="rnd">
              <a:solidFill>
                <a:schemeClr val="accent1"/>
              </a:solidFill>
              <a:prstDash val="solid"/>
              <a:round/>
            </a:ln>
          </p:spPr>
          <p:txBody>
            <a:bodyPr rtlCol="0" anchor="ctr"/>
            <a:lstStyle/>
            <a:p>
              <a:endParaRPr lang="en-US"/>
            </a:p>
          </p:txBody>
        </p:sp>
        <p:sp>
          <p:nvSpPr>
            <p:cNvPr id="23" name="Freeform 31">
              <a:extLst>
                <a:ext uri="{FF2B5EF4-FFF2-40B4-BE49-F238E27FC236}">
                  <a16:creationId xmlns:a16="http://schemas.microsoft.com/office/drawing/2014/main" id="{FBEF4948-E3CE-AE9B-49D5-FF64154FCB4A}"/>
                </a:ext>
              </a:extLst>
            </p:cNvPr>
            <p:cNvSpPr/>
            <p:nvPr/>
          </p:nvSpPr>
          <p:spPr>
            <a:xfrm>
              <a:off x="2895575" y="2656806"/>
              <a:ext cx="553867" cy="134294"/>
            </a:xfrm>
            <a:custGeom>
              <a:avLst/>
              <a:gdLst>
                <a:gd name="connsiteX0" fmla="*/ 285208 w 553867"/>
                <a:gd name="connsiteY0" fmla="*/ 134295 h 134294"/>
                <a:gd name="connsiteX1" fmla="*/ 500583 w 553867"/>
                <a:gd name="connsiteY1" fmla="*/ 134295 h 134294"/>
                <a:gd name="connsiteX2" fmla="*/ 553797 w 553867"/>
                <a:gd name="connsiteY2" fmla="*/ 86620 h 134294"/>
                <a:gd name="connsiteX3" fmla="*/ 503437 w 553867"/>
                <a:gd name="connsiteY3" fmla="*/ 33574 h 134294"/>
                <a:gd name="connsiteX4" fmla="*/ 330029 w 553867"/>
                <a:gd name="connsiteY4" fmla="*/ 33574 h 134294"/>
                <a:gd name="connsiteX5" fmla="*/ 311563 w 553867"/>
                <a:gd name="connsiteY5" fmla="*/ 28034 h 134294"/>
                <a:gd name="connsiteX6" fmla="*/ 184655 w 553867"/>
                <a:gd name="connsiteY6" fmla="*/ 0 h 134294"/>
                <a:gd name="connsiteX7" fmla="*/ 0 w 553867"/>
                <a:gd name="connsiteY7" fmla="*/ 134295 h 13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867" h="134294">
                  <a:moveTo>
                    <a:pt x="285208" y="134295"/>
                  </a:moveTo>
                  <a:lnTo>
                    <a:pt x="500583" y="134295"/>
                  </a:lnTo>
                  <a:cubicBezTo>
                    <a:pt x="527778" y="134295"/>
                    <a:pt x="552287" y="113815"/>
                    <a:pt x="553797" y="86620"/>
                  </a:cubicBezTo>
                  <a:cubicBezTo>
                    <a:pt x="555308" y="57579"/>
                    <a:pt x="532142" y="33574"/>
                    <a:pt x="503437" y="33574"/>
                  </a:cubicBezTo>
                  <a:lnTo>
                    <a:pt x="330029" y="33574"/>
                  </a:lnTo>
                  <a:cubicBezTo>
                    <a:pt x="323482" y="33574"/>
                    <a:pt x="317103" y="31559"/>
                    <a:pt x="311563" y="28034"/>
                  </a:cubicBezTo>
                  <a:cubicBezTo>
                    <a:pt x="296959" y="18466"/>
                    <a:pt x="259189" y="0"/>
                    <a:pt x="184655" y="0"/>
                  </a:cubicBezTo>
                  <a:cubicBezTo>
                    <a:pt x="67147" y="0"/>
                    <a:pt x="0" y="134295"/>
                    <a:pt x="0" y="134295"/>
                  </a:cubicBezTo>
                </a:path>
              </a:pathLst>
            </a:custGeom>
            <a:noFill/>
            <a:ln w="9525" cap="rnd">
              <a:solidFill>
                <a:schemeClr val="accent1"/>
              </a:solidFill>
              <a:prstDash val="solid"/>
              <a:round/>
            </a:ln>
          </p:spPr>
          <p:txBody>
            <a:bodyPr rtlCol="0" anchor="ctr"/>
            <a:lstStyle/>
            <a:p>
              <a:endParaRPr lang="en-US"/>
            </a:p>
          </p:txBody>
        </p:sp>
        <p:sp>
          <p:nvSpPr>
            <p:cNvPr id="24" name="Freeform 32">
              <a:extLst>
                <a:ext uri="{FF2B5EF4-FFF2-40B4-BE49-F238E27FC236}">
                  <a16:creationId xmlns:a16="http://schemas.microsoft.com/office/drawing/2014/main" id="{96AAE1B3-48F7-35F1-AB77-3C5CEB792FBC}"/>
                </a:ext>
              </a:extLst>
            </p:cNvPr>
            <p:cNvSpPr/>
            <p:nvPr/>
          </p:nvSpPr>
          <p:spPr>
            <a:xfrm>
              <a:off x="3231144" y="2522511"/>
              <a:ext cx="134294" cy="100720"/>
            </a:xfrm>
            <a:custGeom>
              <a:avLst/>
              <a:gdLst>
                <a:gd name="connsiteX0" fmla="*/ 0 w 134294"/>
                <a:gd name="connsiteY0" fmla="*/ 0 h 100720"/>
                <a:gd name="connsiteX1" fmla="*/ 134295 w 134294"/>
                <a:gd name="connsiteY1" fmla="*/ 0 h 100720"/>
                <a:gd name="connsiteX2" fmla="*/ 134295 w 134294"/>
                <a:gd name="connsiteY2" fmla="*/ 67147 h 100720"/>
                <a:gd name="connsiteX3" fmla="*/ 100721 w 134294"/>
                <a:gd name="connsiteY3" fmla="*/ 100721 h 100720"/>
                <a:gd name="connsiteX4" fmla="*/ 33574 w 134294"/>
                <a:gd name="connsiteY4" fmla="*/ 100721 h 100720"/>
                <a:gd name="connsiteX5" fmla="*/ 0 w 134294"/>
                <a:gd name="connsiteY5" fmla="*/ 67147 h 100720"/>
                <a:gd name="connsiteX6" fmla="*/ 0 w 134294"/>
                <a:gd name="connsiteY6" fmla="*/ 0 h 100720"/>
                <a:gd name="connsiteX7" fmla="*/ 0 w 134294"/>
                <a:gd name="connsiteY7" fmla="*/ 0 h 1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94" h="100720">
                  <a:moveTo>
                    <a:pt x="0" y="0"/>
                  </a:moveTo>
                  <a:lnTo>
                    <a:pt x="134295" y="0"/>
                  </a:lnTo>
                  <a:lnTo>
                    <a:pt x="134295" y="67147"/>
                  </a:lnTo>
                  <a:cubicBezTo>
                    <a:pt x="134295" y="85613"/>
                    <a:pt x="119186" y="100721"/>
                    <a:pt x="100721" y="100721"/>
                  </a:cubicBezTo>
                  <a:lnTo>
                    <a:pt x="33574" y="100721"/>
                  </a:lnTo>
                  <a:cubicBezTo>
                    <a:pt x="15108" y="100721"/>
                    <a:pt x="0" y="85613"/>
                    <a:pt x="0" y="67147"/>
                  </a:cubicBezTo>
                  <a:lnTo>
                    <a:pt x="0" y="0"/>
                  </a:lnTo>
                  <a:lnTo>
                    <a:pt x="0" y="0"/>
                  </a:lnTo>
                  <a:close/>
                </a:path>
              </a:pathLst>
            </a:custGeom>
            <a:noFill/>
            <a:ln w="9525" cap="rnd">
              <a:solidFill>
                <a:schemeClr val="accent1"/>
              </a:solidFill>
              <a:prstDash val="solid"/>
              <a:round/>
            </a:ln>
          </p:spPr>
          <p:txBody>
            <a:bodyPr rtlCol="0" anchor="ctr"/>
            <a:lstStyle/>
            <a:p>
              <a:endParaRPr lang="en-US"/>
            </a:p>
          </p:txBody>
        </p:sp>
        <p:grpSp>
          <p:nvGrpSpPr>
            <p:cNvPr id="25" name="Graphic 1">
              <a:extLst>
                <a:ext uri="{FF2B5EF4-FFF2-40B4-BE49-F238E27FC236}">
                  <a16:creationId xmlns:a16="http://schemas.microsoft.com/office/drawing/2014/main" id="{53FBA27B-F1E2-2DF2-0407-5A00C3F82322}"/>
                </a:ext>
              </a:extLst>
            </p:cNvPr>
            <p:cNvGrpSpPr/>
            <p:nvPr/>
          </p:nvGrpSpPr>
          <p:grpSpPr>
            <a:xfrm>
              <a:off x="3029702" y="2119627"/>
              <a:ext cx="537178" cy="402883"/>
              <a:chOff x="3029702" y="2119627"/>
              <a:chExt cx="537178" cy="402883"/>
            </a:xfrm>
          </p:grpSpPr>
          <p:sp>
            <p:nvSpPr>
              <p:cNvPr id="27" name="Freeform 35">
                <a:extLst>
                  <a:ext uri="{FF2B5EF4-FFF2-40B4-BE49-F238E27FC236}">
                    <a16:creationId xmlns:a16="http://schemas.microsoft.com/office/drawing/2014/main" id="{C126AAA7-4603-F1E1-383D-E40E67056627}"/>
                  </a:ext>
                </a:extLst>
              </p:cNvPr>
              <p:cNvSpPr/>
              <p:nvPr/>
            </p:nvSpPr>
            <p:spPr>
              <a:xfrm>
                <a:off x="3065626" y="2253922"/>
                <a:ext cx="58250" cy="33573"/>
              </a:xfrm>
              <a:custGeom>
                <a:avLst/>
                <a:gdLst>
                  <a:gd name="connsiteX0" fmla="*/ 58250 w 58250"/>
                  <a:gd name="connsiteY0" fmla="*/ 33574 h 33573"/>
                  <a:gd name="connsiteX1" fmla="*/ 0 w 58250"/>
                  <a:gd name="connsiteY1" fmla="*/ 0 h 33573"/>
                </a:gdLst>
                <a:ahLst/>
                <a:cxnLst>
                  <a:cxn ang="0">
                    <a:pos x="connsiteX0" y="connsiteY0"/>
                  </a:cxn>
                  <a:cxn ang="0">
                    <a:pos x="connsiteX1" y="connsiteY1"/>
                  </a:cxn>
                </a:cxnLst>
                <a:rect l="l" t="t" r="r" b="b"/>
                <a:pathLst>
                  <a:path w="58250" h="33573">
                    <a:moveTo>
                      <a:pt x="58250" y="33574"/>
                    </a:moveTo>
                    <a:lnTo>
                      <a:pt x="0" y="0"/>
                    </a:lnTo>
                  </a:path>
                </a:pathLst>
              </a:custGeom>
              <a:ln w="9525" cap="rnd">
                <a:solidFill>
                  <a:schemeClr val="accent1"/>
                </a:solidFill>
                <a:prstDash val="solid"/>
                <a:round/>
              </a:ln>
            </p:spPr>
            <p:txBody>
              <a:bodyPr rtlCol="0" anchor="ctr"/>
              <a:lstStyle/>
              <a:p>
                <a:endParaRPr lang="en-US"/>
              </a:p>
            </p:txBody>
          </p:sp>
          <p:sp>
            <p:nvSpPr>
              <p:cNvPr id="28" name="Freeform 36">
                <a:extLst>
                  <a:ext uri="{FF2B5EF4-FFF2-40B4-BE49-F238E27FC236}">
                    <a16:creationId xmlns:a16="http://schemas.microsoft.com/office/drawing/2014/main" id="{A4299F1E-9FDE-D035-7D8D-A5C55C7C3F08}"/>
                  </a:ext>
                </a:extLst>
              </p:cNvPr>
              <p:cNvSpPr/>
              <p:nvPr/>
            </p:nvSpPr>
            <p:spPr>
              <a:xfrm>
                <a:off x="3472706" y="2488937"/>
                <a:ext cx="58250" cy="33573"/>
              </a:xfrm>
              <a:custGeom>
                <a:avLst/>
                <a:gdLst>
                  <a:gd name="connsiteX0" fmla="*/ 58250 w 58250"/>
                  <a:gd name="connsiteY0" fmla="*/ 33574 h 33573"/>
                  <a:gd name="connsiteX1" fmla="*/ 0 w 58250"/>
                  <a:gd name="connsiteY1" fmla="*/ 0 h 33573"/>
                </a:gdLst>
                <a:ahLst/>
                <a:cxnLst>
                  <a:cxn ang="0">
                    <a:pos x="connsiteX0" y="connsiteY0"/>
                  </a:cxn>
                  <a:cxn ang="0">
                    <a:pos x="connsiteX1" y="connsiteY1"/>
                  </a:cxn>
                </a:cxnLst>
                <a:rect l="l" t="t" r="r" b="b"/>
                <a:pathLst>
                  <a:path w="58250" h="33573">
                    <a:moveTo>
                      <a:pt x="58250" y="33574"/>
                    </a:moveTo>
                    <a:lnTo>
                      <a:pt x="0" y="0"/>
                    </a:lnTo>
                  </a:path>
                </a:pathLst>
              </a:custGeom>
              <a:ln w="9525" cap="rnd">
                <a:solidFill>
                  <a:schemeClr val="accent1"/>
                </a:solidFill>
                <a:prstDash val="solid"/>
                <a:round/>
              </a:ln>
            </p:spPr>
            <p:txBody>
              <a:bodyPr rtlCol="0" anchor="ctr"/>
              <a:lstStyle/>
              <a:p>
                <a:endParaRPr lang="en-US"/>
              </a:p>
            </p:txBody>
          </p:sp>
          <p:sp>
            <p:nvSpPr>
              <p:cNvPr id="29" name="Freeform 37">
                <a:extLst>
                  <a:ext uri="{FF2B5EF4-FFF2-40B4-BE49-F238E27FC236}">
                    <a16:creationId xmlns:a16="http://schemas.microsoft.com/office/drawing/2014/main" id="{5767A33A-1E69-9E10-2BEE-1FF257C6648D}"/>
                  </a:ext>
                </a:extLst>
              </p:cNvPr>
              <p:cNvSpPr/>
              <p:nvPr/>
            </p:nvSpPr>
            <p:spPr>
              <a:xfrm>
                <a:off x="3163996" y="2155551"/>
                <a:ext cx="33573" cy="58250"/>
              </a:xfrm>
              <a:custGeom>
                <a:avLst/>
                <a:gdLst>
                  <a:gd name="connsiteX0" fmla="*/ 33574 w 33573"/>
                  <a:gd name="connsiteY0" fmla="*/ 58250 h 58250"/>
                  <a:gd name="connsiteX1" fmla="*/ 0 w 33573"/>
                  <a:gd name="connsiteY1" fmla="*/ 0 h 58250"/>
                </a:gdLst>
                <a:ahLst/>
                <a:cxnLst>
                  <a:cxn ang="0">
                    <a:pos x="connsiteX0" y="connsiteY0"/>
                  </a:cxn>
                  <a:cxn ang="0">
                    <a:pos x="connsiteX1" y="connsiteY1"/>
                  </a:cxn>
                </a:cxnLst>
                <a:rect l="l" t="t" r="r" b="b"/>
                <a:pathLst>
                  <a:path w="33573" h="58250">
                    <a:moveTo>
                      <a:pt x="33574" y="58250"/>
                    </a:moveTo>
                    <a:lnTo>
                      <a:pt x="0" y="0"/>
                    </a:lnTo>
                  </a:path>
                </a:pathLst>
              </a:custGeom>
              <a:ln w="9525" cap="rnd">
                <a:solidFill>
                  <a:schemeClr val="accent1"/>
                </a:solidFill>
                <a:prstDash val="solid"/>
                <a:round/>
              </a:ln>
            </p:spPr>
            <p:txBody>
              <a:bodyPr rtlCol="0" anchor="ctr"/>
              <a:lstStyle/>
              <a:p>
                <a:endParaRPr lang="en-US"/>
              </a:p>
            </p:txBody>
          </p:sp>
          <p:sp>
            <p:nvSpPr>
              <p:cNvPr id="30" name="Freeform 38">
                <a:extLst>
                  <a:ext uri="{FF2B5EF4-FFF2-40B4-BE49-F238E27FC236}">
                    <a16:creationId xmlns:a16="http://schemas.microsoft.com/office/drawing/2014/main" id="{ECCAE513-84C4-8B1A-F064-50383C0F9F38}"/>
                  </a:ext>
                </a:extLst>
              </p:cNvPr>
              <p:cNvSpPr/>
              <p:nvPr/>
            </p:nvSpPr>
            <p:spPr>
              <a:xfrm>
                <a:off x="3298291" y="2119627"/>
                <a:ext cx="16786" cy="67147"/>
              </a:xfrm>
              <a:custGeom>
                <a:avLst/>
                <a:gdLst>
                  <a:gd name="connsiteX0" fmla="*/ 0 w 16786"/>
                  <a:gd name="connsiteY0" fmla="*/ 67147 h 67147"/>
                  <a:gd name="connsiteX1" fmla="*/ 0 w 16786"/>
                  <a:gd name="connsiteY1" fmla="*/ 0 h 67147"/>
                </a:gdLst>
                <a:ahLst/>
                <a:cxnLst>
                  <a:cxn ang="0">
                    <a:pos x="connsiteX0" y="connsiteY0"/>
                  </a:cxn>
                  <a:cxn ang="0">
                    <a:pos x="connsiteX1" y="connsiteY1"/>
                  </a:cxn>
                </a:cxnLst>
                <a:rect l="l" t="t" r="r" b="b"/>
                <a:pathLst>
                  <a:path w="16786" h="67147">
                    <a:moveTo>
                      <a:pt x="0" y="67147"/>
                    </a:moveTo>
                    <a:lnTo>
                      <a:pt x="0" y="0"/>
                    </a:lnTo>
                  </a:path>
                </a:pathLst>
              </a:custGeom>
              <a:ln w="9525" cap="rnd">
                <a:solidFill>
                  <a:schemeClr val="accent1"/>
                </a:solidFill>
                <a:prstDash val="solid"/>
                <a:round/>
              </a:ln>
            </p:spPr>
            <p:txBody>
              <a:bodyPr rtlCol="0" anchor="ctr"/>
              <a:lstStyle/>
              <a:p>
                <a:endParaRPr lang="en-US"/>
              </a:p>
            </p:txBody>
          </p:sp>
          <p:sp>
            <p:nvSpPr>
              <p:cNvPr id="31" name="Freeform 39">
                <a:extLst>
                  <a:ext uri="{FF2B5EF4-FFF2-40B4-BE49-F238E27FC236}">
                    <a16:creationId xmlns:a16="http://schemas.microsoft.com/office/drawing/2014/main" id="{FC000996-45B2-AA28-AC01-317F3752FB21}"/>
                  </a:ext>
                </a:extLst>
              </p:cNvPr>
              <p:cNvSpPr/>
              <p:nvPr/>
            </p:nvSpPr>
            <p:spPr>
              <a:xfrm>
                <a:off x="3399012" y="2155551"/>
                <a:ext cx="33573" cy="58250"/>
              </a:xfrm>
              <a:custGeom>
                <a:avLst/>
                <a:gdLst>
                  <a:gd name="connsiteX0" fmla="*/ 0 w 33573"/>
                  <a:gd name="connsiteY0" fmla="*/ 58250 h 58250"/>
                  <a:gd name="connsiteX1" fmla="*/ 33574 w 33573"/>
                  <a:gd name="connsiteY1" fmla="*/ 0 h 58250"/>
                </a:gdLst>
                <a:ahLst/>
                <a:cxnLst>
                  <a:cxn ang="0">
                    <a:pos x="connsiteX0" y="connsiteY0"/>
                  </a:cxn>
                  <a:cxn ang="0">
                    <a:pos x="connsiteX1" y="connsiteY1"/>
                  </a:cxn>
                </a:cxnLst>
                <a:rect l="l" t="t" r="r" b="b"/>
                <a:pathLst>
                  <a:path w="33573" h="58250">
                    <a:moveTo>
                      <a:pt x="0" y="58250"/>
                    </a:moveTo>
                    <a:lnTo>
                      <a:pt x="33574" y="0"/>
                    </a:lnTo>
                  </a:path>
                </a:pathLst>
              </a:custGeom>
              <a:ln w="9525" cap="rnd">
                <a:solidFill>
                  <a:schemeClr val="accent1"/>
                </a:solidFill>
                <a:prstDash val="solid"/>
                <a:round/>
              </a:ln>
            </p:spPr>
            <p:txBody>
              <a:bodyPr rtlCol="0" anchor="ctr"/>
              <a:lstStyle/>
              <a:p>
                <a:endParaRPr lang="en-US"/>
              </a:p>
            </p:txBody>
          </p:sp>
          <p:sp>
            <p:nvSpPr>
              <p:cNvPr id="32" name="Freeform 40">
                <a:extLst>
                  <a:ext uri="{FF2B5EF4-FFF2-40B4-BE49-F238E27FC236}">
                    <a16:creationId xmlns:a16="http://schemas.microsoft.com/office/drawing/2014/main" id="{56255105-55C2-D6DC-1FAC-5C7196679458}"/>
                  </a:ext>
                </a:extLst>
              </p:cNvPr>
              <p:cNvSpPr/>
              <p:nvPr/>
            </p:nvSpPr>
            <p:spPr>
              <a:xfrm>
                <a:off x="3472706" y="2253922"/>
                <a:ext cx="58250" cy="33573"/>
              </a:xfrm>
              <a:custGeom>
                <a:avLst/>
                <a:gdLst>
                  <a:gd name="connsiteX0" fmla="*/ 0 w 58250"/>
                  <a:gd name="connsiteY0" fmla="*/ 33574 h 33573"/>
                  <a:gd name="connsiteX1" fmla="*/ 58250 w 58250"/>
                  <a:gd name="connsiteY1" fmla="*/ 0 h 33573"/>
                </a:gdLst>
                <a:ahLst/>
                <a:cxnLst>
                  <a:cxn ang="0">
                    <a:pos x="connsiteX0" y="connsiteY0"/>
                  </a:cxn>
                  <a:cxn ang="0">
                    <a:pos x="connsiteX1" y="connsiteY1"/>
                  </a:cxn>
                </a:cxnLst>
                <a:rect l="l" t="t" r="r" b="b"/>
                <a:pathLst>
                  <a:path w="58250" h="33573">
                    <a:moveTo>
                      <a:pt x="0" y="33574"/>
                    </a:moveTo>
                    <a:lnTo>
                      <a:pt x="58250" y="0"/>
                    </a:lnTo>
                  </a:path>
                </a:pathLst>
              </a:custGeom>
              <a:ln w="9525" cap="rnd">
                <a:solidFill>
                  <a:schemeClr val="accent1"/>
                </a:solidFill>
                <a:prstDash val="solid"/>
                <a:round/>
              </a:ln>
            </p:spPr>
            <p:txBody>
              <a:bodyPr rtlCol="0" anchor="ctr"/>
              <a:lstStyle/>
              <a:p>
                <a:endParaRPr lang="en-US"/>
              </a:p>
            </p:txBody>
          </p:sp>
          <p:sp>
            <p:nvSpPr>
              <p:cNvPr id="33" name="Freeform 41">
                <a:extLst>
                  <a:ext uri="{FF2B5EF4-FFF2-40B4-BE49-F238E27FC236}">
                    <a16:creationId xmlns:a16="http://schemas.microsoft.com/office/drawing/2014/main" id="{09378FD4-CD88-B3F1-7B03-9D5A83CD01FC}"/>
                  </a:ext>
                </a:extLst>
              </p:cNvPr>
              <p:cNvSpPr/>
              <p:nvPr/>
            </p:nvSpPr>
            <p:spPr>
              <a:xfrm>
                <a:off x="3065626" y="2488937"/>
                <a:ext cx="58250" cy="33573"/>
              </a:xfrm>
              <a:custGeom>
                <a:avLst/>
                <a:gdLst>
                  <a:gd name="connsiteX0" fmla="*/ 0 w 58250"/>
                  <a:gd name="connsiteY0" fmla="*/ 33574 h 33573"/>
                  <a:gd name="connsiteX1" fmla="*/ 58250 w 58250"/>
                  <a:gd name="connsiteY1" fmla="*/ 0 h 33573"/>
                </a:gdLst>
                <a:ahLst/>
                <a:cxnLst>
                  <a:cxn ang="0">
                    <a:pos x="connsiteX0" y="connsiteY0"/>
                  </a:cxn>
                  <a:cxn ang="0">
                    <a:pos x="connsiteX1" y="connsiteY1"/>
                  </a:cxn>
                </a:cxnLst>
                <a:rect l="l" t="t" r="r" b="b"/>
                <a:pathLst>
                  <a:path w="58250" h="33573">
                    <a:moveTo>
                      <a:pt x="0" y="33574"/>
                    </a:moveTo>
                    <a:lnTo>
                      <a:pt x="58250" y="0"/>
                    </a:lnTo>
                  </a:path>
                </a:pathLst>
              </a:custGeom>
              <a:ln w="9525" cap="rnd">
                <a:solidFill>
                  <a:schemeClr val="accent1"/>
                </a:solidFill>
                <a:prstDash val="solid"/>
                <a:round/>
              </a:ln>
            </p:spPr>
            <p:txBody>
              <a:bodyPr rtlCol="0" anchor="ctr"/>
              <a:lstStyle/>
              <a:p>
                <a:endParaRPr lang="en-US"/>
              </a:p>
            </p:txBody>
          </p:sp>
          <p:sp>
            <p:nvSpPr>
              <p:cNvPr id="34" name="Freeform 42">
                <a:extLst>
                  <a:ext uri="{FF2B5EF4-FFF2-40B4-BE49-F238E27FC236}">
                    <a16:creationId xmlns:a16="http://schemas.microsoft.com/office/drawing/2014/main" id="{EE7AA59D-9691-D9B2-27C9-47312CBAA4E4}"/>
                  </a:ext>
                </a:extLst>
              </p:cNvPr>
              <p:cNvSpPr/>
              <p:nvPr/>
            </p:nvSpPr>
            <p:spPr>
              <a:xfrm>
                <a:off x="3499733" y="2388216"/>
                <a:ext cx="67147" cy="16786"/>
              </a:xfrm>
              <a:custGeom>
                <a:avLst/>
                <a:gdLst>
                  <a:gd name="connsiteX0" fmla="*/ 0 w 67147"/>
                  <a:gd name="connsiteY0" fmla="*/ 0 h 16786"/>
                  <a:gd name="connsiteX1" fmla="*/ 67147 w 67147"/>
                  <a:gd name="connsiteY1" fmla="*/ 0 h 16786"/>
                </a:gdLst>
                <a:ahLst/>
                <a:cxnLst>
                  <a:cxn ang="0">
                    <a:pos x="connsiteX0" y="connsiteY0"/>
                  </a:cxn>
                  <a:cxn ang="0">
                    <a:pos x="connsiteX1" y="connsiteY1"/>
                  </a:cxn>
                </a:cxnLst>
                <a:rect l="l" t="t" r="r" b="b"/>
                <a:pathLst>
                  <a:path w="67147" h="16786">
                    <a:moveTo>
                      <a:pt x="0" y="0"/>
                    </a:moveTo>
                    <a:lnTo>
                      <a:pt x="67147" y="0"/>
                    </a:lnTo>
                  </a:path>
                </a:pathLst>
              </a:custGeom>
              <a:ln w="9525" cap="rnd">
                <a:solidFill>
                  <a:schemeClr val="accent1"/>
                </a:solidFill>
                <a:prstDash val="solid"/>
                <a:round/>
              </a:ln>
            </p:spPr>
            <p:txBody>
              <a:bodyPr rtlCol="0" anchor="ctr"/>
              <a:lstStyle/>
              <a:p>
                <a:endParaRPr lang="en-US"/>
              </a:p>
            </p:txBody>
          </p:sp>
          <p:sp>
            <p:nvSpPr>
              <p:cNvPr id="35" name="Freeform 43">
                <a:extLst>
                  <a:ext uri="{FF2B5EF4-FFF2-40B4-BE49-F238E27FC236}">
                    <a16:creationId xmlns:a16="http://schemas.microsoft.com/office/drawing/2014/main" id="{E21A4A1E-3B5E-7A1F-5674-0D1A3962A9D4}"/>
                  </a:ext>
                </a:extLst>
              </p:cNvPr>
              <p:cNvSpPr/>
              <p:nvPr/>
            </p:nvSpPr>
            <p:spPr>
              <a:xfrm>
                <a:off x="3029702" y="2388216"/>
                <a:ext cx="67147" cy="16786"/>
              </a:xfrm>
              <a:custGeom>
                <a:avLst/>
                <a:gdLst>
                  <a:gd name="connsiteX0" fmla="*/ 0 w 67147"/>
                  <a:gd name="connsiteY0" fmla="*/ 0 h 16786"/>
                  <a:gd name="connsiteX1" fmla="*/ 67147 w 67147"/>
                  <a:gd name="connsiteY1" fmla="*/ 0 h 16786"/>
                </a:gdLst>
                <a:ahLst/>
                <a:cxnLst>
                  <a:cxn ang="0">
                    <a:pos x="connsiteX0" y="connsiteY0"/>
                  </a:cxn>
                  <a:cxn ang="0">
                    <a:pos x="connsiteX1" y="connsiteY1"/>
                  </a:cxn>
                </a:cxnLst>
                <a:rect l="l" t="t" r="r" b="b"/>
                <a:pathLst>
                  <a:path w="67147" h="16786">
                    <a:moveTo>
                      <a:pt x="0" y="0"/>
                    </a:moveTo>
                    <a:lnTo>
                      <a:pt x="67147" y="0"/>
                    </a:lnTo>
                  </a:path>
                </a:pathLst>
              </a:custGeom>
              <a:ln w="9525" cap="rnd">
                <a:solidFill>
                  <a:schemeClr val="accent1"/>
                </a:solidFill>
                <a:prstDash val="solid"/>
                <a:round/>
              </a:ln>
            </p:spPr>
            <p:txBody>
              <a:bodyPr rtlCol="0" anchor="ctr"/>
              <a:lstStyle/>
              <a:p>
                <a:endParaRPr lang="en-US"/>
              </a:p>
            </p:txBody>
          </p:sp>
        </p:grpSp>
        <p:sp>
          <p:nvSpPr>
            <p:cNvPr id="26" name="Freeform 34">
              <a:extLst>
                <a:ext uri="{FF2B5EF4-FFF2-40B4-BE49-F238E27FC236}">
                  <a16:creationId xmlns:a16="http://schemas.microsoft.com/office/drawing/2014/main" id="{4D105AA1-2875-902F-037C-807442AB1E72}"/>
                </a:ext>
              </a:extLst>
            </p:cNvPr>
            <p:cNvSpPr/>
            <p:nvPr/>
          </p:nvSpPr>
          <p:spPr>
            <a:xfrm>
              <a:off x="3163996" y="2253922"/>
              <a:ext cx="268589" cy="268589"/>
            </a:xfrm>
            <a:custGeom>
              <a:avLst/>
              <a:gdLst>
                <a:gd name="connsiteX0" fmla="*/ 201442 w 268589"/>
                <a:gd name="connsiteY0" fmla="*/ 268589 h 268589"/>
                <a:gd name="connsiteX1" fmla="*/ 268589 w 268589"/>
                <a:gd name="connsiteY1" fmla="*/ 134295 h 268589"/>
                <a:gd name="connsiteX2" fmla="*/ 134295 w 268589"/>
                <a:gd name="connsiteY2" fmla="*/ 0 h 268589"/>
                <a:gd name="connsiteX3" fmla="*/ 0 w 268589"/>
                <a:gd name="connsiteY3" fmla="*/ 134295 h 268589"/>
                <a:gd name="connsiteX4" fmla="*/ 67147 w 268589"/>
                <a:gd name="connsiteY4" fmla="*/ 268589 h 268589"/>
                <a:gd name="connsiteX5" fmla="*/ 201442 w 268589"/>
                <a:gd name="connsiteY5" fmla="*/ 268589 h 2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589" h="268589">
                  <a:moveTo>
                    <a:pt x="201442" y="268589"/>
                  </a:moveTo>
                  <a:cubicBezTo>
                    <a:pt x="227461" y="233337"/>
                    <a:pt x="268589" y="198588"/>
                    <a:pt x="268589" y="134295"/>
                  </a:cubicBezTo>
                  <a:cubicBezTo>
                    <a:pt x="268589" y="60097"/>
                    <a:pt x="208492" y="0"/>
                    <a:pt x="134295" y="0"/>
                  </a:cubicBezTo>
                  <a:cubicBezTo>
                    <a:pt x="60097" y="0"/>
                    <a:pt x="0" y="60097"/>
                    <a:pt x="0" y="134295"/>
                  </a:cubicBezTo>
                  <a:cubicBezTo>
                    <a:pt x="0" y="198588"/>
                    <a:pt x="41128" y="233337"/>
                    <a:pt x="67147" y="268589"/>
                  </a:cubicBezTo>
                  <a:lnTo>
                    <a:pt x="201442" y="268589"/>
                  </a:lnTo>
                  <a:close/>
                </a:path>
              </a:pathLst>
            </a:custGeom>
            <a:noFill/>
            <a:ln w="9525" cap="rnd">
              <a:solidFill>
                <a:schemeClr val="accent1"/>
              </a:solidFill>
              <a:prstDash val="solid"/>
              <a:round/>
            </a:ln>
          </p:spPr>
          <p:txBody>
            <a:bodyPr rtlCol="0" anchor="ctr"/>
            <a:lstStyle/>
            <a:p>
              <a:endParaRPr lang="en-US"/>
            </a:p>
          </p:txBody>
        </p:sp>
      </p:grpSp>
      <p:grpSp>
        <p:nvGrpSpPr>
          <p:cNvPr id="36" name="Graphic 2">
            <a:extLst>
              <a:ext uri="{FF2B5EF4-FFF2-40B4-BE49-F238E27FC236}">
                <a16:creationId xmlns:a16="http://schemas.microsoft.com/office/drawing/2014/main" id="{A05A783A-6672-7BBE-8AAF-FA32CEC69494}"/>
              </a:ext>
            </a:extLst>
          </p:cNvPr>
          <p:cNvGrpSpPr/>
          <p:nvPr/>
        </p:nvGrpSpPr>
        <p:grpSpPr>
          <a:xfrm>
            <a:off x="563771" y="1707739"/>
            <a:ext cx="360146" cy="359856"/>
            <a:chOff x="3797828" y="545"/>
            <a:chExt cx="941900" cy="1017250"/>
          </a:xfrm>
          <a:noFill/>
        </p:grpSpPr>
        <p:sp>
          <p:nvSpPr>
            <p:cNvPr id="37" name="Freeform: Shape 131">
              <a:extLst>
                <a:ext uri="{FF2B5EF4-FFF2-40B4-BE49-F238E27FC236}">
                  <a16:creationId xmlns:a16="http://schemas.microsoft.com/office/drawing/2014/main" id="{98DC2C2B-8FDF-6153-DEE7-BB364F420A28}"/>
                </a:ext>
              </a:extLst>
            </p:cNvPr>
            <p:cNvSpPr/>
            <p:nvPr/>
          </p:nvSpPr>
          <p:spPr>
            <a:xfrm>
              <a:off x="4212263" y="754063"/>
              <a:ext cx="113027" cy="113027"/>
            </a:xfrm>
            <a:custGeom>
              <a:avLst/>
              <a:gdLst>
                <a:gd name="connsiteX0" fmla="*/ 113028 w 113027"/>
                <a:gd name="connsiteY0" fmla="*/ 56514 h 113027"/>
                <a:gd name="connsiteX1" fmla="*/ 56514 w 113027"/>
                <a:gd name="connsiteY1" fmla="*/ 113028 h 113027"/>
                <a:gd name="connsiteX2" fmla="*/ 0 w 113027"/>
                <a:gd name="connsiteY2" fmla="*/ 56514 h 113027"/>
                <a:gd name="connsiteX3" fmla="*/ 56514 w 113027"/>
                <a:gd name="connsiteY3" fmla="*/ 0 h 113027"/>
                <a:gd name="connsiteX4" fmla="*/ 113028 w 113027"/>
                <a:gd name="connsiteY4" fmla="*/ 56514 h 11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7" h="113027">
                  <a:moveTo>
                    <a:pt x="113028" y="56514"/>
                  </a:moveTo>
                  <a:cubicBezTo>
                    <a:pt x="113028" y="87726"/>
                    <a:pt x="87726" y="113028"/>
                    <a:pt x="56514" y="113028"/>
                  </a:cubicBezTo>
                  <a:cubicBezTo>
                    <a:pt x="25302" y="113028"/>
                    <a:pt x="0" y="87726"/>
                    <a:pt x="0" y="56514"/>
                  </a:cubicBezTo>
                  <a:cubicBezTo>
                    <a:pt x="0" y="25302"/>
                    <a:pt x="25302" y="0"/>
                    <a:pt x="56514" y="0"/>
                  </a:cubicBezTo>
                  <a:cubicBezTo>
                    <a:pt x="87726" y="0"/>
                    <a:pt x="113028" y="25302"/>
                    <a:pt x="113028" y="56514"/>
                  </a:cubicBezTo>
                  <a:close/>
                </a:path>
              </a:pathLst>
            </a:custGeom>
            <a:noFill/>
            <a:ln w="9525" cap="flat">
              <a:solidFill>
                <a:schemeClr val="accent1"/>
              </a:solidFill>
              <a:prstDash val="solid"/>
              <a:round/>
            </a:ln>
          </p:spPr>
          <p:txBody>
            <a:bodyPr rtlCol="0" anchor="ctr"/>
            <a:lstStyle/>
            <a:p>
              <a:endParaRPr lang="en-GB"/>
            </a:p>
          </p:txBody>
        </p:sp>
        <p:sp>
          <p:nvSpPr>
            <p:cNvPr id="38" name="Freeform: Shape 132">
              <a:extLst>
                <a:ext uri="{FF2B5EF4-FFF2-40B4-BE49-F238E27FC236}">
                  <a16:creationId xmlns:a16="http://schemas.microsoft.com/office/drawing/2014/main" id="{827868E4-F4B5-5FFC-D101-9D5AE88ED1BE}"/>
                </a:ext>
              </a:extLst>
            </p:cNvPr>
            <p:cNvSpPr/>
            <p:nvPr/>
          </p:nvSpPr>
          <p:spPr>
            <a:xfrm>
              <a:off x="3986207" y="603360"/>
              <a:ext cx="565138" cy="414435"/>
            </a:xfrm>
            <a:custGeom>
              <a:avLst/>
              <a:gdLst>
                <a:gd name="connsiteX0" fmla="*/ 527463 w 565138"/>
                <a:gd name="connsiteY0" fmla="*/ 0 h 414435"/>
                <a:gd name="connsiteX1" fmla="*/ 565139 w 565138"/>
                <a:gd name="connsiteY1" fmla="*/ 37676 h 414435"/>
                <a:gd name="connsiteX2" fmla="*/ 565139 w 565138"/>
                <a:gd name="connsiteY2" fmla="*/ 376759 h 414435"/>
                <a:gd name="connsiteX3" fmla="*/ 527463 w 565138"/>
                <a:gd name="connsiteY3" fmla="*/ 414435 h 414435"/>
                <a:gd name="connsiteX4" fmla="*/ 37676 w 565138"/>
                <a:gd name="connsiteY4" fmla="*/ 414435 h 414435"/>
                <a:gd name="connsiteX5" fmla="*/ 0 w 565138"/>
                <a:gd name="connsiteY5" fmla="*/ 376759 h 414435"/>
                <a:gd name="connsiteX6" fmla="*/ 0 w 565138"/>
                <a:gd name="connsiteY6" fmla="*/ 37676 h 414435"/>
                <a:gd name="connsiteX7" fmla="*/ 37676 w 565138"/>
                <a:gd name="connsiteY7" fmla="*/ 0 h 4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38" h="414435">
                  <a:moveTo>
                    <a:pt x="527463" y="0"/>
                  </a:moveTo>
                  <a:cubicBezTo>
                    <a:pt x="548271" y="0"/>
                    <a:pt x="565139" y="16868"/>
                    <a:pt x="565139" y="37676"/>
                  </a:cubicBezTo>
                  <a:lnTo>
                    <a:pt x="565139" y="376759"/>
                  </a:lnTo>
                  <a:cubicBezTo>
                    <a:pt x="565139" y="397567"/>
                    <a:pt x="548271" y="414435"/>
                    <a:pt x="527463" y="414435"/>
                  </a:cubicBezTo>
                  <a:lnTo>
                    <a:pt x="37676" y="414435"/>
                  </a:lnTo>
                  <a:cubicBezTo>
                    <a:pt x="16868" y="414435"/>
                    <a:pt x="0" y="397567"/>
                    <a:pt x="0" y="376759"/>
                  </a:cubicBezTo>
                  <a:lnTo>
                    <a:pt x="0" y="37676"/>
                  </a:lnTo>
                  <a:cubicBezTo>
                    <a:pt x="0" y="16868"/>
                    <a:pt x="16868" y="0"/>
                    <a:pt x="37676" y="0"/>
                  </a:cubicBezTo>
                  <a:close/>
                </a:path>
              </a:pathLst>
            </a:custGeom>
            <a:noFill/>
            <a:ln w="9525" cap="flat">
              <a:solidFill>
                <a:schemeClr val="accent1"/>
              </a:solidFill>
              <a:prstDash val="solid"/>
              <a:round/>
            </a:ln>
          </p:spPr>
          <p:txBody>
            <a:bodyPr rtlCol="0" anchor="ctr"/>
            <a:lstStyle/>
            <a:p>
              <a:endParaRPr lang="en-GB"/>
            </a:p>
          </p:txBody>
        </p:sp>
        <p:sp>
          <p:nvSpPr>
            <p:cNvPr id="39" name="Freeform: Shape 133">
              <a:extLst>
                <a:ext uri="{FF2B5EF4-FFF2-40B4-BE49-F238E27FC236}">
                  <a16:creationId xmlns:a16="http://schemas.microsoft.com/office/drawing/2014/main" id="{B2D36F38-E839-DBCD-DA76-F9D09F9F5341}"/>
                </a:ext>
              </a:extLst>
            </p:cNvPr>
            <p:cNvSpPr/>
            <p:nvPr/>
          </p:nvSpPr>
          <p:spPr>
            <a:xfrm>
              <a:off x="3986207" y="545"/>
              <a:ext cx="565138" cy="263731"/>
            </a:xfrm>
            <a:custGeom>
              <a:avLst/>
              <a:gdLst>
                <a:gd name="connsiteX0" fmla="*/ 565139 w 565138"/>
                <a:gd name="connsiteY0" fmla="*/ 131866 h 263731"/>
                <a:gd name="connsiteX1" fmla="*/ 282569 w 565138"/>
                <a:gd name="connsiteY1" fmla="*/ 263732 h 263731"/>
                <a:gd name="connsiteX2" fmla="*/ 0 w 565138"/>
                <a:gd name="connsiteY2" fmla="*/ 131866 h 263731"/>
                <a:gd name="connsiteX3" fmla="*/ 282569 w 565138"/>
                <a:gd name="connsiteY3" fmla="*/ 0 h 263731"/>
                <a:gd name="connsiteX4" fmla="*/ 565139 w 565138"/>
                <a:gd name="connsiteY4" fmla="*/ 131866 h 263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38" h="263731">
                  <a:moveTo>
                    <a:pt x="565139" y="131866"/>
                  </a:moveTo>
                  <a:lnTo>
                    <a:pt x="282569" y="263732"/>
                  </a:lnTo>
                  <a:lnTo>
                    <a:pt x="0" y="131866"/>
                  </a:lnTo>
                  <a:lnTo>
                    <a:pt x="282569" y="0"/>
                  </a:lnTo>
                  <a:lnTo>
                    <a:pt x="565139" y="131866"/>
                  </a:lnTo>
                  <a:close/>
                </a:path>
              </a:pathLst>
            </a:custGeom>
            <a:noFill/>
            <a:ln w="9525" cap="flat">
              <a:solidFill>
                <a:schemeClr val="accent1"/>
              </a:solidFill>
              <a:prstDash val="solid"/>
              <a:round/>
            </a:ln>
          </p:spPr>
          <p:txBody>
            <a:bodyPr rtlCol="0" anchor="ctr"/>
            <a:lstStyle/>
            <a:p>
              <a:endParaRPr lang="en-GB"/>
            </a:p>
          </p:txBody>
        </p:sp>
        <p:sp>
          <p:nvSpPr>
            <p:cNvPr id="40" name="Freeform: Shape 134">
              <a:extLst>
                <a:ext uri="{FF2B5EF4-FFF2-40B4-BE49-F238E27FC236}">
                  <a16:creationId xmlns:a16="http://schemas.microsoft.com/office/drawing/2014/main" id="{9D60408A-5832-9E6A-7A17-EEB534DA7FEA}"/>
                </a:ext>
              </a:extLst>
            </p:cNvPr>
            <p:cNvSpPr/>
            <p:nvPr/>
          </p:nvSpPr>
          <p:spPr>
            <a:xfrm>
              <a:off x="4551346" y="132410"/>
              <a:ext cx="545" cy="131865"/>
            </a:xfrm>
            <a:custGeom>
              <a:avLst/>
              <a:gdLst>
                <a:gd name="connsiteX0" fmla="*/ 0 w 545"/>
                <a:gd name="connsiteY0" fmla="*/ 0 h 131865"/>
                <a:gd name="connsiteX1" fmla="*/ 0 w 545"/>
                <a:gd name="connsiteY1" fmla="*/ 131866 h 131865"/>
              </a:gdLst>
              <a:ahLst/>
              <a:cxnLst>
                <a:cxn ang="0">
                  <a:pos x="connsiteX0" y="connsiteY0"/>
                </a:cxn>
                <a:cxn ang="0">
                  <a:pos x="connsiteX1" y="connsiteY1"/>
                </a:cxn>
              </a:cxnLst>
              <a:rect l="l" t="t" r="r" b="b"/>
              <a:pathLst>
                <a:path w="545" h="131865">
                  <a:moveTo>
                    <a:pt x="0" y="0"/>
                  </a:moveTo>
                  <a:lnTo>
                    <a:pt x="0" y="131866"/>
                  </a:lnTo>
                </a:path>
              </a:pathLst>
            </a:custGeom>
            <a:ln w="9525" cap="flat">
              <a:solidFill>
                <a:schemeClr val="accent1"/>
              </a:solidFill>
              <a:prstDash val="solid"/>
              <a:round/>
            </a:ln>
          </p:spPr>
          <p:txBody>
            <a:bodyPr rtlCol="0" anchor="ctr"/>
            <a:lstStyle/>
            <a:p>
              <a:endParaRPr lang="en-GB"/>
            </a:p>
          </p:txBody>
        </p:sp>
        <p:sp>
          <p:nvSpPr>
            <p:cNvPr id="41" name="Freeform: Shape 135">
              <a:extLst>
                <a:ext uri="{FF2B5EF4-FFF2-40B4-BE49-F238E27FC236}">
                  <a16:creationId xmlns:a16="http://schemas.microsoft.com/office/drawing/2014/main" id="{DB632172-2D48-252E-1940-040EDD6E5A67}"/>
                </a:ext>
              </a:extLst>
            </p:cNvPr>
            <p:cNvSpPr/>
            <p:nvPr/>
          </p:nvSpPr>
          <p:spPr>
            <a:xfrm>
              <a:off x="4532508" y="264276"/>
              <a:ext cx="37675" cy="37675"/>
            </a:xfrm>
            <a:custGeom>
              <a:avLst/>
              <a:gdLst>
                <a:gd name="connsiteX0" fmla="*/ 37676 w 37675"/>
                <a:gd name="connsiteY0" fmla="*/ 18838 h 37675"/>
                <a:gd name="connsiteX1" fmla="*/ 18838 w 37675"/>
                <a:gd name="connsiteY1" fmla="*/ 37676 h 37675"/>
                <a:gd name="connsiteX2" fmla="*/ 0 w 37675"/>
                <a:gd name="connsiteY2" fmla="*/ 18838 h 37675"/>
                <a:gd name="connsiteX3" fmla="*/ 18838 w 37675"/>
                <a:gd name="connsiteY3" fmla="*/ 0 h 37675"/>
                <a:gd name="connsiteX4" fmla="*/ 37676 w 37675"/>
                <a:gd name="connsiteY4" fmla="*/ 18838 h 3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5" h="37675">
                  <a:moveTo>
                    <a:pt x="37676" y="18838"/>
                  </a:moveTo>
                  <a:cubicBezTo>
                    <a:pt x="37676" y="29242"/>
                    <a:pt x="29242" y="37676"/>
                    <a:pt x="18838" y="37676"/>
                  </a:cubicBezTo>
                  <a:cubicBezTo>
                    <a:pt x="8434" y="37676"/>
                    <a:pt x="0" y="29242"/>
                    <a:pt x="0" y="18838"/>
                  </a:cubicBezTo>
                  <a:cubicBezTo>
                    <a:pt x="0" y="8434"/>
                    <a:pt x="8434" y="0"/>
                    <a:pt x="18838" y="0"/>
                  </a:cubicBezTo>
                  <a:cubicBezTo>
                    <a:pt x="29242" y="0"/>
                    <a:pt x="37676" y="8434"/>
                    <a:pt x="37676" y="18838"/>
                  </a:cubicBezTo>
                  <a:close/>
                </a:path>
              </a:pathLst>
            </a:custGeom>
            <a:noFill/>
            <a:ln w="9525" cap="rnd">
              <a:solidFill>
                <a:schemeClr val="accent1"/>
              </a:solidFill>
              <a:prstDash val="solid"/>
              <a:round/>
            </a:ln>
          </p:spPr>
          <p:txBody>
            <a:bodyPr rtlCol="0" anchor="ctr"/>
            <a:lstStyle/>
            <a:p>
              <a:endParaRPr lang="en-GB"/>
            </a:p>
          </p:txBody>
        </p:sp>
        <p:sp>
          <p:nvSpPr>
            <p:cNvPr id="42" name="Freeform: Shape 136">
              <a:extLst>
                <a:ext uri="{FF2B5EF4-FFF2-40B4-BE49-F238E27FC236}">
                  <a16:creationId xmlns:a16="http://schemas.microsoft.com/office/drawing/2014/main" id="{74C4CE93-0EEA-2A6F-2B5C-8F9E89B27275}"/>
                </a:ext>
              </a:extLst>
            </p:cNvPr>
            <p:cNvSpPr/>
            <p:nvPr/>
          </p:nvSpPr>
          <p:spPr>
            <a:xfrm>
              <a:off x="4099235" y="264276"/>
              <a:ext cx="339083" cy="75351"/>
            </a:xfrm>
            <a:custGeom>
              <a:avLst/>
              <a:gdLst>
                <a:gd name="connsiteX0" fmla="*/ 0 w 339083"/>
                <a:gd name="connsiteY0" fmla="*/ 0 h 75351"/>
                <a:gd name="connsiteX1" fmla="*/ 169542 w 339083"/>
                <a:gd name="connsiteY1" fmla="*/ 75352 h 75351"/>
                <a:gd name="connsiteX2" fmla="*/ 339083 w 339083"/>
                <a:gd name="connsiteY2" fmla="*/ 0 h 75351"/>
              </a:gdLst>
              <a:ahLst/>
              <a:cxnLst>
                <a:cxn ang="0">
                  <a:pos x="connsiteX0" y="connsiteY0"/>
                </a:cxn>
                <a:cxn ang="0">
                  <a:pos x="connsiteX1" y="connsiteY1"/>
                </a:cxn>
                <a:cxn ang="0">
                  <a:pos x="connsiteX2" y="connsiteY2"/>
                </a:cxn>
              </a:cxnLst>
              <a:rect l="l" t="t" r="r" b="b"/>
              <a:pathLst>
                <a:path w="339083" h="75351">
                  <a:moveTo>
                    <a:pt x="0" y="0"/>
                  </a:moveTo>
                  <a:cubicBezTo>
                    <a:pt x="0" y="0"/>
                    <a:pt x="75908" y="75352"/>
                    <a:pt x="169542" y="75352"/>
                  </a:cubicBezTo>
                  <a:cubicBezTo>
                    <a:pt x="263175" y="75352"/>
                    <a:pt x="339083" y="0"/>
                    <a:pt x="339083" y="0"/>
                  </a:cubicBezTo>
                </a:path>
              </a:pathLst>
            </a:custGeom>
            <a:noFill/>
            <a:ln w="9525" cap="flat">
              <a:solidFill>
                <a:schemeClr val="accent1"/>
              </a:solidFill>
              <a:prstDash val="solid"/>
              <a:round/>
            </a:ln>
          </p:spPr>
          <p:txBody>
            <a:bodyPr rtlCol="0" anchor="ctr"/>
            <a:lstStyle/>
            <a:p>
              <a:endParaRPr lang="en-GB"/>
            </a:p>
          </p:txBody>
        </p:sp>
        <p:sp>
          <p:nvSpPr>
            <p:cNvPr id="43" name="Freeform: Shape 137">
              <a:extLst>
                <a:ext uri="{FF2B5EF4-FFF2-40B4-BE49-F238E27FC236}">
                  <a16:creationId xmlns:a16="http://schemas.microsoft.com/office/drawing/2014/main" id="{270E9C00-4685-D543-F7F4-02B45A461D4A}"/>
                </a:ext>
              </a:extLst>
            </p:cNvPr>
            <p:cNvSpPr/>
            <p:nvPr/>
          </p:nvSpPr>
          <p:spPr>
            <a:xfrm>
              <a:off x="4099235" y="185157"/>
              <a:ext cx="339083" cy="342850"/>
            </a:xfrm>
            <a:custGeom>
              <a:avLst/>
              <a:gdLst>
                <a:gd name="connsiteX0" fmla="*/ 0 w 339083"/>
                <a:gd name="connsiteY0" fmla="*/ 0 h 342850"/>
                <a:gd name="connsiteX1" fmla="*/ 0 w 339083"/>
                <a:gd name="connsiteY1" fmla="*/ 173309 h 342850"/>
                <a:gd name="connsiteX2" fmla="*/ 169542 w 339083"/>
                <a:gd name="connsiteY2" fmla="*/ 342851 h 342850"/>
                <a:gd name="connsiteX3" fmla="*/ 339083 w 339083"/>
                <a:gd name="connsiteY3" fmla="*/ 173309 h 342850"/>
                <a:gd name="connsiteX4" fmla="*/ 339083 w 339083"/>
                <a:gd name="connsiteY4" fmla="*/ 0 h 342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3" h="342850">
                  <a:moveTo>
                    <a:pt x="0" y="0"/>
                  </a:moveTo>
                  <a:lnTo>
                    <a:pt x="0" y="173309"/>
                  </a:lnTo>
                  <a:cubicBezTo>
                    <a:pt x="0" y="266959"/>
                    <a:pt x="75892" y="342851"/>
                    <a:pt x="169542" y="342851"/>
                  </a:cubicBezTo>
                  <a:cubicBezTo>
                    <a:pt x="263192" y="342851"/>
                    <a:pt x="339083" y="266959"/>
                    <a:pt x="339083" y="173309"/>
                  </a:cubicBezTo>
                  <a:lnTo>
                    <a:pt x="339083" y="0"/>
                  </a:lnTo>
                </a:path>
              </a:pathLst>
            </a:custGeom>
            <a:noFill/>
            <a:ln w="9525" cap="flat">
              <a:solidFill>
                <a:schemeClr val="accent1"/>
              </a:solidFill>
              <a:prstDash val="solid"/>
              <a:round/>
            </a:ln>
          </p:spPr>
          <p:txBody>
            <a:bodyPr rtlCol="0" anchor="ctr"/>
            <a:lstStyle/>
            <a:p>
              <a:endParaRPr lang="en-GB"/>
            </a:p>
          </p:txBody>
        </p:sp>
        <p:sp>
          <p:nvSpPr>
            <p:cNvPr id="44" name="Freeform: Shape 138">
              <a:extLst>
                <a:ext uri="{FF2B5EF4-FFF2-40B4-BE49-F238E27FC236}">
                  <a16:creationId xmlns:a16="http://schemas.microsoft.com/office/drawing/2014/main" id="{1B93E334-4C72-164D-27AD-061183A16ED7}"/>
                </a:ext>
              </a:extLst>
            </p:cNvPr>
            <p:cNvSpPr/>
            <p:nvPr/>
          </p:nvSpPr>
          <p:spPr>
            <a:xfrm>
              <a:off x="3797828" y="432438"/>
              <a:ext cx="318571" cy="510009"/>
            </a:xfrm>
            <a:custGeom>
              <a:avLst/>
              <a:gdLst>
                <a:gd name="connsiteX0" fmla="*/ 318571 w 318571"/>
                <a:gd name="connsiteY0" fmla="*/ 0 h 510009"/>
                <a:gd name="connsiteX1" fmla="*/ 188663 w 318571"/>
                <a:gd name="connsiteY1" fmla="*/ 40702 h 510009"/>
                <a:gd name="connsiteX2" fmla="*/ 132612 w 318571"/>
                <a:gd name="connsiteY2" fmla="*/ 90864 h 510009"/>
                <a:gd name="connsiteX3" fmla="*/ 11831 w 318571"/>
                <a:gd name="connsiteY3" fmla="*/ 310987 h 510009"/>
                <a:gd name="connsiteX4" fmla="*/ 51895 w 318571"/>
                <a:gd name="connsiteY4" fmla="*/ 440977 h 510009"/>
                <a:gd name="connsiteX5" fmla="*/ 188385 w 318571"/>
                <a:gd name="connsiteY5" fmla="*/ 510010 h 5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71" h="510009">
                  <a:moveTo>
                    <a:pt x="318571" y="0"/>
                  </a:moveTo>
                  <a:cubicBezTo>
                    <a:pt x="263600" y="12241"/>
                    <a:pt x="218269" y="28510"/>
                    <a:pt x="188663" y="40702"/>
                  </a:cubicBezTo>
                  <a:cubicBezTo>
                    <a:pt x="164754" y="50544"/>
                    <a:pt x="145049" y="68198"/>
                    <a:pt x="132612" y="90864"/>
                  </a:cubicBezTo>
                  <a:lnTo>
                    <a:pt x="11831" y="310987"/>
                  </a:lnTo>
                  <a:cubicBezTo>
                    <a:pt x="-14117" y="357861"/>
                    <a:pt x="4111" y="416992"/>
                    <a:pt x="51895" y="440977"/>
                  </a:cubicBezTo>
                  <a:lnTo>
                    <a:pt x="188385" y="510010"/>
                  </a:lnTo>
                </a:path>
              </a:pathLst>
            </a:custGeom>
            <a:noFill/>
            <a:ln w="9525" cap="flat">
              <a:solidFill>
                <a:schemeClr val="accent1"/>
              </a:solidFill>
              <a:prstDash val="solid"/>
              <a:round/>
            </a:ln>
          </p:spPr>
          <p:txBody>
            <a:bodyPr rtlCol="0" anchor="ctr"/>
            <a:lstStyle/>
            <a:p>
              <a:endParaRPr lang="en-GB"/>
            </a:p>
          </p:txBody>
        </p:sp>
        <p:sp>
          <p:nvSpPr>
            <p:cNvPr id="45" name="Freeform: Shape 139">
              <a:extLst>
                <a:ext uri="{FF2B5EF4-FFF2-40B4-BE49-F238E27FC236}">
                  <a16:creationId xmlns:a16="http://schemas.microsoft.com/office/drawing/2014/main" id="{3397F861-37A5-FCD5-ECC8-1A7469E2D621}"/>
                </a:ext>
              </a:extLst>
            </p:cNvPr>
            <p:cNvSpPr/>
            <p:nvPr/>
          </p:nvSpPr>
          <p:spPr>
            <a:xfrm>
              <a:off x="4421160" y="432433"/>
              <a:ext cx="318568" cy="510009"/>
            </a:xfrm>
            <a:custGeom>
              <a:avLst/>
              <a:gdLst>
                <a:gd name="connsiteX0" fmla="*/ 130186 w 318568"/>
                <a:gd name="connsiteY0" fmla="*/ 510010 h 510009"/>
                <a:gd name="connsiteX1" fmla="*/ 266676 w 318568"/>
                <a:gd name="connsiteY1" fmla="*/ 440977 h 510009"/>
                <a:gd name="connsiteX2" fmla="*/ 306740 w 318568"/>
                <a:gd name="connsiteY2" fmla="*/ 310987 h 510009"/>
                <a:gd name="connsiteX3" fmla="*/ 185959 w 318568"/>
                <a:gd name="connsiteY3" fmla="*/ 90864 h 510009"/>
                <a:gd name="connsiteX4" fmla="*/ 129908 w 318568"/>
                <a:gd name="connsiteY4" fmla="*/ 40702 h 510009"/>
                <a:gd name="connsiteX5" fmla="*/ 0 w 318568"/>
                <a:gd name="connsiteY5" fmla="*/ 0 h 5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68" h="510009">
                  <a:moveTo>
                    <a:pt x="130186" y="510010"/>
                  </a:moveTo>
                  <a:lnTo>
                    <a:pt x="266676" y="440977"/>
                  </a:lnTo>
                  <a:cubicBezTo>
                    <a:pt x="314460" y="416992"/>
                    <a:pt x="332682" y="357867"/>
                    <a:pt x="306740" y="310987"/>
                  </a:cubicBezTo>
                  <a:lnTo>
                    <a:pt x="185959" y="90864"/>
                  </a:lnTo>
                  <a:cubicBezTo>
                    <a:pt x="173522" y="68198"/>
                    <a:pt x="153817" y="50549"/>
                    <a:pt x="129908" y="40702"/>
                  </a:cubicBezTo>
                  <a:cubicBezTo>
                    <a:pt x="100302" y="28516"/>
                    <a:pt x="54971" y="12241"/>
                    <a:pt x="0" y="0"/>
                  </a:cubicBezTo>
                </a:path>
              </a:pathLst>
            </a:custGeom>
            <a:noFill/>
            <a:ln w="9525" cap="flat">
              <a:solidFill>
                <a:schemeClr val="accent1"/>
              </a:solidFill>
              <a:prstDash val="solid"/>
              <a:round/>
            </a:ln>
          </p:spPr>
          <p:txBody>
            <a:bodyPr rtlCol="0" anchor="ctr"/>
            <a:lstStyle/>
            <a:p>
              <a:endParaRPr lang="en-GB"/>
            </a:p>
          </p:txBody>
        </p:sp>
      </p:grpSp>
      <p:grpSp>
        <p:nvGrpSpPr>
          <p:cNvPr id="46" name="Graphic 2">
            <a:extLst>
              <a:ext uri="{FF2B5EF4-FFF2-40B4-BE49-F238E27FC236}">
                <a16:creationId xmlns:a16="http://schemas.microsoft.com/office/drawing/2014/main" id="{EB662B37-7F84-4688-DB1E-02F351849AC3}"/>
              </a:ext>
            </a:extLst>
          </p:cNvPr>
          <p:cNvGrpSpPr/>
          <p:nvPr/>
        </p:nvGrpSpPr>
        <p:grpSpPr>
          <a:xfrm>
            <a:off x="519208" y="2921004"/>
            <a:ext cx="425029" cy="370386"/>
            <a:chOff x="7403002" y="561"/>
            <a:chExt cx="1098628" cy="947094"/>
          </a:xfrm>
          <a:noFill/>
        </p:grpSpPr>
        <p:sp>
          <p:nvSpPr>
            <p:cNvPr id="47" name="Freeform: Shape 142">
              <a:extLst>
                <a:ext uri="{FF2B5EF4-FFF2-40B4-BE49-F238E27FC236}">
                  <a16:creationId xmlns:a16="http://schemas.microsoft.com/office/drawing/2014/main" id="{64BD66F2-CD4B-AFB9-CE03-BFD1213E007B}"/>
                </a:ext>
              </a:extLst>
            </p:cNvPr>
            <p:cNvSpPr/>
            <p:nvPr/>
          </p:nvSpPr>
          <p:spPr>
            <a:xfrm>
              <a:off x="7403002" y="398336"/>
              <a:ext cx="151538" cy="151538"/>
            </a:xfrm>
            <a:custGeom>
              <a:avLst/>
              <a:gdLst>
                <a:gd name="connsiteX0" fmla="*/ 151539 w 151538"/>
                <a:gd name="connsiteY0" fmla="*/ 75769 h 151538"/>
                <a:gd name="connsiteX1" fmla="*/ 75769 w 151538"/>
                <a:gd name="connsiteY1" fmla="*/ 151539 h 151538"/>
                <a:gd name="connsiteX2" fmla="*/ 0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0" y="117616"/>
                    <a:pt x="0" y="75769"/>
                  </a:cubicBezTo>
                  <a:cubicBezTo>
                    <a:pt x="0" y="33923"/>
                    <a:pt x="33923" y="0"/>
                    <a:pt x="75769" y="0"/>
                  </a:cubicBezTo>
                  <a:cubicBezTo>
                    <a:pt x="117615"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48" name="Freeform: Shape 143">
              <a:extLst>
                <a:ext uri="{FF2B5EF4-FFF2-40B4-BE49-F238E27FC236}">
                  <a16:creationId xmlns:a16="http://schemas.microsoft.com/office/drawing/2014/main" id="{8BB8C4A7-98C0-926E-752C-88C8E86BD89E}"/>
                </a:ext>
              </a:extLst>
            </p:cNvPr>
            <p:cNvSpPr/>
            <p:nvPr/>
          </p:nvSpPr>
          <p:spPr>
            <a:xfrm>
              <a:off x="7630304" y="796117"/>
              <a:ext cx="151538" cy="151538"/>
            </a:xfrm>
            <a:custGeom>
              <a:avLst/>
              <a:gdLst>
                <a:gd name="connsiteX0" fmla="*/ 151539 w 151538"/>
                <a:gd name="connsiteY0" fmla="*/ 75769 h 151538"/>
                <a:gd name="connsiteX1" fmla="*/ 75769 w 151538"/>
                <a:gd name="connsiteY1" fmla="*/ 151539 h 151538"/>
                <a:gd name="connsiteX2" fmla="*/ 0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0" y="117616"/>
                    <a:pt x="0" y="75769"/>
                  </a:cubicBezTo>
                  <a:cubicBezTo>
                    <a:pt x="0" y="33923"/>
                    <a:pt x="33923" y="0"/>
                    <a:pt x="75769" y="0"/>
                  </a:cubicBezTo>
                  <a:cubicBezTo>
                    <a:pt x="117616"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49" name="Freeform: Shape 144">
              <a:extLst>
                <a:ext uri="{FF2B5EF4-FFF2-40B4-BE49-F238E27FC236}">
                  <a16:creationId xmlns:a16="http://schemas.microsoft.com/office/drawing/2014/main" id="{CABB5D31-5FD2-97EE-D511-AFBF4A076653}"/>
                </a:ext>
              </a:extLst>
            </p:cNvPr>
            <p:cNvSpPr/>
            <p:nvPr/>
          </p:nvSpPr>
          <p:spPr>
            <a:xfrm>
              <a:off x="8122789" y="796117"/>
              <a:ext cx="151538" cy="151538"/>
            </a:xfrm>
            <a:custGeom>
              <a:avLst/>
              <a:gdLst>
                <a:gd name="connsiteX0" fmla="*/ 151539 w 151538"/>
                <a:gd name="connsiteY0" fmla="*/ 75769 h 151538"/>
                <a:gd name="connsiteX1" fmla="*/ 75769 w 151538"/>
                <a:gd name="connsiteY1" fmla="*/ 151539 h 151538"/>
                <a:gd name="connsiteX2" fmla="*/ -1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1" y="117616"/>
                    <a:pt x="-1" y="75769"/>
                  </a:cubicBezTo>
                  <a:cubicBezTo>
                    <a:pt x="-1" y="33923"/>
                    <a:pt x="33922" y="0"/>
                    <a:pt x="75769" y="0"/>
                  </a:cubicBezTo>
                  <a:cubicBezTo>
                    <a:pt x="117615"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50" name="Freeform: Shape 145">
              <a:extLst>
                <a:ext uri="{FF2B5EF4-FFF2-40B4-BE49-F238E27FC236}">
                  <a16:creationId xmlns:a16="http://schemas.microsoft.com/office/drawing/2014/main" id="{9C3E5457-1912-1AC6-BE51-B531C914FD41}"/>
                </a:ext>
              </a:extLst>
            </p:cNvPr>
            <p:cNvSpPr/>
            <p:nvPr/>
          </p:nvSpPr>
          <p:spPr>
            <a:xfrm>
              <a:off x="7630304" y="561"/>
              <a:ext cx="151538" cy="151538"/>
            </a:xfrm>
            <a:custGeom>
              <a:avLst/>
              <a:gdLst>
                <a:gd name="connsiteX0" fmla="*/ 151539 w 151538"/>
                <a:gd name="connsiteY0" fmla="*/ 75769 h 151538"/>
                <a:gd name="connsiteX1" fmla="*/ 75769 w 151538"/>
                <a:gd name="connsiteY1" fmla="*/ 151539 h 151538"/>
                <a:gd name="connsiteX2" fmla="*/ 0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0" y="117616"/>
                    <a:pt x="0" y="75769"/>
                  </a:cubicBezTo>
                  <a:cubicBezTo>
                    <a:pt x="0" y="33923"/>
                    <a:pt x="33923" y="0"/>
                    <a:pt x="75769" y="0"/>
                  </a:cubicBezTo>
                  <a:cubicBezTo>
                    <a:pt x="117616"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51" name="Freeform: Shape 146">
              <a:extLst>
                <a:ext uri="{FF2B5EF4-FFF2-40B4-BE49-F238E27FC236}">
                  <a16:creationId xmlns:a16="http://schemas.microsoft.com/office/drawing/2014/main" id="{B236665A-2CF1-5EC4-AEEC-4788F3285E3C}"/>
                </a:ext>
              </a:extLst>
            </p:cNvPr>
            <p:cNvSpPr/>
            <p:nvPr/>
          </p:nvSpPr>
          <p:spPr>
            <a:xfrm>
              <a:off x="8122789" y="561"/>
              <a:ext cx="151538" cy="151538"/>
            </a:xfrm>
            <a:custGeom>
              <a:avLst/>
              <a:gdLst>
                <a:gd name="connsiteX0" fmla="*/ 151539 w 151538"/>
                <a:gd name="connsiteY0" fmla="*/ 75769 h 151538"/>
                <a:gd name="connsiteX1" fmla="*/ 75769 w 151538"/>
                <a:gd name="connsiteY1" fmla="*/ 151539 h 151538"/>
                <a:gd name="connsiteX2" fmla="*/ -1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1" y="117616"/>
                    <a:pt x="-1" y="75769"/>
                  </a:cubicBezTo>
                  <a:cubicBezTo>
                    <a:pt x="-1" y="33923"/>
                    <a:pt x="33922" y="0"/>
                    <a:pt x="75769" y="0"/>
                  </a:cubicBezTo>
                  <a:cubicBezTo>
                    <a:pt x="117615"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52" name="Freeform: Shape 147">
              <a:extLst>
                <a:ext uri="{FF2B5EF4-FFF2-40B4-BE49-F238E27FC236}">
                  <a16:creationId xmlns:a16="http://schemas.microsoft.com/office/drawing/2014/main" id="{76E430D5-65A1-5D3F-8549-1126D0BEB521}"/>
                </a:ext>
              </a:extLst>
            </p:cNvPr>
            <p:cNvSpPr/>
            <p:nvPr/>
          </p:nvSpPr>
          <p:spPr>
            <a:xfrm>
              <a:off x="8350091" y="398336"/>
              <a:ext cx="151538" cy="151538"/>
            </a:xfrm>
            <a:custGeom>
              <a:avLst/>
              <a:gdLst>
                <a:gd name="connsiteX0" fmla="*/ 151539 w 151538"/>
                <a:gd name="connsiteY0" fmla="*/ 75769 h 151538"/>
                <a:gd name="connsiteX1" fmla="*/ 75769 w 151538"/>
                <a:gd name="connsiteY1" fmla="*/ 151539 h 151538"/>
                <a:gd name="connsiteX2" fmla="*/ 0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0" y="117616"/>
                    <a:pt x="0" y="75769"/>
                  </a:cubicBezTo>
                  <a:cubicBezTo>
                    <a:pt x="0" y="33923"/>
                    <a:pt x="33923" y="0"/>
                    <a:pt x="75769" y="0"/>
                  </a:cubicBezTo>
                  <a:cubicBezTo>
                    <a:pt x="117615"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53" name="Freeform: Shape 148">
              <a:extLst>
                <a:ext uri="{FF2B5EF4-FFF2-40B4-BE49-F238E27FC236}">
                  <a16:creationId xmlns:a16="http://schemas.microsoft.com/office/drawing/2014/main" id="{5E332A4B-6A99-DFCC-E81F-BD0ACF68B4DE}"/>
                </a:ext>
              </a:extLst>
            </p:cNvPr>
            <p:cNvSpPr/>
            <p:nvPr/>
          </p:nvSpPr>
          <p:spPr>
            <a:xfrm>
              <a:off x="7781837" y="871887"/>
              <a:ext cx="340956" cy="561"/>
            </a:xfrm>
            <a:custGeom>
              <a:avLst/>
              <a:gdLst>
                <a:gd name="connsiteX0" fmla="*/ 0 w 340956"/>
                <a:gd name="connsiteY0" fmla="*/ 0 h 561"/>
                <a:gd name="connsiteX1" fmla="*/ 340957 w 340956"/>
                <a:gd name="connsiteY1" fmla="*/ 0 h 561"/>
              </a:gdLst>
              <a:ahLst/>
              <a:cxnLst>
                <a:cxn ang="0">
                  <a:pos x="connsiteX0" y="connsiteY0"/>
                </a:cxn>
                <a:cxn ang="0">
                  <a:pos x="connsiteX1" y="connsiteY1"/>
                </a:cxn>
              </a:cxnLst>
              <a:rect l="l" t="t" r="r" b="b"/>
              <a:pathLst>
                <a:path w="340956" h="561">
                  <a:moveTo>
                    <a:pt x="0" y="0"/>
                  </a:moveTo>
                  <a:lnTo>
                    <a:pt x="340957" y="0"/>
                  </a:lnTo>
                </a:path>
              </a:pathLst>
            </a:custGeom>
            <a:ln w="9525" cap="flat">
              <a:solidFill>
                <a:schemeClr val="accent1"/>
              </a:solidFill>
              <a:prstDash val="solid"/>
              <a:round/>
            </a:ln>
          </p:spPr>
          <p:txBody>
            <a:bodyPr rtlCol="0" anchor="ctr"/>
            <a:lstStyle/>
            <a:p>
              <a:endParaRPr lang="en-GB"/>
            </a:p>
          </p:txBody>
        </p:sp>
        <p:sp>
          <p:nvSpPr>
            <p:cNvPr id="54" name="Freeform: Shape 149">
              <a:extLst>
                <a:ext uri="{FF2B5EF4-FFF2-40B4-BE49-F238E27FC236}">
                  <a16:creationId xmlns:a16="http://schemas.microsoft.com/office/drawing/2014/main" id="{5BA37434-B71D-3353-11EC-2D9334FCFF30}"/>
                </a:ext>
              </a:extLst>
            </p:cNvPr>
            <p:cNvSpPr/>
            <p:nvPr/>
          </p:nvSpPr>
          <p:spPr>
            <a:xfrm>
              <a:off x="7516201" y="539613"/>
              <a:ext cx="152443" cy="266765"/>
            </a:xfrm>
            <a:custGeom>
              <a:avLst/>
              <a:gdLst>
                <a:gd name="connsiteX0" fmla="*/ 0 w 152443"/>
                <a:gd name="connsiteY0" fmla="*/ 0 h 266765"/>
                <a:gd name="connsiteX1" fmla="*/ 152443 w 152443"/>
                <a:gd name="connsiteY1" fmla="*/ 266766 h 266765"/>
              </a:gdLst>
              <a:ahLst/>
              <a:cxnLst>
                <a:cxn ang="0">
                  <a:pos x="connsiteX0" y="connsiteY0"/>
                </a:cxn>
                <a:cxn ang="0">
                  <a:pos x="connsiteX1" y="connsiteY1"/>
                </a:cxn>
              </a:cxnLst>
              <a:rect l="l" t="t" r="r" b="b"/>
              <a:pathLst>
                <a:path w="152443" h="266765">
                  <a:moveTo>
                    <a:pt x="0" y="0"/>
                  </a:moveTo>
                  <a:lnTo>
                    <a:pt x="152443" y="266766"/>
                  </a:lnTo>
                </a:path>
              </a:pathLst>
            </a:custGeom>
            <a:ln w="9525" cap="flat">
              <a:solidFill>
                <a:schemeClr val="accent1"/>
              </a:solidFill>
              <a:prstDash val="solid"/>
              <a:round/>
            </a:ln>
          </p:spPr>
          <p:txBody>
            <a:bodyPr rtlCol="0" anchor="ctr"/>
            <a:lstStyle/>
            <a:p>
              <a:endParaRPr lang="en-GB"/>
            </a:p>
          </p:txBody>
        </p:sp>
        <p:sp>
          <p:nvSpPr>
            <p:cNvPr id="55" name="Freeform: Shape 150">
              <a:extLst>
                <a:ext uri="{FF2B5EF4-FFF2-40B4-BE49-F238E27FC236}">
                  <a16:creationId xmlns:a16="http://schemas.microsoft.com/office/drawing/2014/main" id="{0D83B50F-2174-6FA7-FC1C-20008F03F3AC}"/>
                </a:ext>
              </a:extLst>
            </p:cNvPr>
            <p:cNvSpPr/>
            <p:nvPr/>
          </p:nvSpPr>
          <p:spPr>
            <a:xfrm>
              <a:off x="7516201" y="141833"/>
              <a:ext cx="152443" cy="266771"/>
            </a:xfrm>
            <a:custGeom>
              <a:avLst/>
              <a:gdLst>
                <a:gd name="connsiteX0" fmla="*/ 152443 w 152443"/>
                <a:gd name="connsiteY0" fmla="*/ 0 h 266771"/>
                <a:gd name="connsiteX1" fmla="*/ 0 w 152443"/>
                <a:gd name="connsiteY1" fmla="*/ 266771 h 266771"/>
              </a:gdLst>
              <a:ahLst/>
              <a:cxnLst>
                <a:cxn ang="0">
                  <a:pos x="connsiteX0" y="connsiteY0"/>
                </a:cxn>
                <a:cxn ang="0">
                  <a:pos x="connsiteX1" y="connsiteY1"/>
                </a:cxn>
              </a:cxnLst>
              <a:rect l="l" t="t" r="r" b="b"/>
              <a:pathLst>
                <a:path w="152443" h="266771">
                  <a:moveTo>
                    <a:pt x="152443" y="0"/>
                  </a:moveTo>
                  <a:lnTo>
                    <a:pt x="0" y="266771"/>
                  </a:lnTo>
                </a:path>
              </a:pathLst>
            </a:custGeom>
            <a:ln w="9525" cap="flat">
              <a:solidFill>
                <a:schemeClr val="accent1"/>
              </a:solidFill>
              <a:prstDash val="solid"/>
              <a:round/>
            </a:ln>
          </p:spPr>
          <p:txBody>
            <a:bodyPr rtlCol="0" anchor="ctr"/>
            <a:lstStyle/>
            <a:p>
              <a:endParaRPr lang="en-GB"/>
            </a:p>
          </p:txBody>
        </p:sp>
        <p:sp>
          <p:nvSpPr>
            <p:cNvPr id="56" name="Freeform: Shape 151">
              <a:extLst>
                <a:ext uri="{FF2B5EF4-FFF2-40B4-BE49-F238E27FC236}">
                  <a16:creationId xmlns:a16="http://schemas.microsoft.com/office/drawing/2014/main" id="{5B94EE81-9806-6CB2-66BE-591A0CC79EB7}"/>
                </a:ext>
              </a:extLst>
            </p:cNvPr>
            <p:cNvSpPr/>
            <p:nvPr/>
          </p:nvSpPr>
          <p:spPr>
            <a:xfrm>
              <a:off x="7781837" y="76331"/>
              <a:ext cx="340956" cy="561"/>
            </a:xfrm>
            <a:custGeom>
              <a:avLst/>
              <a:gdLst>
                <a:gd name="connsiteX0" fmla="*/ 340957 w 340956"/>
                <a:gd name="connsiteY0" fmla="*/ 0 h 561"/>
                <a:gd name="connsiteX1" fmla="*/ 0 w 340956"/>
                <a:gd name="connsiteY1" fmla="*/ 0 h 561"/>
              </a:gdLst>
              <a:ahLst/>
              <a:cxnLst>
                <a:cxn ang="0">
                  <a:pos x="connsiteX0" y="connsiteY0"/>
                </a:cxn>
                <a:cxn ang="0">
                  <a:pos x="connsiteX1" y="connsiteY1"/>
                </a:cxn>
              </a:cxnLst>
              <a:rect l="l" t="t" r="r" b="b"/>
              <a:pathLst>
                <a:path w="340956" h="561">
                  <a:moveTo>
                    <a:pt x="340957" y="0"/>
                  </a:moveTo>
                  <a:lnTo>
                    <a:pt x="0" y="0"/>
                  </a:lnTo>
                </a:path>
              </a:pathLst>
            </a:custGeom>
            <a:ln w="9525" cap="flat">
              <a:solidFill>
                <a:schemeClr val="accent1"/>
              </a:solidFill>
              <a:prstDash val="solid"/>
              <a:round/>
            </a:ln>
          </p:spPr>
          <p:txBody>
            <a:bodyPr rtlCol="0" anchor="ctr"/>
            <a:lstStyle/>
            <a:p>
              <a:endParaRPr lang="en-GB"/>
            </a:p>
          </p:txBody>
        </p:sp>
        <p:sp>
          <p:nvSpPr>
            <p:cNvPr id="57" name="Freeform: Shape 152">
              <a:extLst>
                <a:ext uri="{FF2B5EF4-FFF2-40B4-BE49-F238E27FC236}">
                  <a16:creationId xmlns:a16="http://schemas.microsoft.com/office/drawing/2014/main" id="{2BF3466B-0D54-4489-BC74-6C8C65E72258}"/>
                </a:ext>
              </a:extLst>
            </p:cNvPr>
            <p:cNvSpPr/>
            <p:nvPr/>
          </p:nvSpPr>
          <p:spPr>
            <a:xfrm>
              <a:off x="8235993" y="141833"/>
              <a:ext cx="152437" cy="266771"/>
            </a:xfrm>
            <a:custGeom>
              <a:avLst/>
              <a:gdLst>
                <a:gd name="connsiteX0" fmla="*/ 152438 w 152437"/>
                <a:gd name="connsiteY0" fmla="*/ 266771 h 266771"/>
                <a:gd name="connsiteX1" fmla="*/ 0 w 152437"/>
                <a:gd name="connsiteY1" fmla="*/ 0 h 266771"/>
              </a:gdLst>
              <a:ahLst/>
              <a:cxnLst>
                <a:cxn ang="0">
                  <a:pos x="connsiteX0" y="connsiteY0"/>
                </a:cxn>
                <a:cxn ang="0">
                  <a:pos x="connsiteX1" y="connsiteY1"/>
                </a:cxn>
              </a:cxnLst>
              <a:rect l="l" t="t" r="r" b="b"/>
              <a:pathLst>
                <a:path w="152437" h="266771">
                  <a:moveTo>
                    <a:pt x="152438" y="266771"/>
                  </a:moveTo>
                  <a:lnTo>
                    <a:pt x="0" y="0"/>
                  </a:lnTo>
                </a:path>
              </a:pathLst>
            </a:custGeom>
            <a:ln w="9525" cap="flat">
              <a:solidFill>
                <a:schemeClr val="accent1"/>
              </a:solidFill>
              <a:prstDash val="solid"/>
              <a:round/>
            </a:ln>
          </p:spPr>
          <p:txBody>
            <a:bodyPr rtlCol="0" anchor="ctr"/>
            <a:lstStyle/>
            <a:p>
              <a:endParaRPr lang="en-GB"/>
            </a:p>
          </p:txBody>
        </p:sp>
        <p:sp>
          <p:nvSpPr>
            <p:cNvPr id="58" name="Freeform: Shape 153">
              <a:extLst>
                <a:ext uri="{FF2B5EF4-FFF2-40B4-BE49-F238E27FC236}">
                  <a16:creationId xmlns:a16="http://schemas.microsoft.com/office/drawing/2014/main" id="{F7627A16-E4AD-204A-DD9F-7D77A6A44A04}"/>
                </a:ext>
              </a:extLst>
            </p:cNvPr>
            <p:cNvSpPr/>
            <p:nvPr/>
          </p:nvSpPr>
          <p:spPr>
            <a:xfrm>
              <a:off x="8235993" y="539613"/>
              <a:ext cx="152437" cy="266765"/>
            </a:xfrm>
            <a:custGeom>
              <a:avLst/>
              <a:gdLst>
                <a:gd name="connsiteX0" fmla="*/ 0 w 152437"/>
                <a:gd name="connsiteY0" fmla="*/ 266766 h 266765"/>
                <a:gd name="connsiteX1" fmla="*/ 152438 w 152437"/>
                <a:gd name="connsiteY1" fmla="*/ 0 h 266765"/>
              </a:gdLst>
              <a:ahLst/>
              <a:cxnLst>
                <a:cxn ang="0">
                  <a:pos x="connsiteX0" y="connsiteY0"/>
                </a:cxn>
                <a:cxn ang="0">
                  <a:pos x="connsiteX1" y="connsiteY1"/>
                </a:cxn>
              </a:cxnLst>
              <a:rect l="l" t="t" r="r" b="b"/>
              <a:pathLst>
                <a:path w="152437" h="266765">
                  <a:moveTo>
                    <a:pt x="0" y="266766"/>
                  </a:moveTo>
                  <a:lnTo>
                    <a:pt x="152438" y="0"/>
                  </a:lnTo>
                </a:path>
              </a:pathLst>
            </a:custGeom>
            <a:ln w="9525" cap="flat">
              <a:solidFill>
                <a:schemeClr val="accent1"/>
              </a:solidFill>
              <a:prstDash val="solid"/>
              <a:round/>
            </a:ln>
          </p:spPr>
          <p:txBody>
            <a:bodyPr rtlCol="0" anchor="ctr"/>
            <a:lstStyle/>
            <a:p>
              <a:endParaRPr lang="en-GB"/>
            </a:p>
          </p:txBody>
        </p:sp>
        <p:sp>
          <p:nvSpPr>
            <p:cNvPr id="59" name="Freeform: Shape 154">
              <a:extLst>
                <a:ext uri="{FF2B5EF4-FFF2-40B4-BE49-F238E27FC236}">
                  <a16:creationId xmlns:a16="http://schemas.microsoft.com/office/drawing/2014/main" id="{EC53ED97-9B42-3018-18C2-D17ACB521326}"/>
                </a:ext>
              </a:extLst>
            </p:cNvPr>
            <p:cNvSpPr/>
            <p:nvPr/>
          </p:nvSpPr>
          <p:spPr>
            <a:xfrm>
              <a:off x="8160679" y="474106"/>
              <a:ext cx="189417" cy="561"/>
            </a:xfrm>
            <a:custGeom>
              <a:avLst/>
              <a:gdLst>
                <a:gd name="connsiteX0" fmla="*/ 0 w 189417"/>
                <a:gd name="connsiteY0" fmla="*/ 0 h 561"/>
                <a:gd name="connsiteX1" fmla="*/ 189418 w 189417"/>
                <a:gd name="connsiteY1" fmla="*/ 0 h 561"/>
              </a:gdLst>
              <a:ahLst/>
              <a:cxnLst>
                <a:cxn ang="0">
                  <a:pos x="connsiteX0" y="connsiteY0"/>
                </a:cxn>
                <a:cxn ang="0">
                  <a:pos x="connsiteX1" y="connsiteY1"/>
                </a:cxn>
              </a:cxnLst>
              <a:rect l="l" t="t" r="r" b="b"/>
              <a:pathLst>
                <a:path w="189417" h="561">
                  <a:moveTo>
                    <a:pt x="0" y="0"/>
                  </a:moveTo>
                  <a:lnTo>
                    <a:pt x="189418" y="0"/>
                  </a:lnTo>
                </a:path>
              </a:pathLst>
            </a:custGeom>
            <a:ln w="9525" cap="flat">
              <a:solidFill>
                <a:schemeClr val="accent1"/>
              </a:solidFill>
              <a:prstDash val="solid"/>
              <a:round/>
            </a:ln>
          </p:spPr>
          <p:txBody>
            <a:bodyPr rtlCol="0" anchor="ctr"/>
            <a:lstStyle/>
            <a:p>
              <a:endParaRPr lang="en-GB"/>
            </a:p>
          </p:txBody>
        </p:sp>
        <p:sp>
          <p:nvSpPr>
            <p:cNvPr id="60" name="Freeform: Shape 155">
              <a:extLst>
                <a:ext uri="{FF2B5EF4-FFF2-40B4-BE49-F238E27FC236}">
                  <a16:creationId xmlns:a16="http://schemas.microsoft.com/office/drawing/2014/main" id="{0B0DA45B-1B20-7E61-8CE5-111571662C33}"/>
                </a:ext>
              </a:extLst>
            </p:cNvPr>
            <p:cNvSpPr/>
            <p:nvPr/>
          </p:nvSpPr>
          <p:spPr>
            <a:xfrm>
              <a:off x="7554541" y="474106"/>
              <a:ext cx="189417" cy="561"/>
            </a:xfrm>
            <a:custGeom>
              <a:avLst/>
              <a:gdLst>
                <a:gd name="connsiteX0" fmla="*/ 0 w 189417"/>
                <a:gd name="connsiteY0" fmla="*/ 0 h 561"/>
                <a:gd name="connsiteX1" fmla="*/ 189418 w 189417"/>
                <a:gd name="connsiteY1" fmla="*/ 0 h 561"/>
              </a:gdLst>
              <a:ahLst/>
              <a:cxnLst>
                <a:cxn ang="0">
                  <a:pos x="connsiteX0" y="connsiteY0"/>
                </a:cxn>
                <a:cxn ang="0">
                  <a:pos x="connsiteX1" y="connsiteY1"/>
                </a:cxn>
              </a:cxnLst>
              <a:rect l="l" t="t" r="r" b="b"/>
              <a:pathLst>
                <a:path w="189417" h="561">
                  <a:moveTo>
                    <a:pt x="0" y="0"/>
                  </a:moveTo>
                  <a:lnTo>
                    <a:pt x="189418" y="0"/>
                  </a:lnTo>
                </a:path>
              </a:pathLst>
            </a:custGeom>
            <a:ln w="9525" cap="flat">
              <a:solidFill>
                <a:schemeClr val="accent1"/>
              </a:solidFill>
              <a:prstDash val="solid"/>
              <a:round/>
            </a:ln>
          </p:spPr>
          <p:txBody>
            <a:bodyPr rtlCol="0" anchor="ctr"/>
            <a:lstStyle/>
            <a:p>
              <a:endParaRPr lang="en-GB"/>
            </a:p>
          </p:txBody>
        </p:sp>
        <p:sp>
          <p:nvSpPr>
            <p:cNvPr id="61" name="Freeform: Shape 156">
              <a:extLst>
                <a:ext uri="{FF2B5EF4-FFF2-40B4-BE49-F238E27FC236}">
                  <a16:creationId xmlns:a16="http://schemas.microsoft.com/office/drawing/2014/main" id="{745F08BD-ED54-E780-055D-45141C69FCED}"/>
                </a:ext>
              </a:extLst>
            </p:cNvPr>
            <p:cNvSpPr/>
            <p:nvPr/>
          </p:nvSpPr>
          <p:spPr>
            <a:xfrm>
              <a:off x="7745840" y="140563"/>
              <a:ext cx="96910" cy="156560"/>
            </a:xfrm>
            <a:custGeom>
              <a:avLst/>
              <a:gdLst>
                <a:gd name="connsiteX0" fmla="*/ 0 w 96910"/>
                <a:gd name="connsiteY0" fmla="*/ 0 h 156560"/>
                <a:gd name="connsiteX1" fmla="*/ 96911 w 96910"/>
                <a:gd name="connsiteY1" fmla="*/ 156560 h 156560"/>
              </a:gdLst>
              <a:ahLst/>
              <a:cxnLst>
                <a:cxn ang="0">
                  <a:pos x="connsiteX0" y="connsiteY0"/>
                </a:cxn>
                <a:cxn ang="0">
                  <a:pos x="connsiteX1" y="connsiteY1"/>
                </a:cxn>
              </a:cxnLst>
              <a:rect l="l" t="t" r="r" b="b"/>
              <a:pathLst>
                <a:path w="96910" h="156560">
                  <a:moveTo>
                    <a:pt x="0" y="0"/>
                  </a:moveTo>
                  <a:lnTo>
                    <a:pt x="96911" y="156560"/>
                  </a:lnTo>
                </a:path>
              </a:pathLst>
            </a:custGeom>
            <a:ln w="9525" cap="flat">
              <a:solidFill>
                <a:schemeClr val="accent1"/>
              </a:solidFill>
              <a:prstDash val="solid"/>
              <a:round/>
            </a:ln>
          </p:spPr>
          <p:txBody>
            <a:bodyPr rtlCol="0" anchor="ctr"/>
            <a:lstStyle/>
            <a:p>
              <a:endParaRPr lang="en-GB"/>
            </a:p>
          </p:txBody>
        </p:sp>
        <p:sp>
          <p:nvSpPr>
            <p:cNvPr id="62" name="Freeform: Shape 157">
              <a:extLst>
                <a:ext uri="{FF2B5EF4-FFF2-40B4-BE49-F238E27FC236}">
                  <a16:creationId xmlns:a16="http://schemas.microsoft.com/office/drawing/2014/main" id="{448674AE-2CD6-0333-746C-861F10C0CD1E}"/>
                </a:ext>
              </a:extLst>
            </p:cNvPr>
            <p:cNvSpPr/>
            <p:nvPr/>
          </p:nvSpPr>
          <p:spPr>
            <a:xfrm>
              <a:off x="8061881" y="140563"/>
              <a:ext cx="96910" cy="156560"/>
            </a:xfrm>
            <a:custGeom>
              <a:avLst/>
              <a:gdLst>
                <a:gd name="connsiteX0" fmla="*/ 0 w 96910"/>
                <a:gd name="connsiteY0" fmla="*/ 156560 h 156560"/>
                <a:gd name="connsiteX1" fmla="*/ 96910 w 96910"/>
                <a:gd name="connsiteY1" fmla="*/ 0 h 156560"/>
              </a:gdLst>
              <a:ahLst/>
              <a:cxnLst>
                <a:cxn ang="0">
                  <a:pos x="connsiteX0" y="connsiteY0"/>
                </a:cxn>
                <a:cxn ang="0">
                  <a:pos x="connsiteX1" y="connsiteY1"/>
                </a:cxn>
              </a:cxnLst>
              <a:rect l="l" t="t" r="r" b="b"/>
              <a:pathLst>
                <a:path w="96910" h="156560">
                  <a:moveTo>
                    <a:pt x="0" y="156560"/>
                  </a:moveTo>
                  <a:lnTo>
                    <a:pt x="96910" y="0"/>
                  </a:lnTo>
                </a:path>
              </a:pathLst>
            </a:custGeom>
            <a:ln w="9525" cap="flat">
              <a:solidFill>
                <a:schemeClr val="accent1"/>
              </a:solidFill>
              <a:prstDash val="solid"/>
              <a:round/>
            </a:ln>
          </p:spPr>
          <p:txBody>
            <a:bodyPr rtlCol="0" anchor="ctr"/>
            <a:lstStyle/>
            <a:p>
              <a:endParaRPr lang="en-GB"/>
            </a:p>
          </p:txBody>
        </p:sp>
        <p:sp>
          <p:nvSpPr>
            <p:cNvPr id="63" name="Freeform: Shape 158">
              <a:extLst>
                <a:ext uri="{FF2B5EF4-FFF2-40B4-BE49-F238E27FC236}">
                  <a16:creationId xmlns:a16="http://schemas.microsoft.com/office/drawing/2014/main" id="{8E93DFE5-70BA-EEC7-2D2C-F724C9187909}"/>
                </a:ext>
              </a:extLst>
            </p:cNvPr>
            <p:cNvSpPr/>
            <p:nvPr/>
          </p:nvSpPr>
          <p:spPr>
            <a:xfrm>
              <a:off x="8061881" y="651094"/>
              <a:ext cx="96910" cy="156554"/>
            </a:xfrm>
            <a:custGeom>
              <a:avLst/>
              <a:gdLst>
                <a:gd name="connsiteX0" fmla="*/ 96910 w 96910"/>
                <a:gd name="connsiteY0" fmla="*/ 156554 h 156554"/>
                <a:gd name="connsiteX1" fmla="*/ 0 w 96910"/>
                <a:gd name="connsiteY1" fmla="*/ 0 h 156554"/>
              </a:gdLst>
              <a:ahLst/>
              <a:cxnLst>
                <a:cxn ang="0">
                  <a:pos x="connsiteX0" y="connsiteY0"/>
                </a:cxn>
                <a:cxn ang="0">
                  <a:pos x="connsiteX1" y="connsiteY1"/>
                </a:cxn>
              </a:cxnLst>
              <a:rect l="l" t="t" r="r" b="b"/>
              <a:pathLst>
                <a:path w="96910" h="156554">
                  <a:moveTo>
                    <a:pt x="96910" y="156554"/>
                  </a:moveTo>
                  <a:lnTo>
                    <a:pt x="0" y="0"/>
                  </a:lnTo>
                </a:path>
              </a:pathLst>
            </a:custGeom>
            <a:ln w="9525" cap="flat">
              <a:solidFill>
                <a:schemeClr val="accent1"/>
              </a:solidFill>
              <a:prstDash val="solid"/>
              <a:round/>
            </a:ln>
          </p:spPr>
          <p:txBody>
            <a:bodyPr rtlCol="0" anchor="ctr"/>
            <a:lstStyle/>
            <a:p>
              <a:endParaRPr lang="en-GB"/>
            </a:p>
          </p:txBody>
        </p:sp>
        <p:sp>
          <p:nvSpPr>
            <p:cNvPr id="64" name="Freeform: Shape 159">
              <a:extLst>
                <a:ext uri="{FF2B5EF4-FFF2-40B4-BE49-F238E27FC236}">
                  <a16:creationId xmlns:a16="http://schemas.microsoft.com/office/drawing/2014/main" id="{363C53AF-8E68-B5BC-7B26-4F720537C9C5}"/>
                </a:ext>
              </a:extLst>
            </p:cNvPr>
            <p:cNvSpPr/>
            <p:nvPr/>
          </p:nvSpPr>
          <p:spPr>
            <a:xfrm>
              <a:off x="7745840" y="651094"/>
              <a:ext cx="96910" cy="156554"/>
            </a:xfrm>
            <a:custGeom>
              <a:avLst/>
              <a:gdLst>
                <a:gd name="connsiteX0" fmla="*/ 96911 w 96910"/>
                <a:gd name="connsiteY0" fmla="*/ 0 h 156554"/>
                <a:gd name="connsiteX1" fmla="*/ 0 w 96910"/>
                <a:gd name="connsiteY1" fmla="*/ 156554 h 156554"/>
              </a:gdLst>
              <a:ahLst/>
              <a:cxnLst>
                <a:cxn ang="0">
                  <a:pos x="connsiteX0" y="connsiteY0"/>
                </a:cxn>
                <a:cxn ang="0">
                  <a:pos x="connsiteX1" y="connsiteY1"/>
                </a:cxn>
              </a:cxnLst>
              <a:rect l="l" t="t" r="r" b="b"/>
              <a:pathLst>
                <a:path w="96910" h="156554">
                  <a:moveTo>
                    <a:pt x="96911" y="0"/>
                  </a:moveTo>
                  <a:lnTo>
                    <a:pt x="0" y="156554"/>
                  </a:lnTo>
                </a:path>
              </a:pathLst>
            </a:custGeom>
            <a:ln w="9525" cap="flat">
              <a:solidFill>
                <a:schemeClr val="accent1"/>
              </a:solidFill>
              <a:prstDash val="solid"/>
              <a:round/>
            </a:ln>
          </p:spPr>
          <p:txBody>
            <a:bodyPr rtlCol="0" anchor="ctr"/>
            <a:lstStyle/>
            <a:p>
              <a:endParaRPr lang="en-GB"/>
            </a:p>
          </p:txBody>
        </p:sp>
        <p:sp>
          <p:nvSpPr>
            <p:cNvPr id="65" name="Freeform: Shape 160">
              <a:extLst>
                <a:ext uri="{FF2B5EF4-FFF2-40B4-BE49-F238E27FC236}">
                  <a16:creationId xmlns:a16="http://schemas.microsoft.com/office/drawing/2014/main" id="{3BFF6169-54E8-5F10-298E-FECF52242AA7}"/>
                </a:ext>
              </a:extLst>
            </p:cNvPr>
            <p:cNvSpPr/>
            <p:nvPr/>
          </p:nvSpPr>
          <p:spPr>
            <a:xfrm>
              <a:off x="7743953" y="265743"/>
              <a:ext cx="416726" cy="416726"/>
            </a:xfrm>
            <a:custGeom>
              <a:avLst/>
              <a:gdLst>
                <a:gd name="connsiteX0" fmla="*/ 416726 w 416726"/>
                <a:gd name="connsiteY0" fmla="*/ 208363 h 416726"/>
                <a:gd name="connsiteX1" fmla="*/ 208363 w 416726"/>
                <a:gd name="connsiteY1" fmla="*/ 416726 h 416726"/>
                <a:gd name="connsiteX2" fmla="*/ 0 w 416726"/>
                <a:gd name="connsiteY2" fmla="*/ 208363 h 416726"/>
                <a:gd name="connsiteX3" fmla="*/ 208363 w 416726"/>
                <a:gd name="connsiteY3" fmla="*/ 0 h 416726"/>
                <a:gd name="connsiteX4" fmla="*/ 416726 w 416726"/>
                <a:gd name="connsiteY4" fmla="*/ 208363 h 416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26" h="416726">
                  <a:moveTo>
                    <a:pt x="416726" y="208363"/>
                  </a:moveTo>
                  <a:cubicBezTo>
                    <a:pt x="416726" y="323439"/>
                    <a:pt x="323439" y="416726"/>
                    <a:pt x="208363" y="416726"/>
                  </a:cubicBezTo>
                  <a:cubicBezTo>
                    <a:pt x="93288" y="416726"/>
                    <a:pt x="0" y="323439"/>
                    <a:pt x="0" y="208363"/>
                  </a:cubicBezTo>
                  <a:cubicBezTo>
                    <a:pt x="0" y="93287"/>
                    <a:pt x="93288" y="0"/>
                    <a:pt x="208363" y="0"/>
                  </a:cubicBezTo>
                  <a:cubicBezTo>
                    <a:pt x="323439" y="0"/>
                    <a:pt x="416726" y="93287"/>
                    <a:pt x="416726" y="208363"/>
                  </a:cubicBezTo>
                  <a:close/>
                </a:path>
              </a:pathLst>
            </a:custGeom>
            <a:noFill/>
            <a:ln w="9525" cap="flat">
              <a:solidFill>
                <a:schemeClr val="accent1"/>
              </a:solidFill>
              <a:prstDash val="solid"/>
              <a:round/>
            </a:ln>
          </p:spPr>
          <p:txBody>
            <a:bodyPr rtlCol="0" anchor="ctr"/>
            <a:lstStyle/>
            <a:p>
              <a:endParaRPr lang="en-GB"/>
            </a:p>
          </p:txBody>
        </p:sp>
        <p:sp>
          <p:nvSpPr>
            <p:cNvPr id="66" name="Freeform: Shape 161">
              <a:extLst>
                <a:ext uri="{FF2B5EF4-FFF2-40B4-BE49-F238E27FC236}">
                  <a16:creationId xmlns:a16="http://schemas.microsoft.com/office/drawing/2014/main" id="{8763B400-B17C-5C58-0226-CBB843B0C281}"/>
                </a:ext>
              </a:extLst>
            </p:cNvPr>
            <p:cNvSpPr/>
            <p:nvPr/>
          </p:nvSpPr>
          <p:spPr>
            <a:xfrm>
              <a:off x="7800783" y="530930"/>
              <a:ext cx="303066" cy="85885"/>
            </a:xfrm>
            <a:custGeom>
              <a:avLst/>
              <a:gdLst>
                <a:gd name="connsiteX0" fmla="*/ 303066 w 303066"/>
                <a:gd name="connsiteY0" fmla="*/ 85885 h 85885"/>
                <a:gd name="connsiteX1" fmla="*/ 303066 w 303066"/>
                <a:gd name="connsiteY1" fmla="*/ 56824 h 85885"/>
                <a:gd name="connsiteX2" fmla="*/ 246242 w 303066"/>
                <a:gd name="connsiteY2" fmla="*/ 0 h 85885"/>
                <a:gd name="connsiteX3" fmla="*/ 227302 w 303066"/>
                <a:gd name="connsiteY3" fmla="*/ 0 h 85885"/>
                <a:gd name="connsiteX4" fmla="*/ 151533 w 303066"/>
                <a:gd name="connsiteY4" fmla="*/ 75769 h 85885"/>
                <a:gd name="connsiteX5" fmla="*/ 75764 w 303066"/>
                <a:gd name="connsiteY5" fmla="*/ 0 h 85885"/>
                <a:gd name="connsiteX6" fmla="*/ 56824 w 303066"/>
                <a:gd name="connsiteY6" fmla="*/ 0 h 85885"/>
                <a:gd name="connsiteX7" fmla="*/ 0 w 303066"/>
                <a:gd name="connsiteY7" fmla="*/ 56824 h 85885"/>
                <a:gd name="connsiteX8" fmla="*/ 0 w 303066"/>
                <a:gd name="connsiteY8" fmla="*/ 85885 h 8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66" h="85885">
                  <a:moveTo>
                    <a:pt x="303066" y="85885"/>
                  </a:moveTo>
                  <a:lnTo>
                    <a:pt x="303066" y="56824"/>
                  </a:lnTo>
                  <a:cubicBezTo>
                    <a:pt x="303066" y="25444"/>
                    <a:pt x="277623" y="0"/>
                    <a:pt x="246242" y="0"/>
                  </a:cubicBezTo>
                  <a:lnTo>
                    <a:pt x="227302" y="0"/>
                  </a:lnTo>
                  <a:lnTo>
                    <a:pt x="151533" y="75769"/>
                  </a:lnTo>
                  <a:lnTo>
                    <a:pt x="75764" y="0"/>
                  </a:lnTo>
                  <a:lnTo>
                    <a:pt x="56824" y="0"/>
                  </a:lnTo>
                  <a:cubicBezTo>
                    <a:pt x="25438" y="0"/>
                    <a:pt x="0" y="25444"/>
                    <a:pt x="0" y="56824"/>
                  </a:cubicBezTo>
                  <a:lnTo>
                    <a:pt x="0" y="85885"/>
                  </a:lnTo>
                </a:path>
              </a:pathLst>
            </a:custGeom>
            <a:noFill/>
            <a:ln w="9525" cap="rnd">
              <a:solidFill>
                <a:schemeClr val="accent1"/>
              </a:solidFill>
              <a:prstDash val="solid"/>
              <a:round/>
            </a:ln>
          </p:spPr>
          <p:txBody>
            <a:bodyPr rtlCol="0" anchor="ctr"/>
            <a:lstStyle/>
            <a:p>
              <a:endParaRPr lang="en-GB"/>
            </a:p>
          </p:txBody>
        </p:sp>
        <p:sp>
          <p:nvSpPr>
            <p:cNvPr id="67" name="Freeform: Shape 162">
              <a:extLst>
                <a:ext uri="{FF2B5EF4-FFF2-40B4-BE49-F238E27FC236}">
                  <a16:creationId xmlns:a16="http://schemas.microsoft.com/office/drawing/2014/main" id="{1711DE85-7BC6-ECB9-32DA-A431D060D3D5}"/>
                </a:ext>
              </a:extLst>
            </p:cNvPr>
            <p:cNvSpPr/>
            <p:nvPr/>
          </p:nvSpPr>
          <p:spPr>
            <a:xfrm>
              <a:off x="7876546" y="341512"/>
              <a:ext cx="151538" cy="151538"/>
            </a:xfrm>
            <a:custGeom>
              <a:avLst/>
              <a:gdLst>
                <a:gd name="connsiteX0" fmla="*/ 151539 w 151538"/>
                <a:gd name="connsiteY0" fmla="*/ 75769 h 151538"/>
                <a:gd name="connsiteX1" fmla="*/ 75769 w 151538"/>
                <a:gd name="connsiteY1" fmla="*/ 151539 h 151538"/>
                <a:gd name="connsiteX2" fmla="*/ -1 w 151538"/>
                <a:gd name="connsiteY2" fmla="*/ 75769 h 151538"/>
                <a:gd name="connsiteX3" fmla="*/ 75769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69" y="151539"/>
                  </a:cubicBezTo>
                  <a:cubicBezTo>
                    <a:pt x="33923" y="151539"/>
                    <a:pt x="-1" y="117616"/>
                    <a:pt x="-1" y="75769"/>
                  </a:cubicBezTo>
                  <a:cubicBezTo>
                    <a:pt x="-1" y="33923"/>
                    <a:pt x="33922" y="0"/>
                    <a:pt x="75769" y="0"/>
                  </a:cubicBezTo>
                  <a:cubicBezTo>
                    <a:pt x="117615" y="0"/>
                    <a:pt x="151539" y="33923"/>
                    <a:pt x="151539" y="75769"/>
                  </a:cubicBezTo>
                  <a:close/>
                </a:path>
              </a:pathLst>
            </a:custGeom>
            <a:noFill/>
            <a:ln w="9525" cap="flat">
              <a:solidFill>
                <a:schemeClr val="accent1"/>
              </a:solidFill>
              <a:prstDash val="solid"/>
              <a:round/>
            </a:ln>
          </p:spPr>
          <p:txBody>
            <a:bodyPr rtlCol="0" anchor="ctr"/>
            <a:lstStyle/>
            <a:p>
              <a:endParaRPr lang="en-GB"/>
            </a:p>
          </p:txBody>
        </p:sp>
      </p:grpSp>
    </p:spTree>
    <p:extLst>
      <p:ext uri="{BB962C8B-B14F-4D97-AF65-F5344CB8AC3E}">
        <p14:creationId xmlns:p14="http://schemas.microsoft.com/office/powerpoint/2010/main" val="69728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F76A-89FC-C293-0884-E0DD8E025192}"/>
              </a:ext>
            </a:extLst>
          </p:cNvPr>
          <p:cNvSpPr>
            <a:spLocks noGrp="1"/>
          </p:cNvSpPr>
          <p:nvPr>
            <p:ph type="title"/>
          </p:nvPr>
        </p:nvSpPr>
        <p:spPr/>
        <p:txBody>
          <a:bodyPr/>
          <a:lstStyle/>
          <a:p>
            <a:r>
              <a:rPr lang="en-ZA"/>
              <a:t>Person specification</a:t>
            </a:r>
          </a:p>
        </p:txBody>
      </p:sp>
      <p:sp>
        <p:nvSpPr>
          <p:cNvPr id="7" name="Content Placeholder 6">
            <a:extLst>
              <a:ext uri="{FF2B5EF4-FFF2-40B4-BE49-F238E27FC236}">
                <a16:creationId xmlns:a16="http://schemas.microsoft.com/office/drawing/2014/main" id="{D2963B2E-9C26-F9C2-7C13-9AFBBA90CE60}"/>
              </a:ext>
            </a:extLst>
          </p:cNvPr>
          <p:cNvSpPr>
            <a:spLocks noGrp="1"/>
          </p:cNvSpPr>
          <p:nvPr>
            <p:ph idx="1"/>
          </p:nvPr>
        </p:nvSpPr>
        <p:spPr>
          <a:xfrm>
            <a:off x="436563" y="5196200"/>
            <a:ext cx="7593447" cy="548928"/>
          </a:xfrm>
        </p:spPr>
        <p:txBody>
          <a:bodyPr/>
          <a:lstStyle/>
          <a:p>
            <a:pPr>
              <a:spcAft>
                <a:spcPts val="600"/>
              </a:spcAft>
            </a:pPr>
            <a:r>
              <a:rPr lang="en-US"/>
              <a:t>In addition to candidates’ ability to perform the duties of the post, the interview will also explore issues relating to safeguarding and promoting the welfare of children including: </a:t>
            </a:r>
          </a:p>
          <a:p>
            <a:pPr lvl="1">
              <a:spcAft>
                <a:spcPts val="600"/>
              </a:spcAft>
            </a:pPr>
            <a:r>
              <a:rPr lang="en-US"/>
              <a:t>Motivation to work with children and young people</a:t>
            </a:r>
          </a:p>
          <a:p>
            <a:pPr lvl="1">
              <a:spcAft>
                <a:spcPts val="600"/>
              </a:spcAft>
            </a:pPr>
            <a:r>
              <a:rPr lang="en-US"/>
              <a:t>Ability to form and maintain appropriate relationships and personal boundaries with children and young people</a:t>
            </a:r>
          </a:p>
          <a:p>
            <a:pPr lvl="1">
              <a:spcAft>
                <a:spcPts val="600"/>
              </a:spcAft>
            </a:pPr>
            <a:r>
              <a:rPr lang="en-US"/>
              <a:t>Emotional resilience in working with challenging </a:t>
            </a:r>
            <a:r>
              <a:rPr lang="en-US" err="1"/>
              <a:t>behaviour</a:t>
            </a:r>
            <a:r>
              <a:rPr lang="en-US"/>
              <a:t>.</a:t>
            </a:r>
          </a:p>
          <a:p>
            <a:pPr lvl="1">
              <a:spcAft>
                <a:spcPts val="600"/>
              </a:spcAft>
            </a:pPr>
            <a:r>
              <a:rPr lang="en-US"/>
              <a:t>Positive attitude to use of authority and maintaining discipline.</a:t>
            </a:r>
          </a:p>
          <a:p>
            <a:pPr>
              <a:spcAft>
                <a:spcPts val="600"/>
              </a:spcAft>
            </a:pPr>
            <a:endParaRPr lang="en-ZA"/>
          </a:p>
        </p:txBody>
      </p:sp>
      <p:graphicFrame>
        <p:nvGraphicFramePr>
          <p:cNvPr id="8" name="Content Placeholder 3">
            <a:extLst>
              <a:ext uri="{FF2B5EF4-FFF2-40B4-BE49-F238E27FC236}">
                <a16:creationId xmlns:a16="http://schemas.microsoft.com/office/drawing/2014/main" id="{D8EBD0BB-5724-38ED-D25A-D683B22385B7}"/>
              </a:ext>
            </a:extLst>
          </p:cNvPr>
          <p:cNvGraphicFramePr>
            <a:graphicFrameLocks/>
          </p:cNvGraphicFramePr>
          <p:nvPr>
            <p:extLst>
              <p:ext uri="{D42A27DB-BD31-4B8C-83A1-F6EECF244321}">
                <p14:modId xmlns:p14="http://schemas.microsoft.com/office/powerpoint/2010/main" val="3961667293"/>
              </p:ext>
            </p:extLst>
          </p:nvPr>
        </p:nvGraphicFramePr>
        <p:xfrm>
          <a:off x="417152" y="930398"/>
          <a:ext cx="9823449" cy="4117090"/>
        </p:xfrm>
        <a:graphic>
          <a:graphicData uri="http://schemas.openxmlformats.org/drawingml/2006/table">
            <a:tbl>
              <a:tblPr firstRow="1">
                <a:tableStyleId>{5C22544A-7EE6-4342-B048-85BDC9FD1C3A}</a:tableStyleId>
              </a:tblPr>
              <a:tblGrid>
                <a:gridCol w="1471145">
                  <a:extLst>
                    <a:ext uri="{9D8B030D-6E8A-4147-A177-3AD203B41FA5}">
                      <a16:colId xmlns:a16="http://schemas.microsoft.com/office/drawing/2014/main" val="3732164554"/>
                    </a:ext>
                  </a:extLst>
                </a:gridCol>
                <a:gridCol w="5398209">
                  <a:extLst>
                    <a:ext uri="{9D8B030D-6E8A-4147-A177-3AD203B41FA5}">
                      <a16:colId xmlns:a16="http://schemas.microsoft.com/office/drawing/2014/main" val="429874853"/>
                    </a:ext>
                  </a:extLst>
                </a:gridCol>
                <a:gridCol w="2954095">
                  <a:extLst>
                    <a:ext uri="{9D8B030D-6E8A-4147-A177-3AD203B41FA5}">
                      <a16:colId xmlns:a16="http://schemas.microsoft.com/office/drawing/2014/main" val="2402728095"/>
                    </a:ext>
                  </a:extLst>
                </a:gridCol>
              </a:tblGrid>
              <a:tr h="530192">
                <a:tc>
                  <a:txBody>
                    <a:bodyPr/>
                    <a:lstStyle/>
                    <a:p>
                      <a:r>
                        <a:rPr lang="en-ZA" sz="1300"/>
                        <a:t>   </a:t>
                      </a:r>
                    </a:p>
                  </a:txBody>
                  <a:tcPr marL="108000" marR="108000" marT="108000" marB="108000" anchor="ctr">
                    <a:lnL w="6350" cap="flat" cmpd="sng" algn="ctr">
                      <a:solidFill>
                        <a:schemeClr val="accent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en-ZA" sz="1300"/>
                        <a:t>            Essential</a:t>
                      </a:r>
                    </a:p>
                  </a:txBody>
                  <a:tcPr marL="108000" marR="108000" marT="108000" marB="10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en-ZA" sz="1300"/>
                        <a:t>           Desirable</a:t>
                      </a:r>
                    </a:p>
                  </a:txBody>
                  <a:tcPr marL="108000" marR="108000" marT="108000" marB="108000" anchor="ctr">
                    <a:lnL w="63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4398910"/>
                  </a:ext>
                </a:extLst>
              </a:tr>
              <a:tr h="1898936">
                <a:tc>
                  <a:txBody>
                    <a:bodyPr/>
                    <a:lstStyle/>
                    <a:p>
                      <a:endParaRPr lang="en-ZA" sz="1100" b="1"/>
                    </a:p>
                    <a:p>
                      <a:endParaRPr lang="en-ZA" sz="1100" b="1"/>
                    </a:p>
                    <a:p>
                      <a:endParaRPr lang="en-ZA" sz="1100" b="1"/>
                    </a:p>
                    <a:p>
                      <a:r>
                        <a:rPr lang="en-ZA" sz="1100" b="1"/>
                        <a:t>Skills</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rtl="0" fontAlgn="base"/>
                      <a:r>
                        <a:rPr lang="en-US" sz="1100" b="0" i="0" kern="1200">
                          <a:solidFill>
                            <a:schemeClr val="dk1"/>
                          </a:solidFill>
                          <a:effectLst/>
                          <a:latin typeface="+mn-lt"/>
                          <a:ea typeface="+mn-ea"/>
                          <a:cs typeface="+mn-cs"/>
                        </a:rPr>
                        <a:t>Ability to work unsupervised  </a:t>
                      </a:r>
                    </a:p>
                    <a:p>
                      <a:pPr rtl="0" fontAlgn="base"/>
                      <a:r>
                        <a:rPr lang="en-US" sz="1100" b="0" i="0" kern="1200">
                          <a:solidFill>
                            <a:schemeClr val="dk1"/>
                          </a:solidFill>
                          <a:effectLst/>
                          <a:latin typeface="+mn-lt"/>
                          <a:ea typeface="+mn-ea"/>
                          <a:cs typeface="+mn-cs"/>
                        </a:rPr>
                        <a:t> </a:t>
                      </a:r>
                    </a:p>
                    <a:p>
                      <a:pPr rtl="0" fontAlgn="base"/>
                      <a:r>
                        <a:rPr lang="en-US" sz="1100" b="0" i="0" kern="1200">
                          <a:solidFill>
                            <a:schemeClr val="dk1"/>
                          </a:solidFill>
                          <a:effectLst/>
                          <a:latin typeface="+mn-lt"/>
                          <a:ea typeface="+mn-ea"/>
                          <a:cs typeface="+mn-cs"/>
                        </a:rPr>
                        <a:t>Prepared to work shift patterns, additional and/or unsociable hours as required to complete tasks </a:t>
                      </a:r>
                    </a:p>
                    <a:p>
                      <a:pPr rtl="0" fontAlgn="base"/>
                      <a:r>
                        <a:rPr lang="en-US" sz="1100" b="0" i="0" kern="1200">
                          <a:solidFill>
                            <a:schemeClr val="dk1"/>
                          </a:solidFill>
                          <a:effectLst/>
                          <a:latin typeface="+mn-lt"/>
                          <a:ea typeface="+mn-ea"/>
                          <a:cs typeface="+mn-cs"/>
                        </a:rPr>
                        <a:t> </a:t>
                      </a:r>
                    </a:p>
                    <a:p>
                      <a:pPr rtl="0" fontAlgn="base"/>
                      <a:r>
                        <a:rPr lang="en-US" sz="1100" b="0" i="0" kern="1200">
                          <a:solidFill>
                            <a:schemeClr val="dk1"/>
                          </a:solidFill>
                          <a:effectLst/>
                          <a:latin typeface="+mn-lt"/>
                          <a:ea typeface="+mn-ea"/>
                          <a:cs typeface="+mn-cs"/>
                        </a:rPr>
                        <a:t>Ability to respond flexibility as needs arise  </a:t>
                      </a:r>
                    </a:p>
                    <a:p>
                      <a:pPr marL="171450" lvl="1" indent="-171450" algn="l" defTabSz="801929" rtl="0" eaLnBrk="1" latinLnBrk="0" hangingPunct="1">
                        <a:lnSpc>
                          <a:spcPct val="120000"/>
                        </a:lnSpc>
                        <a:spcBef>
                          <a:spcPts val="0"/>
                        </a:spcBef>
                        <a:spcAft>
                          <a:spcPts val="800"/>
                        </a:spcAft>
                        <a:buClr>
                          <a:schemeClr val="accent1"/>
                        </a:buClr>
                        <a:buFont typeface="Arial" panose="020B0604020202020204" pitchFamily="34" charset="0"/>
                        <a:buChar char="•"/>
                      </a:pPr>
                      <a:endParaRPr lang="en-ZA" sz="1100" kern="1200">
                        <a:solidFill>
                          <a:schemeClr val="bg1"/>
                        </a:solidFill>
                        <a:latin typeface="+mn-lt"/>
                        <a:ea typeface="+mn-ea"/>
                        <a:cs typeface="+mn-cs"/>
                      </a:endParaRP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marR="0" lvl="0" indent="-171450" algn="l" defTabSz="801929" rtl="0" eaLnBrk="1" fontAlgn="auto" latinLnBrk="0" hangingPunct="1">
                        <a:lnSpc>
                          <a:spcPct val="120000"/>
                        </a:lnSpc>
                        <a:spcBef>
                          <a:spcPts val="0"/>
                        </a:spcBef>
                        <a:spcAft>
                          <a:spcPts val="600"/>
                        </a:spcAft>
                        <a:buClr>
                          <a:srgbClr val="CC7CB1"/>
                        </a:buClr>
                        <a:buSzTx/>
                        <a:buFont typeface="Arial" panose="020B0604020202020204" pitchFamily="34" charset="0"/>
                        <a:buChar char="•"/>
                        <a:tabLst/>
                        <a:defRPr/>
                      </a:pPr>
                      <a:endParaRPr lang="en-ZA"/>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21859578"/>
                  </a:ext>
                </a:extLst>
              </a:tr>
              <a:tr h="1687962">
                <a:tc>
                  <a:txBody>
                    <a:bodyPr/>
                    <a:lstStyle/>
                    <a:p>
                      <a:pPr marL="0" algn="l" defTabSz="801929" rtl="0" eaLnBrk="1" latinLnBrk="0" hangingPunct="1"/>
                      <a:endParaRPr lang="en-ZA" sz="1100" b="1" kern="1200">
                        <a:solidFill>
                          <a:schemeClr val="dk1"/>
                        </a:solidFill>
                        <a:latin typeface="+mn-lt"/>
                        <a:ea typeface="+mn-ea"/>
                        <a:cs typeface="+mn-cs"/>
                      </a:endParaRPr>
                    </a:p>
                    <a:p>
                      <a:pPr marL="0" algn="l" defTabSz="801929" rtl="0" eaLnBrk="1" latinLnBrk="0" hangingPunct="1"/>
                      <a:endParaRPr lang="en-ZA" sz="1100" b="1" kern="1200">
                        <a:solidFill>
                          <a:schemeClr val="dk1"/>
                        </a:solidFill>
                        <a:latin typeface="+mn-lt"/>
                        <a:ea typeface="+mn-ea"/>
                        <a:cs typeface="+mn-cs"/>
                      </a:endParaRPr>
                    </a:p>
                    <a:p>
                      <a:pPr marL="0" algn="l" defTabSz="801929" rtl="0" eaLnBrk="1" latinLnBrk="0" hangingPunct="1"/>
                      <a:endParaRPr lang="en-ZA" sz="1100" b="1" kern="1200">
                        <a:solidFill>
                          <a:schemeClr val="dk1"/>
                        </a:solidFill>
                        <a:latin typeface="+mn-lt"/>
                        <a:ea typeface="+mn-ea"/>
                        <a:cs typeface="+mn-cs"/>
                      </a:endParaRPr>
                    </a:p>
                    <a:p>
                      <a:pPr marL="0" algn="l" defTabSz="801929" rtl="0" eaLnBrk="1" latinLnBrk="0" hangingPunct="1"/>
                      <a:r>
                        <a:rPr lang="en-ZA" sz="1100" b="1" kern="1200">
                          <a:solidFill>
                            <a:schemeClr val="dk1"/>
                          </a:solidFill>
                          <a:latin typeface="+mn-lt"/>
                          <a:ea typeface="+mn-ea"/>
                          <a:cs typeface="+mn-cs"/>
                        </a:rPr>
                        <a:t>Personal </a:t>
                      </a:r>
                    </a:p>
                    <a:p>
                      <a:pPr marL="0" algn="l" defTabSz="801929" rtl="0" eaLnBrk="1" latinLnBrk="0" hangingPunct="1"/>
                      <a:r>
                        <a:rPr lang="en-ZA" sz="1100" b="1" kern="1200">
                          <a:solidFill>
                            <a:schemeClr val="dk1"/>
                          </a:solidFill>
                          <a:latin typeface="+mn-lt"/>
                          <a:ea typeface="+mn-ea"/>
                          <a:cs typeface="+mn-cs"/>
                        </a:rPr>
                        <a:t>qualities</a:t>
                      </a: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Good communication skills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Friendly &amp; approachable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Reliable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Ability to work well on own initiative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Work well as part of a team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Flexible </a:t>
                      </a:r>
                    </a:p>
                    <a:p>
                      <a:pPr marL="171450" indent="-171450" rtl="0" fontAlgn="base">
                        <a:buClr>
                          <a:schemeClr val="accent1"/>
                        </a:buClr>
                        <a:buFont typeface="Arial" panose="020B0604020202020204" pitchFamily="34" charset="0"/>
                        <a:buChar char="•"/>
                      </a:pPr>
                      <a:r>
                        <a:rPr lang="en-GB" sz="1100" b="0" i="0" kern="1200">
                          <a:solidFill>
                            <a:schemeClr val="dk1"/>
                          </a:solidFill>
                          <a:effectLst/>
                          <a:latin typeface="+mn-lt"/>
                          <a:ea typeface="+mn-ea"/>
                          <a:cs typeface="+mn-cs"/>
                        </a:rPr>
                        <a:t>Ability to maintain confidentiality </a:t>
                      </a:r>
                    </a:p>
                    <a:p>
                      <a:pPr marL="171450" lvl="1" indent="-171450" algn="l" defTabSz="801929" rtl="0" eaLnBrk="1" latinLnBrk="0" hangingPunct="1">
                        <a:lnSpc>
                          <a:spcPct val="120000"/>
                        </a:lnSpc>
                        <a:spcBef>
                          <a:spcPts val="0"/>
                        </a:spcBef>
                        <a:spcAft>
                          <a:spcPts val="800"/>
                        </a:spcAft>
                        <a:buClr>
                          <a:schemeClr val="accent1"/>
                        </a:buClr>
                        <a:buFont typeface="Arial" panose="020B0604020202020204" pitchFamily="34" charset="0"/>
                        <a:buChar char="•"/>
                      </a:pPr>
                      <a:endParaRPr lang="en-ZA" sz="1100" kern="1200">
                        <a:solidFill>
                          <a:schemeClr val="bg1"/>
                        </a:solidFill>
                        <a:latin typeface="+mn-lt"/>
                        <a:ea typeface="+mn-ea"/>
                        <a:cs typeface="+mn-cs"/>
                      </a:endParaRP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171450" marR="0" lvl="0" indent="-171450" algn="l" defTabSz="801929" rtl="0" eaLnBrk="1" fontAlgn="auto" latinLnBrk="0" hangingPunct="1">
                        <a:lnSpc>
                          <a:spcPct val="120000"/>
                        </a:lnSpc>
                        <a:spcBef>
                          <a:spcPts val="0"/>
                        </a:spcBef>
                        <a:spcAft>
                          <a:spcPts val="600"/>
                        </a:spcAft>
                        <a:buClr>
                          <a:srgbClr val="CC7CB1"/>
                        </a:buClr>
                        <a:buSzTx/>
                        <a:buFont typeface="Arial" panose="020B0604020202020204" pitchFamily="34" charset="0"/>
                        <a:buChar char="•"/>
                        <a:tabLst/>
                        <a:defRPr/>
                      </a:pPr>
                      <a:endParaRPr kumimoji="0" lang="en-ZA" sz="1579" b="0" i="0" u="none" strike="noStrike" kern="1200" cap="none" spc="0" normalizeH="0" baseline="0" noProof="0">
                        <a:ln>
                          <a:noFill/>
                        </a:ln>
                        <a:solidFill>
                          <a:srgbClr val="1D1D1B"/>
                        </a:solidFill>
                        <a:effectLst/>
                        <a:uLnTx/>
                        <a:uFillTx/>
                        <a:latin typeface="Arial Nova"/>
                        <a:ea typeface="+mn-ea"/>
                        <a:cs typeface="+mn-cs"/>
                      </a:endParaRPr>
                    </a:p>
                  </a:txBody>
                  <a:tcPr marL="108000" marR="108000" marT="108000" marB="10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68808767"/>
                  </a:ext>
                </a:extLst>
              </a:tr>
            </a:tbl>
          </a:graphicData>
        </a:graphic>
      </p:graphicFrame>
      <p:grpSp>
        <p:nvGrpSpPr>
          <p:cNvPr id="10" name="Group 9">
            <a:extLst>
              <a:ext uri="{FF2B5EF4-FFF2-40B4-BE49-F238E27FC236}">
                <a16:creationId xmlns:a16="http://schemas.microsoft.com/office/drawing/2014/main" id="{097B4632-7B7B-067A-A7B8-7FB5C830B7D1}"/>
              </a:ext>
            </a:extLst>
          </p:cNvPr>
          <p:cNvGrpSpPr/>
          <p:nvPr/>
        </p:nvGrpSpPr>
        <p:grpSpPr>
          <a:xfrm>
            <a:off x="1984790" y="997684"/>
            <a:ext cx="359974" cy="359857"/>
            <a:chOff x="8007088" y="-935423"/>
            <a:chExt cx="829875" cy="829604"/>
          </a:xfrm>
        </p:grpSpPr>
        <p:sp>
          <p:nvSpPr>
            <p:cNvPr id="15" name="Freeform: Shape 14">
              <a:extLst>
                <a:ext uri="{FF2B5EF4-FFF2-40B4-BE49-F238E27FC236}">
                  <a16:creationId xmlns:a16="http://schemas.microsoft.com/office/drawing/2014/main" id="{7DA11D6D-3010-87BD-DE1E-2825B529A6DC}"/>
                </a:ext>
              </a:extLst>
            </p:cNvPr>
            <p:cNvSpPr/>
            <p:nvPr/>
          </p:nvSpPr>
          <p:spPr>
            <a:xfrm>
              <a:off x="8007088" y="-935423"/>
              <a:ext cx="829875" cy="829604"/>
            </a:xfrm>
            <a:custGeom>
              <a:avLst/>
              <a:gdLst>
                <a:gd name="connsiteX0" fmla="*/ 829876 w 829875"/>
                <a:gd name="connsiteY0" fmla="*/ 414885 h 829604"/>
                <a:gd name="connsiteX1" fmla="*/ 775779 w 829875"/>
                <a:gd name="connsiteY1" fmla="*/ 511597 h 829604"/>
                <a:gd name="connsiteX2" fmla="*/ 774285 w 829875"/>
                <a:gd name="connsiteY2" fmla="*/ 622411 h 829604"/>
                <a:gd name="connsiteX3" fmla="*/ 679035 w 829875"/>
                <a:gd name="connsiteY3" fmla="*/ 678979 h 829604"/>
                <a:gd name="connsiteX4" fmla="*/ 622448 w 829875"/>
                <a:gd name="connsiteY4" fmla="*/ 774198 h 829604"/>
                <a:gd name="connsiteX5" fmla="*/ 511599 w 829875"/>
                <a:gd name="connsiteY5" fmla="*/ 775525 h 829604"/>
                <a:gd name="connsiteX6" fmla="*/ 414855 w 829875"/>
                <a:gd name="connsiteY6" fmla="*/ 829604 h 829604"/>
                <a:gd name="connsiteX7" fmla="*/ 318111 w 829875"/>
                <a:gd name="connsiteY7" fmla="*/ 775525 h 829604"/>
                <a:gd name="connsiteX8" fmla="*/ 207262 w 829875"/>
                <a:gd name="connsiteY8" fmla="*/ 774032 h 829604"/>
                <a:gd name="connsiteX9" fmla="*/ 150676 w 829875"/>
                <a:gd name="connsiteY9" fmla="*/ 678813 h 829604"/>
                <a:gd name="connsiteX10" fmla="*/ 55425 w 829875"/>
                <a:gd name="connsiteY10" fmla="*/ 622245 h 829604"/>
                <a:gd name="connsiteX11" fmla="*/ 54097 w 829875"/>
                <a:gd name="connsiteY11" fmla="*/ 511432 h 829604"/>
                <a:gd name="connsiteX12" fmla="*/ 0 w 829875"/>
                <a:gd name="connsiteY12" fmla="*/ 414719 h 829604"/>
                <a:gd name="connsiteX13" fmla="*/ 54097 w 829875"/>
                <a:gd name="connsiteY13" fmla="*/ 318007 h 829604"/>
                <a:gd name="connsiteX14" fmla="*/ 55591 w 829875"/>
                <a:gd name="connsiteY14" fmla="*/ 207194 h 829604"/>
                <a:gd name="connsiteX15" fmla="*/ 150841 w 829875"/>
                <a:gd name="connsiteY15" fmla="*/ 150626 h 829604"/>
                <a:gd name="connsiteX16" fmla="*/ 207427 w 829875"/>
                <a:gd name="connsiteY16" fmla="*/ 55406 h 829604"/>
                <a:gd name="connsiteX17" fmla="*/ 318277 w 829875"/>
                <a:gd name="connsiteY17" fmla="*/ 54080 h 829604"/>
                <a:gd name="connsiteX18" fmla="*/ 415021 w 829875"/>
                <a:gd name="connsiteY18" fmla="*/ 0 h 829604"/>
                <a:gd name="connsiteX19" fmla="*/ 511765 w 829875"/>
                <a:gd name="connsiteY19" fmla="*/ 54080 h 829604"/>
                <a:gd name="connsiteX20" fmla="*/ 622614 w 829875"/>
                <a:gd name="connsiteY20" fmla="*/ 55572 h 829604"/>
                <a:gd name="connsiteX21" fmla="*/ 679201 w 829875"/>
                <a:gd name="connsiteY21" fmla="*/ 150792 h 829604"/>
                <a:gd name="connsiteX22" fmla="*/ 774451 w 829875"/>
                <a:gd name="connsiteY22" fmla="*/ 207360 h 829604"/>
                <a:gd name="connsiteX23" fmla="*/ 775779 w 829875"/>
                <a:gd name="connsiteY23" fmla="*/ 318173 h 829604"/>
                <a:gd name="connsiteX24" fmla="*/ 829876 w 829875"/>
                <a:gd name="connsiteY24" fmla="*/ 414885 h 8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9875" h="829604">
                  <a:moveTo>
                    <a:pt x="829876" y="414885"/>
                  </a:moveTo>
                  <a:cubicBezTo>
                    <a:pt x="829876" y="450219"/>
                    <a:pt x="784408" y="479084"/>
                    <a:pt x="775779" y="511597"/>
                  </a:cubicBezTo>
                  <a:cubicBezTo>
                    <a:pt x="766818" y="545273"/>
                    <a:pt x="791377" y="592883"/>
                    <a:pt x="774285" y="622411"/>
                  </a:cubicBezTo>
                  <a:cubicBezTo>
                    <a:pt x="757027" y="652270"/>
                    <a:pt x="703262" y="654593"/>
                    <a:pt x="679035" y="678979"/>
                  </a:cubicBezTo>
                  <a:cubicBezTo>
                    <a:pt x="654807" y="703364"/>
                    <a:pt x="652484" y="756945"/>
                    <a:pt x="622448" y="774198"/>
                  </a:cubicBezTo>
                  <a:cubicBezTo>
                    <a:pt x="592911" y="791284"/>
                    <a:pt x="545285" y="766567"/>
                    <a:pt x="511599" y="775525"/>
                  </a:cubicBezTo>
                  <a:cubicBezTo>
                    <a:pt x="479074" y="784151"/>
                    <a:pt x="450201" y="829604"/>
                    <a:pt x="414855" y="829604"/>
                  </a:cubicBezTo>
                  <a:cubicBezTo>
                    <a:pt x="379509" y="829604"/>
                    <a:pt x="350635" y="784151"/>
                    <a:pt x="318111" y="775525"/>
                  </a:cubicBezTo>
                  <a:cubicBezTo>
                    <a:pt x="284425" y="766567"/>
                    <a:pt x="236799" y="791118"/>
                    <a:pt x="207262" y="774032"/>
                  </a:cubicBezTo>
                  <a:cubicBezTo>
                    <a:pt x="177392" y="756779"/>
                    <a:pt x="175069" y="703032"/>
                    <a:pt x="150676" y="678813"/>
                  </a:cubicBezTo>
                  <a:cubicBezTo>
                    <a:pt x="126282" y="654593"/>
                    <a:pt x="72683" y="652104"/>
                    <a:pt x="55425" y="622245"/>
                  </a:cubicBezTo>
                  <a:cubicBezTo>
                    <a:pt x="38333" y="592717"/>
                    <a:pt x="63058" y="545107"/>
                    <a:pt x="54097" y="511432"/>
                  </a:cubicBezTo>
                  <a:cubicBezTo>
                    <a:pt x="45468" y="478918"/>
                    <a:pt x="0" y="450053"/>
                    <a:pt x="0" y="414719"/>
                  </a:cubicBezTo>
                  <a:cubicBezTo>
                    <a:pt x="0" y="379385"/>
                    <a:pt x="45468" y="350521"/>
                    <a:pt x="54097" y="318007"/>
                  </a:cubicBezTo>
                  <a:cubicBezTo>
                    <a:pt x="63058" y="284332"/>
                    <a:pt x="38499" y="236722"/>
                    <a:pt x="55591" y="207194"/>
                  </a:cubicBezTo>
                  <a:cubicBezTo>
                    <a:pt x="72849" y="177334"/>
                    <a:pt x="126614" y="175012"/>
                    <a:pt x="150841" y="150626"/>
                  </a:cubicBezTo>
                  <a:cubicBezTo>
                    <a:pt x="175069" y="126241"/>
                    <a:pt x="177392" y="72659"/>
                    <a:pt x="207427" y="55406"/>
                  </a:cubicBezTo>
                  <a:cubicBezTo>
                    <a:pt x="236965" y="38320"/>
                    <a:pt x="284591" y="63038"/>
                    <a:pt x="318277" y="54080"/>
                  </a:cubicBezTo>
                  <a:cubicBezTo>
                    <a:pt x="350801" y="45454"/>
                    <a:pt x="379675" y="0"/>
                    <a:pt x="415021" y="0"/>
                  </a:cubicBezTo>
                  <a:cubicBezTo>
                    <a:pt x="450367" y="0"/>
                    <a:pt x="479240" y="45454"/>
                    <a:pt x="511765" y="54080"/>
                  </a:cubicBezTo>
                  <a:cubicBezTo>
                    <a:pt x="545451" y="63038"/>
                    <a:pt x="593077" y="38486"/>
                    <a:pt x="622614" y="55572"/>
                  </a:cubicBezTo>
                  <a:cubicBezTo>
                    <a:pt x="652484" y="72825"/>
                    <a:pt x="654807" y="126572"/>
                    <a:pt x="679201" y="150792"/>
                  </a:cubicBezTo>
                  <a:cubicBezTo>
                    <a:pt x="703594" y="175012"/>
                    <a:pt x="757193" y="177500"/>
                    <a:pt x="774451" y="207360"/>
                  </a:cubicBezTo>
                  <a:cubicBezTo>
                    <a:pt x="791543" y="236888"/>
                    <a:pt x="766818" y="284498"/>
                    <a:pt x="775779" y="318173"/>
                  </a:cubicBezTo>
                  <a:cubicBezTo>
                    <a:pt x="784408" y="350687"/>
                    <a:pt x="829876" y="379551"/>
                    <a:pt x="829876" y="414885"/>
                  </a:cubicBezTo>
                  <a:close/>
                </a:path>
              </a:pathLst>
            </a:custGeom>
            <a:noFill/>
            <a:ln w="9525" cap="rnd">
              <a:solidFill>
                <a:schemeClr val="tx1"/>
              </a:solidFill>
              <a:prstDash val="solid"/>
              <a:round/>
            </a:ln>
          </p:spPr>
          <p:txBody>
            <a:bodyPr rtlCol="0" anchor="ctr"/>
            <a:lstStyle/>
            <a:p>
              <a:endParaRPr lang="en-GB"/>
            </a:p>
          </p:txBody>
        </p:sp>
        <p:sp>
          <p:nvSpPr>
            <p:cNvPr id="18" name="Freeform: Shape 17">
              <a:extLst>
                <a:ext uri="{FF2B5EF4-FFF2-40B4-BE49-F238E27FC236}">
                  <a16:creationId xmlns:a16="http://schemas.microsoft.com/office/drawing/2014/main" id="{86507890-1FC2-DB77-EFB0-63679501D04D}"/>
                </a:ext>
              </a:extLst>
            </p:cNvPr>
            <p:cNvSpPr/>
            <p:nvPr/>
          </p:nvSpPr>
          <p:spPr>
            <a:xfrm>
              <a:off x="8140008" y="-802546"/>
              <a:ext cx="564202" cy="564018"/>
            </a:xfrm>
            <a:custGeom>
              <a:avLst/>
              <a:gdLst>
                <a:gd name="connsiteX0" fmla="*/ 564203 w 564202"/>
                <a:gd name="connsiteY0" fmla="*/ 282009 h 564018"/>
                <a:gd name="connsiteX1" fmla="*/ 282101 w 564202"/>
                <a:gd name="connsiteY1" fmla="*/ 564018 h 564018"/>
                <a:gd name="connsiteX2" fmla="*/ 0 w 564202"/>
                <a:gd name="connsiteY2" fmla="*/ 282009 h 564018"/>
                <a:gd name="connsiteX3" fmla="*/ 282101 w 564202"/>
                <a:gd name="connsiteY3" fmla="*/ 0 h 564018"/>
                <a:gd name="connsiteX4" fmla="*/ 564203 w 564202"/>
                <a:gd name="connsiteY4" fmla="*/ 282009 h 56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02" h="564018">
                  <a:moveTo>
                    <a:pt x="564203" y="282009"/>
                  </a:moveTo>
                  <a:cubicBezTo>
                    <a:pt x="564203" y="437759"/>
                    <a:pt x="437902" y="564018"/>
                    <a:pt x="282101" y="564018"/>
                  </a:cubicBezTo>
                  <a:cubicBezTo>
                    <a:pt x="126301" y="564018"/>
                    <a:pt x="0" y="437759"/>
                    <a:pt x="0" y="282009"/>
                  </a:cubicBezTo>
                  <a:cubicBezTo>
                    <a:pt x="0" y="126260"/>
                    <a:pt x="126301" y="0"/>
                    <a:pt x="282101" y="0"/>
                  </a:cubicBezTo>
                  <a:cubicBezTo>
                    <a:pt x="437902" y="0"/>
                    <a:pt x="564203" y="126260"/>
                    <a:pt x="564203" y="282009"/>
                  </a:cubicBezTo>
                  <a:close/>
                </a:path>
              </a:pathLst>
            </a:custGeom>
            <a:noFill/>
            <a:ln w="9525" cap="rnd">
              <a:solidFill>
                <a:schemeClr val="tx1"/>
              </a:solidFill>
              <a:prstDash val="solid"/>
              <a:round/>
            </a:ln>
          </p:spPr>
          <p:txBody>
            <a:bodyPr rtlCol="0" anchor="ctr"/>
            <a:lstStyle/>
            <a:p>
              <a:endParaRPr lang="en-GB"/>
            </a:p>
          </p:txBody>
        </p:sp>
        <p:sp>
          <p:nvSpPr>
            <p:cNvPr id="20" name="Freeform: Shape 19">
              <a:extLst>
                <a:ext uri="{FF2B5EF4-FFF2-40B4-BE49-F238E27FC236}">
                  <a16:creationId xmlns:a16="http://schemas.microsoft.com/office/drawing/2014/main" id="{6145DCDA-BCEB-3423-98A6-67423075A1D1}"/>
                </a:ext>
              </a:extLst>
            </p:cNvPr>
            <p:cNvSpPr/>
            <p:nvPr/>
          </p:nvSpPr>
          <p:spPr>
            <a:xfrm>
              <a:off x="8242477" y="-633756"/>
              <a:ext cx="359264" cy="258494"/>
            </a:xfrm>
            <a:custGeom>
              <a:avLst/>
              <a:gdLst>
                <a:gd name="connsiteX0" fmla="*/ 146444 w 359264"/>
                <a:gd name="connsiteY0" fmla="*/ 146396 h 258494"/>
                <a:gd name="connsiteX1" fmla="*/ 80067 w 359264"/>
                <a:gd name="connsiteY1" fmla="*/ 80041 h 258494"/>
                <a:gd name="connsiteX2" fmla="*/ 13690 w 359264"/>
                <a:gd name="connsiteY2" fmla="*/ 80041 h 258494"/>
                <a:gd name="connsiteX3" fmla="*/ 13690 w 359264"/>
                <a:gd name="connsiteY3" fmla="*/ 80041 h 258494"/>
                <a:gd name="connsiteX4" fmla="*/ 13690 w 359264"/>
                <a:gd name="connsiteY4" fmla="*/ 146396 h 258494"/>
                <a:gd name="connsiteX5" fmla="*/ 111264 w 359264"/>
                <a:gd name="connsiteY5" fmla="*/ 243938 h 258494"/>
                <a:gd name="connsiteX6" fmla="*/ 181623 w 359264"/>
                <a:gd name="connsiteY6" fmla="*/ 243938 h 258494"/>
                <a:gd name="connsiteX7" fmla="*/ 345574 w 359264"/>
                <a:gd name="connsiteY7" fmla="*/ 80041 h 258494"/>
                <a:gd name="connsiteX8" fmla="*/ 345574 w 359264"/>
                <a:gd name="connsiteY8" fmla="*/ 13686 h 258494"/>
                <a:gd name="connsiteX9" fmla="*/ 345574 w 359264"/>
                <a:gd name="connsiteY9" fmla="*/ 13686 h 258494"/>
                <a:gd name="connsiteX10" fmla="*/ 279197 w 359264"/>
                <a:gd name="connsiteY10" fmla="*/ 13686 h 258494"/>
                <a:gd name="connsiteX11" fmla="*/ 146444 w 359264"/>
                <a:gd name="connsiteY11" fmla="*/ 146396 h 25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264" h="258494">
                  <a:moveTo>
                    <a:pt x="146444" y="146396"/>
                  </a:moveTo>
                  <a:lnTo>
                    <a:pt x="80067" y="80041"/>
                  </a:lnTo>
                  <a:cubicBezTo>
                    <a:pt x="61813" y="61793"/>
                    <a:pt x="31944" y="61793"/>
                    <a:pt x="13690" y="80041"/>
                  </a:cubicBezTo>
                  <a:lnTo>
                    <a:pt x="13690" y="80041"/>
                  </a:lnTo>
                  <a:cubicBezTo>
                    <a:pt x="-4563" y="98289"/>
                    <a:pt x="-4563" y="128148"/>
                    <a:pt x="13690" y="146396"/>
                  </a:cubicBezTo>
                  <a:lnTo>
                    <a:pt x="111264" y="243938"/>
                  </a:lnTo>
                  <a:cubicBezTo>
                    <a:pt x="130679" y="263347"/>
                    <a:pt x="162209" y="263347"/>
                    <a:pt x="181623" y="243938"/>
                  </a:cubicBezTo>
                  <a:lnTo>
                    <a:pt x="345574" y="80041"/>
                  </a:lnTo>
                  <a:cubicBezTo>
                    <a:pt x="363828" y="61793"/>
                    <a:pt x="363828" y="31934"/>
                    <a:pt x="345574" y="13686"/>
                  </a:cubicBezTo>
                  <a:lnTo>
                    <a:pt x="345574" y="13686"/>
                  </a:lnTo>
                  <a:cubicBezTo>
                    <a:pt x="327320" y="-4562"/>
                    <a:pt x="297451" y="-4562"/>
                    <a:pt x="279197" y="13686"/>
                  </a:cubicBezTo>
                  <a:lnTo>
                    <a:pt x="146444" y="146396"/>
                  </a:lnTo>
                  <a:close/>
                </a:path>
              </a:pathLst>
            </a:custGeom>
            <a:noFill/>
            <a:ln w="9525" cap="flat">
              <a:solidFill>
                <a:schemeClr val="tx1"/>
              </a:solidFill>
              <a:prstDash val="solid"/>
              <a:round/>
            </a:ln>
          </p:spPr>
          <p:txBody>
            <a:bodyPr rtlCol="0" anchor="ctr"/>
            <a:lstStyle/>
            <a:p>
              <a:endParaRPr lang="en-GB"/>
            </a:p>
          </p:txBody>
        </p:sp>
      </p:grpSp>
      <p:grpSp>
        <p:nvGrpSpPr>
          <p:cNvPr id="21" name="Group 20">
            <a:extLst>
              <a:ext uri="{FF2B5EF4-FFF2-40B4-BE49-F238E27FC236}">
                <a16:creationId xmlns:a16="http://schemas.microsoft.com/office/drawing/2014/main" id="{5A8BED83-2BCC-A620-CA9F-1CCFD443073A}"/>
              </a:ext>
            </a:extLst>
          </p:cNvPr>
          <p:cNvGrpSpPr/>
          <p:nvPr/>
        </p:nvGrpSpPr>
        <p:grpSpPr>
          <a:xfrm>
            <a:off x="7387369" y="1076002"/>
            <a:ext cx="359974" cy="359857"/>
            <a:chOff x="9534182" y="-1068133"/>
            <a:chExt cx="829875" cy="829604"/>
          </a:xfrm>
        </p:grpSpPr>
        <p:sp>
          <p:nvSpPr>
            <p:cNvPr id="22" name="Freeform: Shape 21">
              <a:extLst>
                <a:ext uri="{FF2B5EF4-FFF2-40B4-BE49-F238E27FC236}">
                  <a16:creationId xmlns:a16="http://schemas.microsoft.com/office/drawing/2014/main" id="{DEB1AACF-7E5A-57E3-36BD-47E74D331F58}"/>
                </a:ext>
              </a:extLst>
            </p:cNvPr>
            <p:cNvSpPr/>
            <p:nvPr/>
          </p:nvSpPr>
          <p:spPr>
            <a:xfrm>
              <a:off x="9784229" y="-818059"/>
              <a:ext cx="329780" cy="329457"/>
            </a:xfrm>
            <a:custGeom>
              <a:avLst/>
              <a:gdLst>
                <a:gd name="connsiteX0" fmla="*/ 198905 w 431716"/>
                <a:gd name="connsiteY0" fmla="*/ 382205 h 431293"/>
                <a:gd name="connsiteX1" fmla="*/ 117760 w 431716"/>
                <a:gd name="connsiteY1" fmla="*/ 427327 h 431293"/>
                <a:gd name="connsiteX2" fmla="*/ 71960 w 431716"/>
                <a:gd name="connsiteY2" fmla="*/ 394978 h 431293"/>
                <a:gd name="connsiteX3" fmla="*/ 88222 w 431716"/>
                <a:gd name="connsiteY3" fmla="*/ 294284 h 431293"/>
                <a:gd name="connsiteX4" fmla="*/ 78929 w 431716"/>
                <a:gd name="connsiteY4" fmla="*/ 264756 h 431293"/>
                <a:gd name="connsiteX5" fmla="*/ 8902 w 431716"/>
                <a:gd name="connsiteY5" fmla="*/ 192595 h 431293"/>
                <a:gd name="connsiteX6" fmla="*/ 26657 w 431716"/>
                <a:gd name="connsiteY6" fmla="*/ 139678 h 431293"/>
                <a:gd name="connsiteX7" fmla="*/ 120415 w 431716"/>
                <a:gd name="connsiteY7" fmla="*/ 125245 h 431293"/>
                <a:gd name="connsiteX8" fmla="*/ 146467 w 431716"/>
                <a:gd name="connsiteY8" fmla="*/ 105836 h 431293"/>
                <a:gd name="connsiteX9" fmla="*/ 187621 w 431716"/>
                <a:gd name="connsiteY9" fmla="*/ 17916 h 431293"/>
                <a:gd name="connsiteX10" fmla="*/ 244041 w 431716"/>
                <a:gd name="connsiteY10" fmla="*/ 17916 h 431293"/>
                <a:gd name="connsiteX11" fmla="*/ 285195 w 431716"/>
                <a:gd name="connsiteY11" fmla="*/ 105836 h 431293"/>
                <a:gd name="connsiteX12" fmla="*/ 311248 w 431716"/>
                <a:gd name="connsiteY12" fmla="*/ 125245 h 431293"/>
                <a:gd name="connsiteX13" fmla="*/ 405171 w 431716"/>
                <a:gd name="connsiteY13" fmla="*/ 139678 h 431293"/>
                <a:gd name="connsiteX14" fmla="*/ 422927 w 431716"/>
                <a:gd name="connsiteY14" fmla="*/ 192430 h 431293"/>
                <a:gd name="connsiteX15" fmla="*/ 352734 w 431716"/>
                <a:gd name="connsiteY15" fmla="*/ 264591 h 431293"/>
                <a:gd name="connsiteX16" fmla="*/ 343441 w 431716"/>
                <a:gd name="connsiteY16" fmla="*/ 294119 h 431293"/>
                <a:gd name="connsiteX17" fmla="*/ 359703 w 431716"/>
                <a:gd name="connsiteY17" fmla="*/ 394812 h 431293"/>
                <a:gd name="connsiteX18" fmla="*/ 313903 w 431716"/>
                <a:gd name="connsiteY18" fmla="*/ 427161 h 431293"/>
                <a:gd name="connsiteX19" fmla="*/ 232757 w 431716"/>
                <a:gd name="connsiteY19" fmla="*/ 382039 h 431293"/>
                <a:gd name="connsiteX20" fmla="*/ 199237 w 431716"/>
                <a:gd name="connsiteY20" fmla="*/ 382039 h 4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716" h="431293">
                  <a:moveTo>
                    <a:pt x="198905" y="382205"/>
                  </a:moveTo>
                  <a:lnTo>
                    <a:pt x="117760" y="427327"/>
                  </a:lnTo>
                  <a:cubicBezTo>
                    <a:pt x="95026" y="439934"/>
                    <a:pt x="67811" y="420691"/>
                    <a:pt x="71960" y="394978"/>
                  </a:cubicBezTo>
                  <a:lnTo>
                    <a:pt x="88222" y="294284"/>
                  </a:lnTo>
                  <a:cubicBezTo>
                    <a:pt x="90047" y="283502"/>
                    <a:pt x="86563" y="272553"/>
                    <a:pt x="78929" y="264756"/>
                  </a:cubicBezTo>
                  <a:lnTo>
                    <a:pt x="8902" y="192595"/>
                  </a:lnTo>
                  <a:cubicBezTo>
                    <a:pt x="-8854" y="174348"/>
                    <a:pt x="1434" y="143659"/>
                    <a:pt x="26657" y="139678"/>
                  </a:cubicBezTo>
                  <a:lnTo>
                    <a:pt x="120415" y="125245"/>
                  </a:lnTo>
                  <a:cubicBezTo>
                    <a:pt x="131865" y="123420"/>
                    <a:pt x="141489" y="116121"/>
                    <a:pt x="146467" y="105836"/>
                  </a:cubicBezTo>
                  <a:lnTo>
                    <a:pt x="187621" y="17916"/>
                  </a:lnTo>
                  <a:cubicBezTo>
                    <a:pt x="198739" y="-5972"/>
                    <a:pt x="232757" y="-5972"/>
                    <a:pt x="244041" y="17916"/>
                  </a:cubicBezTo>
                  <a:lnTo>
                    <a:pt x="285195" y="105836"/>
                  </a:lnTo>
                  <a:cubicBezTo>
                    <a:pt x="290008" y="116287"/>
                    <a:pt x="299798" y="123586"/>
                    <a:pt x="311248" y="125245"/>
                  </a:cubicBezTo>
                  <a:lnTo>
                    <a:pt x="405171" y="139678"/>
                  </a:lnTo>
                  <a:cubicBezTo>
                    <a:pt x="430228" y="143493"/>
                    <a:pt x="440516" y="174182"/>
                    <a:pt x="422927" y="192430"/>
                  </a:cubicBezTo>
                  <a:lnTo>
                    <a:pt x="352734" y="264591"/>
                  </a:lnTo>
                  <a:cubicBezTo>
                    <a:pt x="345100" y="272388"/>
                    <a:pt x="341615" y="283336"/>
                    <a:pt x="343441" y="294119"/>
                  </a:cubicBezTo>
                  <a:lnTo>
                    <a:pt x="359703" y="394812"/>
                  </a:lnTo>
                  <a:cubicBezTo>
                    <a:pt x="363851" y="420525"/>
                    <a:pt x="336637" y="439934"/>
                    <a:pt x="313903" y="427161"/>
                  </a:cubicBezTo>
                  <a:lnTo>
                    <a:pt x="232757" y="382039"/>
                  </a:lnTo>
                  <a:cubicBezTo>
                    <a:pt x="222303" y="376233"/>
                    <a:pt x="209692" y="376233"/>
                    <a:pt x="199237" y="382039"/>
                  </a:cubicBezTo>
                  <a:close/>
                </a:path>
              </a:pathLst>
            </a:custGeom>
            <a:noFill/>
            <a:ln w="9525" cap="flat">
              <a:solidFill>
                <a:schemeClr val="tx1"/>
              </a:solidFill>
              <a:prstDash val="solid"/>
              <a:round/>
            </a:ln>
          </p:spPr>
          <p:txBody>
            <a:bodyPr rtlCol="0" anchor="ctr"/>
            <a:lstStyle/>
            <a:p>
              <a:endParaRPr lang="en-GB"/>
            </a:p>
          </p:txBody>
        </p:sp>
        <p:sp>
          <p:nvSpPr>
            <p:cNvPr id="23" name="Freeform: Shape 22">
              <a:extLst>
                <a:ext uri="{FF2B5EF4-FFF2-40B4-BE49-F238E27FC236}">
                  <a16:creationId xmlns:a16="http://schemas.microsoft.com/office/drawing/2014/main" id="{EF19A432-AF9D-2FBA-3262-580CE976CA9A}"/>
                </a:ext>
              </a:extLst>
            </p:cNvPr>
            <p:cNvSpPr/>
            <p:nvPr/>
          </p:nvSpPr>
          <p:spPr>
            <a:xfrm>
              <a:off x="9534182" y="-1068133"/>
              <a:ext cx="829875" cy="829604"/>
            </a:xfrm>
            <a:custGeom>
              <a:avLst/>
              <a:gdLst>
                <a:gd name="connsiteX0" fmla="*/ 829876 w 829875"/>
                <a:gd name="connsiteY0" fmla="*/ 414885 h 829604"/>
                <a:gd name="connsiteX1" fmla="*/ 775779 w 829875"/>
                <a:gd name="connsiteY1" fmla="*/ 511597 h 829604"/>
                <a:gd name="connsiteX2" fmla="*/ 774285 w 829875"/>
                <a:gd name="connsiteY2" fmla="*/ 622411 h 829604"/>
                <a:gd name="connsiteX3" fmla="*/ 679035 w 829875"/>
                <a:gd name="connsiteY3" fmla="*/ 678979 h 829604"/>
                <a:gd name="connsiteX4" fmla="*/ 622448 w 829875"/>
                <a:gd name="connsiteY4" fmla="*/ 774198 h 829604"/>
                <a:gd name="connsiteX5" fmla="*/ 511599 w 829875"/>
                <a:gd name="connsiteY5" fmla="*/ 775525 h 829604"/>
                <a:gd name="connsiteX6" fmla="*/ 414855 w 829875"/>
                <a:gd name="connsiteY6" fmla="*/ 829604 h 829604"/>
                <a:gd name="connsiteX7" fmla="*/ 318111 w 829875"/>
                <a:gd name="connsiteY7" fmla="*/ 775525 h 829604"/>
                <a:gd name="connsiteX8" fmla="*/ 207262 w 829875"/>
                <a:gd name="connsiteY8" fmla="*/ 774032 h 829604"/>
                <a:gd name="connsiteX9" fmla="*/ 150676 w 829875"/>
                <a:gd name="connsiteY9" fmla="*/ 678813 h 829604"/>
                <a:gd name="connsiteX10" fmla="*/ 55425 w 829875"/>
                <a:gd name="connsiteY10" fmla="*/ 622245 h 829604"/>
                <a:gd name="connsiteX11" fmla="*/ 54097 w 829875"/>
                <a:gd name="connsiteY11" fmla="*/ 511432 h 829604"/>
                <a:gd name="connsiteX12" fmla="*/ 0 w 829875"/>
                <a:gd name="connsiteY12" fmla="*/ 414719 h 829604"/>
                <a:gd name="connsiteX13" fmla="*/ 54097 w 829875"/>
                <a:gd name="connsiteY13" fmla="*/ 318007 h 829604"/>
                <a:gd name="connsiteX14" fmla="*/ 55591 w 829875"/>
                <a:gd name="connsiteY14" fmla="*/ 207194 h 829604"/>
                <a:gd name="connsiteX15" fmla="*/ 150841 w 829875"/>
                <a:gd name="connsiteY15" fmla="*/ 150626 h 829604"/>
                <a:gd name="connsiteX16" fmla="*/ 207427 w 829875"/>
                <a:gd name="connsiteY16" fmla="*/ 55406 h 829604"/>
                <a:gd name="connsiteX17" fmla="*/ 318277 w 829875"/>
                <a:gd name="connsiteY17" fmla="*/ 54080 h 829604"/>
                <a:gd name="connsiteX18" fmla="*/ 415021 w 829875"/>
                <a:gd name="connsiteY18" fmla="*/ 0 h 829604"/>
                <a:gd name="connsiteX19" fmla="*/ 511765 w 829875"/>
                <a:gd name="connsiteY19" fmla="*/ 54080 h 829604"/>
                <a:gd name="connsiteX20" fmla="*/ 622614 w 829875"/>
                <a:gd name="connsiteY20" fmla="*/ 55572 h 829604"/>
                <a:gd name="connsiteX21" fmla="*/ 679201 w 829875"/>
                <a:gd name="connsiteY21" fmla="*/ 150792 h 829604"/>
                <a:gd name="connsiteX22" fmla="*/ 774451 w 829875"/>
                <a:gd name="connsiteY22" fmla="*/ 207360 h 829604"/>
                <a:gd name="connsiteX23" fmla="*/ 775779 w 829875"/>
                <a:gd name="connsiteY23" fmla="*/ 318173 h 829604"/>
                <a:gd name="connsiteX24" fmla="*/ 829876 w 829875"/>
                <a:gd name="connsiteY24" fmla="*/ 414885 h 8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9875" h="829604">
                  <a:moveTo>
                    <a:pt x="829876" y="414885"/>
                  </a:moveTo>
                  <a:cubicBezTo>
                    <a:pt x="829876" y="450219"/>
                    <a:pt x="784408" y="479084"/>
                    <a:pt x="775779" y="511597"/>
                  </a:cubicBezTo>
                  <a:cubicBezTo>
                    <a:pt x="766818" y="545273"/>
                    <a:pt x="791377" y="592883"/>
                    <a:pt x="774285" y="622411"/>
                  </a:cubicBezTo>
                  <a:cubicBezTo>
                    <a:pt x="757027" y="652270"/>
                    <a:pt x="703262" y="654593"/>
                    <a:pt x="679035" y="678979"/>
                  </a:cubicBezTo>
                  <a:cubicBezTo>
                    <a:pt x="654807" y="703364"/>
                    <a:pt x="652484" y="756945"/>
                    <a:pt x="622448" y="774198"/>
                  </a:cubicBezTo>
                  <a:cubicBezTo>
                    <a:pt x="592911" y="791284"/>
                    <a:pt x="545285" y="766567"/>
                    <a:pt x="511599" y="775525"/>
                  </a:cubicBezTo>
                  <a:cubicBezTo>
                    <a:pt x="479074" y="784151"/>
                    <a:pt x="450201" y="829604"/>
                    <a:pt x="414855" y="829604"/>
                  </a:cubicBezTo>
                  <a:cubicBezTo>
                    <a:pt x="379509" y="829604"/>
                    <a:pt x="350635" y="784151"/>
                    <a:pt x="318111" y="775525"/>
                  </a:cubicBezTo>
                  <a:cubicBezTo>
                    <a:pt x="284425" y="766567"/>
                    <a:pt x="236799" y="791118"/>
                    <a:pt x="207262" y="774032"/>
                  </a:cubicBezTo>
                  <a:cubicBezTo>
                    <a:pt x="177392" y="756779"/>
                    <a:pt x="175069" y="703032"/>
                    <a:pt x="150676" y="678813"/>
                  </a:cubicBezTo>
                  <a:cubicBezTo>
                    <a:pt x="126282" y="654593"/>
                    <a:pt x="72683" y="652104"/>
                    <a:pt x="55425" y="622245"/>
                  </a:cubicBezTo>
                  <a:cubicBezTo>
                    <a:pt x="38333" y="592717"/>
                    <a:pt x="63058" y="545107"/>
                    <a:pt x="54097" y="511432"/>
                  </a:cubicBezTo>
                  <a:cubicBezTo>
                    <a:pt x="45468" y="478918"/>
                    <a:pt x="0" y="450053"/>
                    <a:pt x="0" y="414719"/>
                  </a:cubicBezTo>
                  <a:cubicBezTo>
                    <a:pt x="0" y="379385"/>
                    <a:pt x="45468" y="350521"/>
                    <a:pt x="54097" y="318007"/>
                  </a:cubicBezTo>
                  <a:cubicBezTo>
                    <a:pt x="63058" y="284332"/>
                    <a:pt x="38499" y="236722"/>
                    <a:pt x="55591" y="207194"/>
                  </a:cubicBezTo>
                  <a:cubicBezTo>
                    <a:pt x="72849" y="177334"/>
                    <a:pt x="126614" y="175012"/>
                    <a:pt x="150841" y="150626"/>
                  </a:cubicBezTo>
                  <a:cubicBezTo>
                    <a:pt x="175069" y="126241"/>
                    <a:pt x="177392" y="72659"/>
                    <a:pt x="207427" y="55406"/>
                  </a:cubicBezTo>
                  <a:cubicBezTo>
                    <a:pt x="236965" y="38320"/>
                    <a:pt x="284591" y="63038"/>
                    <a:pt x="318277" y="54080"/>
                  </a:cubicBezTo>
                  <a:cubicBezTo>
                    <a:pt x="350801" y="45454"/>
                    <a:pt x="379675" y="0"/>
                    <a:pt x="415021" y="0"/>
                  </a:cubicBezTo>
                  <a:cubicBezTo>
                    <a:pt x="450367" y="0"/>
                    <a:pt x="479240" y="45454"/>
                    <a:pt x="511765" y="54080"/>
                  </a:cubicBezTo>
                  <a:cubicBezTo>
                    <a:pt x="545451" y="63038"/>
                    <a:pt x="593077" y="38486"/>
                    <a:pt x="622614" y="55572"/>
                  </a:cubicBezTo>
                  <a:cubicBezTo>
                    <a:pt x="652484" y="72825"/>
                    <a:pt x="654807" y="126572"/>
                    <a:pt x="679201" y="150792"/>
                  </a:cubicBezTo>
                  <a:cubicBezTo>
                    <a:pt x="703594" y="175012"/>
                    <a:pt x="757193" y="177500"/>
                    <a:pt x="774451" y="207360"/>
                  </a:cubicBezTo>
                  <a:cubicBezTo>
                    <a:pt x="791543" y="236888"/>
                    <a:pt x="766818" y="284498"/>
                    <a:pt x="775779" y="318173"/>
                  </a:cubicBezTo>
                  <a:cubicBezTo>
                    <a:pt x="784408" y="350687"/>
                    <a:pt x="829876" y="379551"/>
                    <a:pt x="829876" y="414885"/>
                  </a:cubicBezTo>
                  <a:close/>
                </a:path>
              </a:pathLst>
            </a:custGeom>
            <a:noFill/>
            <a:ln w="9525" cap="rnd">
              <a:solidFill>
                <a:schemeClr val="tx1"/>
              </a:solidFill>
              <a:prstDash val="solid"/>
              <a:round/>
            </a:ln>
          </p:spPr>
          <p:txBody>
            <a:bodyPr rtlCol="0" anchor="ctr"/>
            <a:lstStyle/>
            <a:p>
              <a:endParaRPr lang="en-GB"/>
            </a:p>
          </p:txBody>
        </p:sp>
        <p:sp>
          <p:nvSpPr>
            <p:cNvPr id="24" name="Freeform: Shape 23">
              <a:extLst>
                <a:ext uri="{FF2B5EF4-FFF2-40B4-BE49-F238E27FC236}">
                  <a16:creationId xmlns:a16="http://schemas.microsoft.com/office/drawing/2014/main" id="{1BFD684B-EB85-0F7D-F1BA-91E6B35E32FA}"/>
                </a:ext>
              </a:extLst>
            </p:cNvPr>
            <p:cNvSpPr/>
            <p:nvPr/>
          </p:nvSpPr>
          <p:spPr>
            <a:xfrm>
              <a:off x="9667018" y="-935340"/>
              <a:ext cx="564202" cy="564018"/>
            </a:xfrm>
            <a:custGeom>
              <a:avLst/>
              <a:gdLst>
                <a:gd name="connsiteX0" fmla="*/ 564203 w 564202"/>
                <a:gd name="connsiteY0" fmla="*/ 282009 h 564018"/>
                <a:gd name="connsiteX1" fmla="*/ 282101 w 564202"/>
                <a:gd name="connsiteY1" fmla="*/ 564018 h 564018"/>
                <a:gd name="connsiteX2" fmla="*/ 0 w 564202"/>
                <a:gd name="connsiteY2" fmla="*/ 282009 h 564018"/>
                <a:gd name="connsiteX3" fmla="*/ 282101 w 564202"/>
                <a:gd name="connsiteY3" fmla="*/ 0 h 564018"/>
                <a:gd name="connsiteX4" fmla="*/ 564203 w 564202"/>
                <a:gd name="connsiteY4" fmla="*/ 282009 h 56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02" h="564018">
                  <a:moveTo>
                    <a:pt x="564203" y="282009"/>
                  </a:moveTo>
                  <a:cubicBezTo>
                    <a:pt x="564203" y="437759"/>
                    <a:pt x="437902" y="564018"/>
                    <a:pt x="282101" y="564018"/>
                  </a:cubicBezTo>
                  <a:cubicBezTo>
                    <a:pt x="126301" y="564018"/>
                    <a:pt x="0" y="437759"/>
                    <a:pt x="0" y="282009"/>
                  </a:cubicBezTo>
                  <a:cubicBezTo>
                    <a:pt x="0" y="126260"/>
                    <a:pt x="126301" y="0"/>
                    <a:pt x="282101" y="0"/>
                  </a:cubicBezTo>
                  <a:cubicBezTo>
                    <a:pt x="437902" y="0"/>
                    <a:pt x="564203" y="126260"/>
                    <a:pt x="564203" y="282009"/>
                  </a:cubicBezTo>
                  <a:close/>
                </a:path>
              </a:pathLst>
            </a:custGeom>
            <a:noFill/>
            <a:ln w="9525" cap="rnd">
              <a:solidFill>
                <a:schemeClr val="tx1"/>
              </a:solidFill>
              <a:prstDash val="solid"/>
              <a:round/>
            </a:ln>
          </p:spPr>
          <p:txBody>
            <a:bodyPr rtlCol="0" anchor="ctr"/>
            <a:lstStyle/>
            <a:p>
              <a:endParaRPr lang="en-GB"/>
            </a:p>
          </p:txBody>
        </p:sp>
      </p:grpSp>
      <p:grpSp>
        <p:nvGrpSpPr>
          <p:cNvPr id="73" name="Graphic 2">
            <a:extLst>
              <a:ext uri="{FF2B5EF4-FFF2-40B4-BE49-F238E27FC236}">
                <a16:creationId xmlns:a16="http://schemas.microsoft.com/office/drawing/2014/main" id="{2989D25C-E954-627B-8F49-2DB44CD2D9C6}"/>
              </a:ext>
            </a:extLst>
          </p:cNvPr>
          <p:cNvGrpSpPr/>
          <p:nvPr/>
        </p:nvGrpSpPr>
        <p:grpSpPr>
          <a:xfrm>
            <a:off x="531832" y="3492121"/>
            <a:ext cx="392549" cy="392552"/>
            <a:chOff x="3766172" y="1970515"/>
            <a:chExt cx="947083" cy="947089"/>
          </a:xfrm>
          <a:noFill/>
        </p:grpSpPr>
        <p:sp>
          <p:nvSpPr>
            <p:cNvPr id="74" name="Freeform: Shape 133">
              <a:extLst>
                <a:ext uri="{FF2B5EF4-FFF2-40B4-BE49-F238E27FC236}">
                  <a16:creationId xmlns:a16="http://schemas.microsoft.com/office/drawing/2014/main" id="{0EF50E1F-6C1B-76B6-05E7-A66183457A48}"/>
                </a:ext>
              </a:extLst>
            </p:cNvPr>
            <p:cNvSpPr/>
            <p:nvPr/>
          </p:nvSpPr>
          <p:spPr>
            <a:xfrm>
              <a:off x="4542783" y="2690301"/>
              <a:ext cx="113654" cy="113654"/>
            </a:xfrm>
            <a:custGeom>
              <a:avLst/>
              <a:gdLst>
                <a:gd name="connsiteX0" fmla="*/ 0 w 113654"/>
                <a:gd name="connsiteY0" fmla="*/ 0 h 113654"/>
                <a:gd name="connsiteX1" fmla="*/ 0 w 113654"/>
                <a:gd name="connsiteY1" fmla="*/ 113654 h 113654"/>
                <a:gd name="connsiteX2" fmla="*/ 113654 w 113654"/>
                <a:gd name="connsiteY2" fmla="*/ 113654 h 113654"/>
              </a:gdLst>
              <a:ahLst/>
              <a:cxnLst>
                <a:cxn ang="0">
                  <a:pos x="connsiteX0" y="connsiteY0"/>
                </a:cxn>
                <a:cxn ang="0">
                  <a:pos x="connsiteX1" y="connsiteY1"/>
                </a:cxn>
                <a:cxn ang="0">
                  <a:pos x="connsiteX2" y="connsiteY2"/>
                </a:cxn>
              </a:cxnLst>
              <a:rect l="l" t="t" r="r" b="b"/>
              <a:pathLst>
                <a:path w="113654" h="113654">
                  <a:moveTo>
                    <a:pt x="0" y="0"/>
                  </a:moveTo>
                  <a:lnTo>
                    <a:pt x="0" y="113654"/>
                  </a:lnTo>
                  <a:lnTo>
                    <a:pt x="113654" y="113654"/>
                  </a:lnTo>
                </a:path>
              </a:pathLst>
            </a:custGeom>
            <a:noFill/>
            <a:ln w="9525" cap="rnd">
              <a:solidFill>
                <a:schemeClr val="accent1"/>
              </a:solidFill>
              <a:prstDash val="solid"/>
              <a:round/>
            </a:ln>
          </p:spPr>
          <p:txBody>
            <a:bodyPr rtlCol="0" anchor="ctr"/>
            <a:lstStyle/>
            <a:p>
              <a:endParaRPr lang="en-GB"/>
            </a:p>
          </p:txBody>
        </p:sp>
        <p:sp>
          <p:nvSpPr>
            <p:cNvPr id="75" name="Freeform: Shape 134">
              <a:extLst>
                <a:ext uri="{FF2B5EF4-FFF2-40B4-BE49-F238E27FC236}">
                  <a16:creationId xmlns:a16="http://schemas.microsoft.com/office/drawing/2014/main" id="{A1607CBA-AC55-DC48-71F8-024D5FCA530A}"/>
                </a:ext>
              </a:extLst>
            </p:cNvPr>
            <p:cNvSpPr/>
            <p:nvPr/>
          </p:nvSpPr>
          <p:spPr>
            <a:xfrm>
              <a:off x="3822996" y="2084163"/>
              <a:ext cx="113648" cy="113654"/>
            </a:xfrm>
            <a:custGeom>
              <a:avLst/>
              <a:gdLst>
                <a:gd name="connsiteX0" fmla="*/ 0 w 113648"/>
                <a:gd name="connsiteY0" fmla="*/ 0 h 113654"/>
                <a:gd name="connsiteX1" fmla="*/ 113649 w 113648"/>
                <a:gd name="connsiteY1" fmla="*/ 0 h 113654"/>
                <a:gd name="connsiteX2" fmla="*/ 113649 w 113648"/>
                <a:gd name="connsiteY2" fmla="*/ 113654 h 113654"/>
              </a:gdLst>
              <a:ahLst/>
              <a:cxnLst>
                <a:cxn ang="0">
                  <a:pos x="connsiteX0" y="connsiteY0"/>
                </a:cxn>
                <a:cxn ang="0">
                  <a:pos x="connsiteX1" y="connsiteY1"/>
                </a:cxn>
                <a:cxn ang="0">
                  <a:pos x="connsiteX2" y="connsiteY2"/>
                </a:cxn>
              </a:cxnLst>
              <a:rect l="l" t="t" r="r" b="b"/>
              <a:pathLst>
                <a:path w="113648" h="113654">
                  <a:moveTo>
                    <a:pt x="0" y="0"/>
                  </a:moveTo>
                  <a:lnTo>
                    <a:pt x="113649" y="0"/>
                  </a:lnTo>
                  <a:lnTo>
                    <a:pt x="113649" y="113654"/>
                  </a:lnTo>
                </a:path>
              </a:pathLst>
            </a:custGeom>
            <a:noFill/>
            <a:ln w="9525" cap="rnd">
              <a:solidFill>
                <a:schemeClr val="accent1"/>
              </a:solidFill>
              <a:prstDash val="solid"/>
              <a:round/>
            </a:ln>
          </p:spPr>
          <p:txBody>
            <a:bodyPr rtlCol="0" anchor="ctr"/>
            <a:lstStyle/>
            <a:p>
              <a:endParaRPr lang="en-GB"/>
            </a:p>
          </p:txBody>
        </p:sp>
        <p:sp>
          <p:nvSpPr>
            <p:cNvPr id="76" name="Freeform: Shape 135">
              <a:extLst>
                <a:ext uri="{FF2B5EF4-FFF2-40B4-BE49-F238E27FC236}">
                  <a16:creationId xmlns:a16="http://schemas.microsoft.com/office/drawing/2014/main" id="{9C20CAB0-382E-2E58-38CC-4B9A6417EA48}"/>
                </a:ext>
              </a:extLst>
            </p:cNvPr>
            <p:cNvSpPr/>
            <p:nvPr/>
          </p:nvSpPr>
          <p:spPr>
            <a:xfrm>
              <a:off x="4053905" y="1970515"/>
              <a:ext cx="659351" cy="833440"/>
            </a:xfrm>
            <a:custGeom>
              <a:avLst/>
              <a:gdLst>
                <a:gd name="connsiteX0" fmla="*/ 493394 w 659351"/>
                <a:gd name="connsiteY0" fmla="*/ 833441 h 833440"/>
                <a:gd name="connsiteX1" fmla="*/ 659351 w 659351"/>
                <a:gd name="connsiteY1" fmla="*/ 473545 h 833440"/>
                <a:gd name="connsiteX2" fmla="*/ 185806 w 659351"/>
                <a:gd name="connsiteY2" fmla="*/ 0 h 833440"/>
                <a:gd name="connsiteX3" fmla="*/ 0 w 659351"/>
                <a:gd name="connsiteY3" fmla="*/ 37885 h 833440"/>
              </a:gdLst>
              <a:ahLst/>
              <a:cxnLst>
                <a:cxn ang="0">
                  <a:pos x="connsiteX0" y="connsiteY0"/>
                </a:cxn>
                <a:cxn ang="0">
                  <a:pos x="connsiteX1" y="connsiteY1"/>
                </a:cxn>
                <a:cxn ang="0">
                  <a:pos x="connsiteX2" y="connsiteY2"/>
                </a:cxn>
                <a:cxn ang="0">
                  <a:pos x="connsiteX3" y="connsiteY3"/>
                </a:cxn>
              </a:cxnLst>
              <a:rect l="l" t="t" r="r" b="b"/>
              <a:pathLst>
                <a:path w="659351" h="833440">
                  <a:moveTo>
                    <a:pt x="493394" y="833441"/>
                  </a:moveTo>
                  <a:cubicBezTo>
                    <a:pt x="594922" y="746590"/>
                    <a:pt x="659351" y="617630"/>
                    <a:pt x="659351" y="473545"/>
                  </a:cubicBezTo>
                  <a:cubicBezTo>
                    <a:pt x="659351" y="212014"/>
                    <a:pt x="447337" y="0"/>
                    <a:pt x="185806" y="0"/>
                  </a:cubicBezTo>
                  <a:cubicBezTo>
                    <a:pt x="119844" y="0"/>
                    <a:pt x="57049" y="13519"/>
                    <a:pt x="0" y="37885"/>
                  </a:cubicBezTo>
                </a:path>
              </a:pathLst>
            </a:custGeom>
            <a:noFill/>
            <a:ln w="9525" cap="rnd">
              <a:solidFill>
                <a:schemeClr val="accent1"/>
              </a:solidFill>
              <a:prstDash val="solid"/>
              <a:round/>
            </a:ln>
          </p:spPr>
          <p:txBody>
            <a:bodyPr rtlCol="0" anchor="ctr"/>
            <a:lstStyle/>
            <a:p>
              <a:endParaRPr lang="en-GB"/>
            </a:p>
          </p:txBody>
        </p:sp>
        <p:sp>
          <p:nvSpPr>
            <p:cNvPr id="77" name="Freeform: Shape 136">
              <a:extLst>
                <a:ext uri="{FF2B5EF4-FFF2-40B4-BE49-F238E27FC236}">
                  <a16:creationId xmlns:a16="http://schemas.microsoft.com/office/drawing/2014/main" id="{FB0E7E5D-493C-24B0-7435-E0D67FEB8D9B}"/>
                </a:ext>
              </a:extLst>
            </p:cNvPr>
            <p:cNvSpPr/>
            <p:nvPr/>
          </p:nvSpPr>
          <p:spPr>
            <a:xfrm>
              <a:off x="3766172" y="2084163"/>
              <a:ext cx="659356" cy="833440"/>
            </a:xfrm>
            <a:custGeom>
              <a:avLst/>
              <a:gdLst>
                <a:gd name="connsiteX0" fmla="*/ 165957 w 659356"/>
                <a:gd name="connsiteY0" fmla="*/ 0 h 833440"/>
                <a:gd name="connsiteX1" fmla="*/ 0 w 659356"/>
                <a:gd name="connsiteY1" fmla="*/ 359896 h 833440"/>
                <a:gd name="connsiteX2" fmla="*/ 473545 w 659356"/>
                <a:gd name="connsiteY2" fmla="*/ 833441 h 833440"/>
                <a:gd name="connsiteX3" fmla="*/ 659357 w 659356"/>
                <a:gd name="connsiteY3" fmla="*/ 795556 h 833440"/>
              </a:gdLst>
              <a:ahLst/>
              <a:cxnLst>
                <a:cxn ang="0">
                  <a:pos x="connsiteX0" y="connsiteY0"/>
                </a:cxn>
                <a:cxn ang="0">
                  <a:pos x="connsiteX1" y="connsiteY1"/>
                </a:cxn>
                <a:cxn ang="0">
                  <a:pos x="connsiteX2" y="connsiteY2"/>
                </a:cxn>
                <a:cxn ang="0">
                  <a:pos x="connsiteX3" y="connsiteY3"/>
                </a:cxn>
              </a:cxnLst>
              <a:rect l="l" t="t" r="r" b="b"/>
              <a:pathLst>
                <a:path w="659356" h="833440">
                  <a:moveTo>
                    <a:pt x="165957" y="0"/>
                  </a:moveTo>
                  <a:cubicBezTo>
                    <a:pt x="64429" y="86851"/>
                    <a:pt x="0" y="215811"/>
                    <a:pt x="0" y="359896"/>
                  </a:cubicBezTo>
                  <a:cubicBezTo>
                    <a:pt x="0" y="621427"/>
                    <a:pt x="212014" y="833441"/>
                    <a:pt x="473545" y="833441"/>
                  </a:cubicBezTo>
                  <a:cubicBezTo>
                    <a:pt x="539507" y="833441"/>
                    <a:pt x="602302" y="819921"/>
                    <a:pt x="659357" y="795556"/>
                  </a:cubicBezTo>
                </a:path>
              </a:pathLst>
            </a:custGeom>
            <a:noFill/>
            <a:ln w="9525" cap="rnd">
              <a:solidFill>
                <a:schemeClr val="accent1"/>
              </a:solidFill>
              <a:prstDash val="solid"/>
              <a:round/>
            </a:ln>
          </p:spPr>
          <p:txBody>
            <a:bodyPr rtlCol="0" anchor="ctr"/>
            <a:lstStyle/>
            <a:p>
              <a:endParaRPr lang="en-GB"/>
            </a:p>
          </p:txBody>
        </p:sp>
        <p:sp>
          <p:nvSpPr>
            <p:cNvPr id="78" name="Freeform: Shape 137">
              <a:extLst>
                <a:ext uri="{FF2B5EF4-FFF2-40B4-BE49-F238E27FC236}">
                  <a16:creationId xmlns:a16="http://schemas.microsoft.com/office/drawing/2014/main" id="{53A8129D-34AE-2497-1E66-014A777F6C43}"/>
                </a:ext>
              </a:extLst>
            </p:cNvPr>
            <p:cNvSpPr/>
            <p:nvPr/>
          </p:nvSpPr>
          <p:spPr>
            <a:xfrm>
              <a:off x="4069239" y="2235696"/>
              <a:ext cx="340956" cy="340956"/>
            </a:xfrm>
            <a:custGeom>
              <a:avLst/>
              <a:gdLst>
                <a:gd name="connsiteX0" fmla="*/ 265187 w 340956"/>
                <a:gd name="connsiteY0" fmla="*/ 340957 h 340956"/>
                <a:gd name="connsiteX1" fmla="*/ 340957 w 340956"/>
                <a:gd name="connsiteY1" fmla="*/ 265187 h 340956"/>
                <a:gd name="connsiteX2" fmla="*/ 340957 w 340956"/>
                <a:gd name="connsiteY2" fmla="*/ 75769 h 340956"/>
                <a:gd name="connsiteX3" fmla="*/ 295332 w 340956"/>
                <a:gd name="connsiteY3" fmla="*/ 12525 h 340956"/>
                <a:gd name="connsiteX4" fmla="*/ 246248 w 340956"/>
                <a:gd name="connsiteY4" fmla="*/ 0 h 340956"/>
                <a:gd name="connsiteX5" fmla="*/ 170478 w 340956"/>
                <a:gd name="connsiteY5" fmla="*/ 75769 h 340956"/>
                <a:gd name="connsiteX6" fmla="*/ 94709 w 340956"/>
                <a:gd name="connsiteY6" fmla="*/ 0 h 340956"/>
                <a:gd name="connsiteX7" fmla="*/ 45625 w 340956"/>
                <a:gd name="connsiteY7" fmla="*/ 12525 h 340956"/>
                <a:gd name="connsiteX8" fmla="*/ 0 w 340956"/>
                <a:gd name="connsiteY8" fmla="*/ 75769 h 340956"/>
                <a:gd name="connsiteX9" fmla="*/ 0 w 340956"/>
                <a:gd name="connsiteY9" fmla="*/ 265187 h 340956"/>
                <a:gd name="connsiteX10" fmla="*/ 75769 w 340956"/>
                <a:gd name="connsiteY10" fmla="*/ 340957 h 3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56" h="340956">
                  <a:moveTo>
                    <a:pt x="265187" y="340957"/>
                  </a:moveTo>
                  <a:cubicBezTo>
                    <a:pt x="307032" y="340957"/>
                    <a:pt x="340957" y="307032"/>
                    <a:pt x="340957" y="265187"/>
                  </a:cubicBezTo>
                  <a:lnTo>
                    <a:pt x="340957" y="75769"/>
                  </a:lnTo>
                  <a:cubicBezTo>
                    <a:pt x="340957" y="47119"/>
                    <a:pt x="322534" y="21512"/>
                    <a:pt x="295332" y="12525"/>
                  </a:cubicBezTo>
                  <a:lnTo>
                    <a:pt x="246248" y="0"/>
                  </a:lnTo>
                  <a:lnTo>
                    <a:pt x="170478" y="75769"/>
                  </a:lnTo>
                  <a:lnTo>
                    <a:pt x="94709" y="0"/>
                  </a:lnTo>
                  <a:lnTo>
                    <a:pt x="45625" y="12525"/>
                  </a:lnTo>
                  <a:cubicBezTo>
                    <a:pt x="18423" y="21518"/>
                    <a:pt x="0" y="47119"/>
                    <a:pt x="0" y="75769"/>
                  </a:cubicBezTo>
                  <a:lnTo>
                    <a:pt x="0" y="265187"/>
                  </a:lnTo>
                  <a:cubicBezTo>
                    <a:pt x="0" y="307032"/>
                    <a:pt x="33925" y="340957"/>
                    <a:pt x="75769" y="340957"/>
                  </a:cubicBezTo>
                </a:path>
              </a:pathLst>
            </a:custGeom>
            <a:noFill/>
            <a:ln w="9525" cap="flat">
              <a:solidFill>
                <a:schemeClr val="accent1"/>
              </a:solidFill>
              <a:prstDash val="solid"/>
              <a:round/>
            </a:ln>
          </p:spPr>
          <p:txBody>
            <a:bodyPr rtlCol="0" anchor="ctr"/>
            <a:lstStyle/>
            <a:p>
              <a:endParaRPr lang="en-GB"/>
            </a:p>
          </p:txBody>
        </p:sp>
        <p:sp>
          <p:nvSpPr>
            <p:cNvPr id="79" name="Freeform: Shape 138">
              <a:extLst>
                <a:ext uri="{FF2B5EF4-FFF2-40B4-BE49-F238E27FC236}">
                  <a16:creationId xmlns:a16="http://schemas.microsoft.com/office/drawing/2014/main" id="{6895DC74-77C3-56D5-18CE-8401DF801D09}"/>
                </a:ext>
              </a:extLst>
            </p:cNvPr>
            <p:cNvSpPr/>
            <p:nvPr/>
          </p:nvSpPr>
          <p:spPr>
            <a:xfrm>
              <a:off x="4163947" y="2046278"/>
              <a:ext cx="151538" cy="151538"/>
            </a:xfrm>
            <a:custGeom>
              <a:avLst/>
              <a:gdLst>
                <a:gd name="connsiteX0" fmla="*/ 151539 w 151538"/>
                <a:gd name="connsiteY0" fmla="*/ 75769 h 151538"/>
                <a:gd name="connsiteX1" fmla="*/ 75770 w 151538"/>
                <a:gd name="connsiteY1" fmla="*/ 151539 h 151538"/>
                <a:gd name="connsiteX2" fmla="*/ 0 w 151538"/>
                <a:gd name="connsiteY2" fmla="*/ 75769 h 151538"/>
                <a:gd name="connsiteX3" fmla="*/ 75770 w 151538"/>
                <a:gd name="connsiteY3" fmla="*/ 0 h 151538"/>
                <a:gd name="connsiteX4" fmla="*/ 151539 w 151538"/>
                <a:gd name="connsiteY4" fmla="*/ 75769 h 15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 h="151538">
                  <a:moveTo>
                    <a:pt x="151539" y="75769"/>
                  </a:moveTo>
                  <a:cubicBezTo>
                    <a:pt x="151539" y="117616"/>
                    <a:pt x="117616" y="151539"/>
                    <a:pt x="75770" y="151539"/>
                  </a:cubicBezTo>
                  <a:cubicBezTo>
                    <a:pt x="33923" y="151539"/>
                    <a:pt x="0" y="117616"/>
                    <a:pt x="0" y="75769"/>
                  </a:cubicBezTo>
                  <a:cubicBezTo>
                    <a:pt x="0" y="33923"/>
                    <a:pt x="33923" y="0"/>
                    <a:pt x="75770" y="0"/>
                  </a:cubicBezTo>
                  <a:cubicBezTo>
                    <a:pt x="117616" y="0"/>
                    <a:pt x="151539" y="33923"/>
                    <a:pt x="151539" y="75769"/>
                  </a:cubicBezTo>
                  <a:close/>
                </a:path>
              </a:pathLst>
            </a:custGeom>
            <a:noFill/>
            <a:ln w="9525" cap="flat">
              <a:solidFill>
                <a:schemeClr val="accent1"/>
              </a:solidFill>
              <a:prstDash val="solid"/>
              <a:round/>
            </a:ln>
          </p:spPr>
          <p:txBody>
            <a:bodyPr rtlCol="0" anchor="ctr"/>
            <a:lstStyle/>
            <a:p>
              <a:endParaRPr lang="en-GB"/>
            </a:p>
          </p:txBody>
        </p:sp>
        <p:sp>
          <p:nvSpPr>
            <p:cNvPr id="80" name="Freeform: Shape 139">
              <a:extLst>
                <a:ext uri="{FF2B5EF4-FFF2-40B4-BE49-F238E27FC236}">
                  <a16:creationId xmlns:a16="http://schemas.microsoft.com/office/drawing/2014/main" id="{732E7485-BEC8-74D5-1495-FC20E690C4BA}"/>
                </a:ext>
              </a:extLst>
            </p:cNvPr>
            <p:cNvSpPr/>
            <p:nvPr/>
          </p:nvSpPr>
          <p:spPr>
            <a:xfrm>
              <a:off x="4145014" y="2349350"/>
              <a:ext cx="189412" cy="492484"/>
            </a:xfrm>
            <a:custGeom>
              <a:avLst/>
              <a:gdLst>
                <a:gd name="connsiteX0" fmla="*/ 189412 w 189412"/>
                <a:gd name="connsiteY0" fmla="*/ 0 h 492484"/>
                <a:gd name="connsiteX1" fmla="*/ 189412 w 189412"/>
                <a:gd name="connsiteY1" fmla="*/ 473545 h 492484"/>
                <a:gd name="connsiteX2" fmla="*/ 170473 w 189412"/>
                <a:gd name="connsiteY2" fmla="*/ 492484 h 492484"/>
                <a:gd name="connsiteX3" fmla="*/ 18940 w 189412"/>
                <a:gd name="connsiteY3" fmla="*/ 492484 h 492484"/>
                <a:gd name="connsiteX4" fmla="*/ 0 w 189412"/>
                <a:gd name="connsiteY4" fmla="*/ 473545 h 492484"/>
                <a:gd name="connsiteX5" fmla="*/ 0 w 189412"/>
                <a:gd name="connsiteY5" fmla="*/ 0 h 49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412" h="492484">
                  <a:moveTo>
                    <a:pt x="189412" y="0"/>
                  </a:moveTo>
                  <a:lnTo>
                    <a:pt x="189412" y="473545"/>
                  </a:lnTo>
                  <a:cubicBezTo>
                    <a:pt x="189412" y="484009"/>
                    <a:pt x="180931" y="492484"/>
                    <a:pt x="170473" y="492484"/>
                  </a:cubicBezTo>
                  <a:lnTo>
                    <a:pt x="18940" y="492484"/>
                  </a:lnTo>
                  <a:cubicBezTo>
                    <a:pt x="8476" y="492484"/>
                    <a:pt x="0" y="484003"/>
                    <a:pt x="0" y="473545"/>
                  </a:cubicBezTo>
                  <a:lnTo>
                    <a:pt x="0" y="0"/>
                  </a:lnTo>
                </a:path>
              </a:pathLst>
            </a:custGeom>
            <a:noFill/>
            <a:ln w="9525" cap="rnd">
              <a:solidFill>
                <a:schemeClr val="accent1"/>
              </a:solidFill>
              <a:prstDash val="solid"/>
              <a:round/>
            </a:ln>
          </p:spPr>
          <p:txBody>
            <a:bodyPr rtlCol="0" anchor="ctr"/>
            <a:lstStyle/>
            <a:p>
              <a:endParaRPr lang="en-GB"/>
            </a:p>
          </p:txBody>
        </p:sp>
        <p:sp>
          <p:nvSpPr>
            <p:cNvPr id="81" name="Freeform: Shape 140">
              <a:extLst>
                <a:ext uri="{FF2B5EF4-FFF2-40B4-BE49-F238E27FC236}">
                  <a16:creationId xmlns:a16="http://schemas.microsoft.com/office/drawing/2014/main" id="{0ADFBDA8-68FA-3373-926D-C2EDFFDD95AC}"/>
                </a:ext>
              </a:extLst>
            </p:cNvPr>
            <p:cNvSpPr/>
            <p:nvPr/>
          </p:nvSpPr>
          <p:spPr>
            <a:xfrm>
              <a:off x="4239717" y="2538768"/>
              <a:ext cx="561" cy="303071"/>
            </a:xfrm>
            <a:custGeom>
              <a:avLst/>
              <a:gdLst>
                <a:gd name="connsiteX0" fmla="*/ 0 w 561"/>
                <a:gd name="connsiteY0" fmla="*/ 0 h 303071"/>
                <a:gd name="connsiteX1" fmla="*/ 0 w 561"/>
                <a:gd name="connsiteY1" fmla="*/ 303072 h 303071"/>
              </a:gdLst>
              <a:ahLst/>
              <a:cxnLst>
                <a:cxn ang="0">
                  <a:pos x="connsiteX0" y="connsiteY0"/>
                </a:cxn>
                <a:cxn ang="0">
                  <a:pos x="connsiteX1" y="connsiteY1"/>
                </a:cxn>
              </a:cxnLst>
              <a:rect l="l" t="t" r="r" b="b"/>
              <a:pathLst>
                <a:path w="561" h="303071">
                  <a:moveTo>
                    <a:pt x="0" y="0"/>
                  </a:moveTo>
                  <a:lnTo>
                    <a:pt x="0" y="303072"/>
                  </a:lnTo>
                </a:path>
              </a:pathLst>
            </a:custGeom>
            <a:ln w="9525" cap="rnd">
              <a:solidFill>
                <a:schemeClr val="accent1"/>
              </a:solidFill>
              <a:prstDash val="solid"/>
              <a:round/>
            </a:ln>
          </p:spPr>
          <p:txBody>
            <a:bodyPr rtlCol="0" anchor="ctr"/>
            <a:lstStyle/>
            <a:p>
              <a:endParaRPr lang="en-GB"/>
            </a:p>
          </p:txBody>
        </p:sp>
      </p:grpSp>
      <p:grpSp>
        <p:nvGrpSpPr>
          <p:cNvPr id="82" name="Graphic 1">
            <a:extLst>
              <a:ext uri="{FF2B5EF4-FFF2-40B4-BE49-F238E27FC236}">
                <a16:creationId xmlns:a16="http://schemas.microsoft.com/office/drawing/2014/main" id="{6F5A18EE-7E6E-33CD-ECD5-312D2732E6C2}"/>
              </a:ext>
            </a:extLst>
          </p:cNvPr>
          <p:cNvGrpSpPr/>
          <p:nvPr/>
        </p:nvGrpSpPr>
        <p:grpSpPr>
          <a:xfrm>
            <a:off x="551068" y="1653189"/>
            <a:ext cx="388811" cy="388733"/>
            <a:chOff x="7746968" y="3899031"/>
            <a:chExt cx="839173" cy="839005"/>
          </a:xfrm>
          <a:noFill/>
        </p:grpSpPr>
        <p:sp>
          <p:nvSpPr>
            <p:cNvPr id="83" name="Freeform 21">
              <a:extLst>
                <a:ext uri="{FF2B5EF4-FFF2-40B4-BE49-F238E27FC236}">
                  <a16:creationId xmlns:a16="http://schemas.microsoft.com/office/drawing/2014/main" id="{7C3B1EEB-B07D-2DBC-A3FD-4291BEEDEF41}"/>
                </a:ext>
              </a:extLst>
            </p:cNvPr>
            <p:cNvSpPr/>
            <p:nvPr/>
          </p:nvSpPr>
          <p:spPr>
            <a:xfrm>
              <a:off x="8032176" y="4184407"/>
              <a:ext cx="520517" cy="520349"/>
            </a:xfrm>
            <a:custGeom>
              <a:avLst/>
              <a:gdLst>
                <a:gd name="connsiteX0" fmla="*/ 503101 w 520517"/>
                <a:gd name="connsiteY0" fmla="*/ 420174 h 520349"/>
                <a:gd name="connsiteX1" fmla="*/ 261035 w 520517"/>
                <a:gd name="connsiteY1" fmla="*/ 178108 h 520349"/>
                <a:gd name="connsiteX2" fmla="*/ 268421 w 520517"/>
                <a:gd name="connsiteY2" fmla="*/ 134295 h 520349"/>
                <a:gd name="connsiteX3" fmla="*/ 134127 w 520517"/>
                <a:gd name="connsiteY3" fmla="*/ 0 h 520349"/>
                <a:gd name="connsiteX4" fmla="*/ 118011 w 520517"/>
                <a:gd name="connsiteY4" fmla="*/ 1175 h 520349"/>
                <a:gd name="connsiteX5" fmla="*/ 93167 w 520517"/>
                <a:gd name="connsiteY5" fmla="*/ 26020 h 520349"/>
                <a:gd name="connsiteX6" fmla="*/ 160818 w 520517"/>
                <a:gd name="connsiteY6" fmla="*/ 93671 h 520349"/>
                <a:gd name="connsiteX7" fmla="*/ 160818 w 520517"/>
                <a:gd name="connsiteY7" fmla="*/ 141177 h 520349"/>
                <a:gd name="connsiteX8" fmla="*/ 141177 w 520517"/>
                <a:gd name="connsiteY8" fmla="*/ 160818 h 520349"/>
                <a:gd name="connsiteX9" fmla="*/ 93670 w 520517"/>
                <a:gd name="connsiteY9" fmla="*/ 160818 h 520349"/>
                <a:gd name="connsiteX10" fmla="*/ 26019 w 520517"/>
                <a:gd name="connsiteY10" fmla="*/ 93167 h 520349"/>
                <a:gd name="connsiteX11" fmla="*/ 1175 w 520517"/>
                <a:gd name="connsiteY11" fmla="*/ 118011 h 520349"/>
                <a:gd name="connsiteX12" fmla="*/ 0 w 520517"/>
                <a:gd name="connsiteY12" fmla="*/ 134127 h 520349"/>
                <a:gd name="connsiteX13" fmla="*/ 134295 w 520517"/>
                <a:gd name="connsiteY13" fmla="*/ 268421 h 520349"/>
                <a:gd name="connsiteX14" fmla="*/ 178108 w 520517"/>
                <a:gd name="connsiteY14" fmla="*/ 261035 h 520349"/>
                <a:gd name="connsiteX15" fmla="*/ 420174 w 520517"/>
                <a:gd name="connsiteY15" fmla="*/ 503101 h 520349"/>
                <a:gd name="connsiteX16" fmla="*/ 503269 w 520517"/>
                <a:gd name="connsiteY16" fmla="*/ 503101 h 520349"/>
                <a:gd name="connsiteX17" fmla="*/ 503269 w 520517"/>
                <a:gd name="connsiteY17" fmla="*/ 420006 h 52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0517" h="520349">
                  <a:moveTo>
                    <a:pt x="503101" y="420174"/>
                  </a:moveTo>
                  <a:lnTo>
                    <a:pt x="261035" y="178108"/>
                  </a:lnTo>
                  <a:cubicBezTo>
                    <a:pt x="265735" y="164343"/>
                    <a:pt x="268421" y="149738"/>
                    <a:pt x="268421" y="134295"/>
                  </a:cubicBezTo>
                  <a:cubicBezTo>
                    <a:pt x="268421" y="60097"/>
                    <a:pt x="208325" y="0"/>
                    <a:pt x="134127" y="0"/>
                  </a:cubicBezTo>
                  <a:cubicBezTo>
                    <a:pt x="128587" y="0"/>
                    <a:pt x="123383" y="504"/>
                    <a:pt x="118011" y="1175"/>
                  </a:cubicBezTo>
                  <a:lnTo>
                    <a:pt x="93167" y="26020"/>
                  </a:lnTo>
                  <a:lnTo>
                    <a:pt x="160818" y="93671"/>
                  </a:lnTo>
                  <a:cubicBezTo>
                    <a:pt x="173911" y="106764"/>
                    <a:pt x="173911" y="128084"/>
                    <a:pt x="160818" y="141177"/>
                  </a:cubicBezTo>
                  <a:lnTo>
                    <a:pt x="141177" y="160818"/>
                  </a:lnTo>
                  <a:cubicBezTo>
                    <a:pt x="128084" y="173912"/>
                    <a:pt x="106764" y="173912"/>
                    <a:pt x="93670" y="160818"/>
                  </a:cubicBezTo>
                  <a:lnTo>
                    <a:pt x="26019" y="93167"/>
                  </a:lnTo>
                  <a:lnTo>
                    <a:pt x="1175" y="118011"/>
                  </a:lnTo>
                  <a:cubicBezTo>
                    <a:pt x="504" y="123383"/>
                    <a:pt x="0" y="128587"/>
                    <a:pt x="0" y="134127"/>
                  </a:cubicBezTo>
                  <a:cubicBezTo>
                    <a:pt x="0" y="208325"/>
                    <a:pt x="60097" y="268421"/>
                    <a:pt x="134295" y="268421"/>
                  </a:cubicBezTo>
                  <a:cubicBezTo>
                    <a:pt x="149571" y="268421"/>
                    <a:pt x="164343" y="265735"/>
                    <a:pt x="178108" y="261035"/>
                  </a:cubicBezTo>
                  <a:lnTo>
                    <a:pt x="420174" y="503101"/>
                  </a:lnTo>
                  <a:cubicBezTo>
                    <a:pt x="443172" y="526099"/>
                    <a:pt x="480271" y="526099"/>
                    <a:pt x="503269" y="503101"/>
                  </a:cubicBezTo>
                  <a:cubicBezTo>
                    <a:pt x="526267" y="480103"/>
                    <a:pt x="526267" y="443004"/>
                    <a:pt x="503269" y="420006"/>
                  </a:cubicBezTo>
                  <a:close/>
                </a:path>
              </a:pathLst>
            </a:custGeom>
            <a:noFill/>
            <a:ln w="9525" cap="rnd">
              <a:solidFill>
                <a:schemeClr val="accent1"/>
              </a:solidFill>
              <a:prstDash val="solid"/>
              <a:round/>
            </a:ln>
          </p:spPr>
          <p:txBody>
            <a:bodyPr rtlCol="0" anchor="ctr"/>
            <a:lstStyle/>
            <a:p>
              <a:endParaRPr lang="en-US"/>
            </a:p>
          </p:txBody>
        </p:sp>
        <p:sp>
          <p:nvSpPr>
            <p:cNvPr id="84" name="Freeform 22">
              <a:extLst>
                <a:ext uri="{FF2B5EF4-FFF2-40B4-BE49-F238E27FC236}">
                  <a16:creationId xmlns:a16="http://schemas.microsoft.com/office/drawing/2014/main" id="{25580616-3A5D-4AF0-A867-E77B44E542FC}"/>
                </a:ext>
              </a:extLst>
            </p:cNvPr>
            <p:cNvSpPr/>
            <p:nvPr/>
          </p:nvSpPr>
          <p:spPr>
            <a:xfrm>
              <a:off x="7746968" y="3899031"/>
              <a:ext cx="839173" cy="839005"/>
            </a:xfrm>
            <a:custGeom>
              <a:avLst/>
              <a:gdLst>
                <a:gd name="connsiteX0" fmla="*/ 728548 w 839173"/>
                <a:gd name="connsiteY0" fmla="*/ 550608 h 839005"/>
                <a:gd name="connsiteX1" fmla="*/ 744831 w 839173"/>
                <a:gd name="connsiteY1" fmla="*/ 502933 h 839005"/>
                <a:gd name="connsiteX2" fmla="*/ 764975 w 839173"/>
                <a:gd name="connsiteY2" fmla="*/ 486818 h 839005"/>
                <a:gd name="connsiteX3" fmla="*/ 812986 w 839173"/>
                <a:gd name="connsiteY3" fmla="*/ 486818 h 839005"/>
                <a:gd name="connsiteX4" fmla="*/ 839173 w 839173"/>
                <a:gd name="connsiteY4" fmla="*/ 466002 h 839005"/>
                <a:gd name="connsiteX5" fmla="*/ 839173 w 839173"/>
                <a:gd name="connsiteY5" fmla="*/ 373339 h 839005"/>
                <a:gd name="connsiteX6" fmla="*/ 818358 w 839173"/>
                <a:gd name="connsiteY6" fmla="*/ 352523 h 839005"/>
                <a:gd name="connsiteX7" fmla="*/ 764975 w 839173"/>
                <a:gd name="connsiteY7" fmla="*/ 352523 h 839005"/>
                <a:gd name="connsiteX8" fmla="*/ 744663 w 839173"/>
                <a:gd name="connsiteY8" fmla="*/ 336408 h 839005"/>
                <a:gd name="connsiteX9" fmla="*/ 708236 w 839173"/>
                <a:gd name="connsiteY9" fmla="*/ 248613 h 839005"/>
                <a:gd name="connsiteX10" fmla="*/ 711090 w 839173"/>
                <a:gd name="connsiteY10" fmla="*/ 222929 h 839005"/>
                <a:gd name="connsiteX11" fmla="*/ 745167 w 839173"/>
                <a:gd name="connsiteY11" fmla="*/ 188852 h 839005"/>
                <a:gd name="connsiteX12" fmla="*/ 749028 w 839173"/>
                <a:gd name="connsiteY12" fmla="*/ 155614 h 839005"/>
                <a:gd name="connsiteX13" fmla="*/ 683560 w 839173"/>
                <a:gd name="connsiteY13" fmla="*/ 90145 h 839005"/>
                <a:gd name="connsiteX14" fmla="*/ 654183 w 839173"/>
                <a:gd name="connsiteY14" fmla="*/ 90145 h 839005"/>
                <a:gd name="connsiteX15" fmla="*/ 616412 w 839173"/>
                <a:gd name="connsiteY15" fmla="*/ 127916 h 839005"/>
                <a:gd name="connsiteX16" fmla="*/ 590728 w 839173"/>
                <a:gd name="connsiteY16" fmla="*/ 130769 h 839005"/>
                <a:gd name="connsiteX17" fmla="*/ 502933 w 839173"/>
                <a:gd name="connsiteY17" fmla="*/ 94342 h 839005"/>
                <a:gd name="connsiteX18" fmla="*/ 486818 w 839173"/>
                <a:gd name="connsiteY18" fmla="*/ 74198 h 839005"/>
                <a:gd name="connsiteX19" fmla="*/ 486818 w 839173"/>
                <a:gd name="connsiteY19" fmla="*/ 26187 h 839005"/>
                <a:gd name="connsiteX20" fmla="*/ 466002 w 839173"/>
                <a:gd name="connsiteY20" fmla="*/ 0 h 839005"/>
                <a:gd name="connsiteX21" fmla="*/ 373339 w 839173"/>
                <a:gd name="connsiteY21" fmla="*/ 0 h 839005"/>
                <a:gd name="connsiteX22" fmla="*/ 352523 w 839173"/>
                <a:gd name="connsiteY22" fmla="*/ 20816 h 839005"/>
                <a:gd name="connsiteX23" fmla="*/ 352523 w 839173"/>
                <a:gd name="connsiteY23" fmla="*/ 74030 h 839005"/>
                <a:gd name="connsiteX24" fmla="*/ 336408 w 839173"/>
                <a:gd name="connsiteY24" fmla="*/ 94342 h 839005"/>
                <a:gd name="connsiteX25" fmla="*/ 248613 w 839173"/>
                <a:gd name="connsiteY25" fmla="*/ 130769 h 839005"/>
                <a:gd name="connsiteX26" fmla="*/ 222929 w 839173"/>
                <a:gd name="connsiteY26" fmla="*/ 127916 h 839005"/>
                <a:gd name="connsiteX27" fmla="*/ 188852 w 839173"/>
                <a:gd name="connsiteY27" fmla="*/ 93838 h 839005"/>
                <a:gd name="connsiteX28" fmla="*/ 155614 w 839173"/>
                <a:gd name="connsiteY28" fmla="*/ 89977 h 839005"/>
                <a:gd name="connsiteX29" fmla="*/ 90145 w 839173"/>
                <a:gd name="connsiteY29" fmla="*/ 155446 h 839005"/>
                <a:gd name="connsiteX30" fmla="*/ 90145 w 839173"/>
                <a:gd name="connsiteY30" fmla="*/ 184823 h 839005"/>
                <a:gd name="connsiteX31" fmla="*/ 127916 w 839173"/>
                <a:gd name="connsiteY31" fmla="*/ 222593 h 839005"/>
                <a:gd name="connsiteX32" fmla="*/ 130769 w 839173"/>
                <a:gd name="connsiteY32" fmla="*/ 248277 h 839005"/>
                <a:gd name="connsiteX33" fmla="*/ 94342 w 839173"/>
                <a:gd name="connsiteY33" fmla="*/ 336072 h 839005"/>
                <a:gd name="connsiteX34" fmla="*/ 74197 w 839173"/>
                <a:gd name="connsiteY34" fmla="*/ 352188 h 839005"/>
                <a:gd name="connsiteX35" fmla="*/ 26187 w 839173"/>
                <a:gd name="connsiteY35" fmla="*/ 352188 h 839005"/>
                <a:gd name="connsiteX36" fmla="*/ 0 w 839173"/>
                <a:gd name="connsiteY36" fmla="*/ 373003 h 839005"/>
                <a:gd name="connsiteX37" fmla="*/ 0 w 839173"/>
                <a:gd name="connsiteY37" fmla="*/ 465667 h 839005"/>
                <a:gd name="connsiteX38" fmla="*/ 20816 w 839173"/>
                <a:gd name="connsiteY38" fmla="*/ 486482 h 839005"/>
                <a:gd name="connsiteX39" fmla="*/ 74030 w 839173"/>
                <a:gd name="connsiteY39" fmla="*/ 486482 h 839005"/>
                <a:gd name="connsiteX40" fmla="*/ 94342 w 839173"/>
                <a:gd name="connsiteY40" fmla="*/ 502598 h 839005"/>
                <a:gd name="connsiteX41" fmla="*/ 130769 w 839173"/>
                <a:gd name="connsiteY41" fmla="*/ 590393 h 839005"/>
                <a:gd name="connsiteX42" fmla="*/ 127916 w 839173"/>
                <a:gd name="connsiteY42" fmla="*/ 616076 h 839005"/>
                <a:gd name="connsiteX43" fmla="*/ 93838 w 839173"/>
                <a:gd name="connsiteY43" fmla="*/ 650154 h 839005"/>
                <a:gd name="connsiteX44" fmla="*/ 89977 w 839173"/>
                <a:gd name="connsiteY44" fmla="*/ 683392 h 839005"/>
                <a:gd name="connsiteX45" fmla="*/ 155446 w 839173"/>
                <a:gd name="connsiteY45" fmla="*/ 748860 h 839005"/>
                <a:gd name="connsiteX46" fmla="*/ 184823 w 839173"/>
                <a:gd name="connsiteY46" fmla="*/ 748860 h 839005"/>
                <a:gd name="connsiteX47" fmla="*/ 222593 w 839173"/>
                <a:gd name="connsiteY47" fmla="*/ 711090 h 839005"/>
                <a:gd name="connsiteX48" fmla="*/ 248277 w 839173"/>
                <a:gd name="connsiteY48" fmla="*/ 708236 h 839005"/>
                <a:gd name="connsiteX49" fmla="*/ 336072 w 839173"/>
                <a:gd name="connsiteY49" fmla="*/ 744664 h 839005"/>
                <a:gd name="connsiteX50" fmla="*/ 352187 w 839173"/>
                <a:gd name="connsiteY50" fmla="*/ 764808 h 839005"/>
                <a:gd name="connsiteX51" fmla="*/ 352187 w 839173"/>
                <a:gd name="connsiteY51" fmla="*/ 816679 h 839005"/>
                <a:gd name="connsiteX52" fmla="*/ 368974 w 839173"/>
                <a:gd name="connsiteY52" fmla="*/ 839006 h 839005"/>
                <a:gd name="connsiteX53" fmla="*/ 465666 w 839173"/>
                <a:gd name="connsiteY53" fmla="*/ 839006 h 839005"/>
                <a:gd name="connsiteX54" fmla="*/ 486482 w 839173"/>
                <a:gd name="connsiteY54" fmla="*/ 818190 h 839005"/>
                <a:gd name="connsiteX55" fmla="*/ 486482 w 839173"/>
                <a:gd name="connsiteY55" fmla="*/ 764976 h 839005"/>
                <a:gd name="connsiteX56" fmla="*/ 502598 w 839173"/>
                <a:gd name="connsiteY56" fmla="*/ 744664 h 839005"/>
                <a:gd name="connsiteX57" fmla="*/ 550272 w 839173"/>
                <a:gd name="connsiteY57" fmla="*/ 728380 h 83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39173" h="839005">
                  <a:moveTo>
                    <a:pt x="728548" y="550608"/>
                  </a:moveTo>
                  <a:cubicBezTo>
                    <a:pt x="735095" y="535164"/>
                    <a:pt x="740635" y="519384"/>
                    <a:pt x="744831" y="502933"/>
                  </a:cubicBezTo>
                  <a:cubicBezTo>
                    <a:pt x="747181" y="493533"/>
                    <a:pt x="755239" y="486818"/>
                    <a:pt x="764975" y="486818"/>
                  </a:cubicBezTo>
                  <a:lnTo>
                    <a:pt x="812986" y="486818"/>
                  </a:lnTo>
                  <a:cubicBezTo>
                    <a:pt x="829941" y="486818"/>
                    <a:pt x="839173" y="477417"/>
                    <a:pt x="839173" y="466002"/>
                  </a:cubicBezTo>
                  <a:lnTo>
                    <a:pt x="839173" y="373339"/>
                  </a:lnTo>
                  <a:cubicBezTo>
                    <a:pt x="839173" y="361756"/>
                    <a:pt x="829773" y="352523"/>
                    <a:pt x="818358" y="352523"/>
                  </a:cubicBezTo>
                  <a:lnTo>
                    <a:pt x="764975" y="352523"/>
                  </a:lnTo>
                  <a:cubicBezTo>
                    <a:pt x="755239" y="352523"/>
                    <a:pt x="747181" y="345809"/>
                    <a:pt x="744663" y="336408"/>
                  </a:cubicBezTo>
                  <a:cubicBezTo>
                    <a:pt x="736606" y="305184"/>
                    <a:pt x="724183" y="275640"/>
                    <a:pt x="708236" y="248613"/>
                  </a:cubicBezTo>
                  <a:cubicBezTo>
                    <a:pt x="703200" y="240219"/>
                    <a:pt x="704207" y="229812"/>
                    <a:pt x="711090" y="222929"/>
                  </a:cubicBezTo>
                  <a:lnTo>
                    <a:pt x="745167" y="188852"/>
                  </a:lnTo>
                  <a:cubicBezTo>
                    <a:pt x="757085" y="176933"/>
                    <a:pt x="757085" y="163672"/>
                    <a:pt x="749028" y="155614"/>
                  </a:cubicBezTo>
                  <a:lnTo>
                    <a:pt x="683560" y="90145"/>
                  </a:lnTo>
                  <a:cubicBezTo>
                    <a:pt x="675502" y="82088"/>
                    <a:pt x="662240" y="82088"/>
                    <a:pt x="654183" y="90145"/>
                  </a:cubicBezTo>
                  <a:lnTo>
                    <a:pt x="616412" y="127916"/>
                  </a:lnTo>
                  <a:cubicBezTo>
                    <a:pt x="609530" y="134798"/>
                    <a:pt x="598954" y="135805"/>
                    <a:pt x="590728" y="130769"/>
                  </a:cubicBezTo>
                  <a:cubicBezTo>
                    <a:pt x="563701" y="114654"/>
                    <a:pt x="534156" y="102232"/>
                    <a:pt x="502933" y="94342"/>
                  </a:cubicBezTo>
                  <a:cubicBezTo>
                    <a:pt x="493533" y="91992"/>
                    <a:pt x="486818" y="83934"/>
                    <a:pt x="486818" y="74198"/>
                  </a:cubicBezTo>
                  <a:lnTo>
                    <a:pt x="486818" y="26187"/>
                  </a:lnTo>
                  <a:cubicBezTo>
                    <a:pt x="486818" y="9233"/>
                    <a:pt x="477417" y="0"/>
                    <a:pt x="466002" y="0"/>
                  </a:cubicBezTo>
                  <a:lnTo>
                    <a:pt x="373339" y="0"/>
                  </a:lnTo>
                  <a:cubicBezTo>
                    <a:pt x="361756" y="0"/>
                    <a:pt x="352523" y="9401"/>
                    <a:pt x="352523" y="20816"/>
                  </a:cubicBezTo>
                  <a:lnTo>
                    <a:pt x="352523" y="74030"/>
                  </a:lnTo>
                  <a:cubicBezTo>
                    <a:pt x="352523" y="83766"/>
                    <a:pt x="345808" y="91824"/>
                    <a:pt x="336408" y="94342"/>
                  </a:cubicBezTo>
                  <a:cubicBezTo>
                    <a:pt x="305184" y="102400"/>
                    <a:pt x="275639" y="114822"/>
                    <a:pt x="248613" y="130769"/>
                  </a:cubicBezTo>
                  <a:cubicBezTo>
                    <a:pt x="240219" y="135805"/>
                    <a:pt x="229812" y="134798"/>
                    <a:pt x="222929" y="127916"/>
                  </a:cubicBezTo>
                  <a:lnTo>
                    <a:pt x="188852" y="93838"/>
                  </a:lnTo>
                  <a:cubicBezTo>
                    <a:pt x="176933" y="81920"/>
                    <a:pt x="163672" y="81920"/>
                    <a:pt x="155614" y="89977"/>
                  </a:cubicBezTo>
                  <a:lnTo>
                    <a:pt x="90145" y="155446"/>
                  </a:lnTo>
                  <a:cubicBezTo>
                    <a:pt x="82087" y="163504"/>
                    <a:pt x="82087" y="176765"/>
                    <a:pt x="90145" y="184823"/>
                  </a:cubicBezTo>
                  <a:lnTo>
                    <a:pt x="127916" y="222593"/>
                  </a:lnTo>
                  <a:cubicBezTo>
                    <a:pt x="134798" y="229476"/>
                    <a:pt x="135805" y="240052"/>
                    <a:pt x="130769" y="248277"/>
                  </a:cubicBezTo>
                  <a:cubicBezTo>
                    <a:pt x="114654" y="275304"/>
                    <a:pt x="102232" y="304849"/>
                    <a:pt x="94342" y="336072"/>
                  </a:cubicBezTo>
                  <a:cubicBezTo>
                    <a:pt x="91991" y="345473"/>
                    <a:pt x="83934" y="352188"/>
                    <a:pt x="74197" y="352188"/>
                  </a:cubicBezTo>
                  <a:lnTo>
                    <a:pt x="26187" y="352188"/>
                  </a:lnTo>
                  <a:cubicBezTo>
                    <a:pt x="9233" y="352188"/>
                    <a:pt x="0" y="361588"/>
                    <a:pt x="0" y="373003"/>
                  </a:cubicBezTo>
                  <a:lnTo>
                    <a:pt x="0" y="465667"/>
                  </a:lnTo>
                  <a:cubicBezTo>
                    <a:pt x="0" y="477249"/>
                    <a:pt x="9401" y="486482"/>
                    <a:pt x="20816" y="486482"/>
                  </a:cubicBezTo>
                  <a:lnTo>
                    <a:pt x="74030" y="486482"/>
                  </a:lnTo>
                  <a:cubicBezTo>
                    <a:pt x="83766" y="486482"/>
                    <a:pt x="91824" y="493197"/>
                    <a:pt x="94342" y="502598"/>
                  </a:cubicBezTo>
                  <a:cubicBezTo>
                    <a:pt x="102399" y="533821"/>
                    <a:pt x="114822" y="563366"/>
                    <a:pt x="130769" y="590393"/>
                  </a:cubicBezTo>
                  <a:cubicBezTo>
                    <a:pt x="135805" y="598786"/>
                    <a:pt x="134798" y="609194"/>
                    <a:pt x="127916" y="616076"/>
                  </a:cubicBezTo>
                  <a:lnTo>
                    <a:pt x="93838" y="650154"/>
                  </a:lnTo>
                  <a:cubicBezTo>
                    <a:pt x="81920" y="662072"/>
                    <a:pt x="81920" y="675334"/>
                    <a:pt x="89977" y="683392"/>
                  </a:cubicBezTo>
                  <a:lnTo>
                    <a:pt x="155446" y="748860"/>
                  </a:lnTo>
                  <a:cubicBezTo>
                    <a:pt x="163504" y="756918"/>
                    <a:pt x="176765" y="756918"/>
                    <a:pt x="184823" y="748860"/>
                  </a:cubicBezTo>
                  <a:lnTo>
                    <a:pt x="222593" y="711090"/>
                  </a:lnTo>
                  <a:cubicBezTo>
                    <a:pt x="229476" y="704207"/>
                    <a:pt x="240051" y="703200"/>
                    <a:pt x="248277" y="708236"/>
                  </a:cubicBezTo>
                  <a:cubicBezTo>
                    <a:pt x="275304" y="724351"/>
                    <a:pt x="304849" y="736774"/>
                    <a:pt x="336072" y="744664"/>
                  </a:cubicBezTo>
                  <a:cubicBezTo>
                    <a:pt x="345473" y="747014"/>
                    <a:pt x="352187" y="755071"/>
                    <a:pt x="352187" y="764808"/>
                  </a:cubicBezTo>
                  <a:lnTo>
                    <a:pt x="352187" y="816679"/>
                  </a:lnTo>
                  <a:cubicBezTo>
                    <a:pt x="352187" y="831619"/>
                    <a:pt x="359742" y="839006"/>
                    <a:pt x="368974" y="839006"/>
                  </a:cubicBezTo>
                  <a:lnTo>
                    <a:pt x="465666" y="839006"/>
                  </a:lnTo>
                  <a:cubicBezTo>
                    <a:pt x="477249" y="839006"/>
                    <a:pt x="486482" y="829605"/>
                    <a:pt x="486482" y="818190"/>
                  </a:cubicBezTo>
                  <a:lnTo>
                    <a:pt x="486482" y="764976"/>
                  </a:lnTo>
                  <a:cubicBezTo>
                    <a:pt x="486482" y="755239"/>
                    <a:pt x="493197" y="747182"/>
                    <a:pt x="502598" y="744664"/>
                  </a:cubicBezTo>
                  <a:cubicBezTo>
                    <a:pt x="519048" y="740467"/>
                    <a:pt x="534996" y="734927"/>
                    <a:pt x="550272" y="728380"/>
                  </a:cubicBezTo>
                </a:path>
              </a:pathLst>
            </a:custGeom>
            <a:noFill/>
            <a:ln w="9525" cap="rnd">
              <a:solidFill>
                <a:schemeClr val="accent1"/>
              </a:solidFill>
              <a:prstDash val="solid"/>
              <a:round/>
            </a:ln>
          </p:spPr>
          <p:txBody>
            <a:bodyPr rtlCol="0" anchor="ctr"/>
            <a:lstStyle/>
            <a:p>
              <a:endParaRPr lang="en-US"/>
            </a:p>
          </p:txBody>
        </p:sp>
        <p:sp>
          <p:nvSpPr>
            <p:cNvPr id="85" name="Freeform 23">
              <a:extLst>
                <a:ext uri="{FF2B5EF4-FFF2-40B4-BE49-F238E27FC236}">
                  <a16:creationId xmlns:a16="http://schemas.microsoft.com/office/drawing/2014/main" id="{FB61C672-BB58-E9D5-9F09-A32EBB213549}"/>
                </a:ext>
              </a:extLst>
            </p:cNvPr>
            <p:cNvSpPr/>
            <p:nvPr/>
          </p:nvSpPr>
          <p:spPr>
            <a:xfrm>
              <a:off x="7931455" y="4318701"/>
              <a:ext cx="235015" cy="235015"/>
            </a:xfrm>
            <a:custGeom>
              <a:avLst/>
              <a:gdLst>
                <a:gd name="connsiteX0" fmla="*/ 0 w 235015"/>
                <a:gd name="connsiteY0" fmla="*/ 0 h 235015"/>
                <a:gd name="connsiteX1" fmla="*/ 235016 w 235015"/>
                <a:gd name="connsiteY1" fmla="*/ 235016 h 235015"/>
              </a:gdLst>
              <a:ahLst/>
              <a:cxnLst>
                <a:cxn ang="0">
                  <a:pos x="connsiteX0" y="connsiteY0"/>
                </a:cxn>
                <a:cxn ang="0">
                  <a:pos x="connsiteX1" y="connsiteY1"/>
                </a:cxn>
              </a:cxnLst>
              <a:rect l="l" t="t" r="r" b="b"/>
              <a:pathLst>
                <a:path w="235015" h="235015">
                  <a:moveTo>
                    <a:pt x="0" y="0"/>
                  </a:moveTo>
                  <a:cubicBezTo>
                    <a:pt x="0" y="129762"/>
                    <a:pt x="105253" y="235016"/>
                    <a:pt x="235016" y="235016"/>
                  </a:cubicBezTo>
                </a:path>
              </a:pathLst>
            </a:custGeom>
            <a:noFill/>
            <a:ln w="9525" cap="rnd">
              <a:solidFill>
                <a:schemeClr val="accent1"/>
              </a:solidFill>
              <a:prstDash val="solid"/>
              <a:round/>
            </a:ln>
          </p:spPr>
          <p:txBody>
            <a:bodyPr rtlCol="0" anchor="ctr"/>
            <a:lstStyle/>
            <a:p>
              <a:endParaRPr lang="en-US"/>
            </a:p>
          </p:txBody>
        </p:sp>
        <p:sp>
          <p:nvSpPr>
            <p:cNvPr id="86" name="Freeform 24">
              <a:extLst>
                <a:ext uri="{FF2B5EF4-FFF2-40B4-BE49-F238E27FC236}">
                  <a16:creationId xmlns:a16="http://schemas.microsoft.com/office/drawing/2014/main" id="{E934AE37-521D-88A7-0036-53AC7841E38E}"/>
                </a:ext>
              </a:extLst>
            </p:cNvPr>
            <p:cNvSpPr/>
            <p:nvPr/>
          </p:nvSpPr>
          <p:spPr>
            <a:xfrm>
              <a:off x="8166470" y="4083686"/>
              <a:ext cx="235015" cy="235015"/>
            </a:xfrm>
            <a:custGeom>
              <a:avLst/>
              <a:gdLst>
                <a:gd name="connsiteX0" fmla="*/ 235016 w 235015"/>
                <a:gd name="connsiteY0" fmla="*/ 235016 h 235015"/>
                <a:gd name="connsiteX1" fmla="*/ 0 w 235015"/>
                <a:gd name="connsiteY1" fmla="*/ 0 h 235015"/>
              </a:gdLst>
              <a:ahLst/>
              <a:cxnLst>
                <a:cxn ang="0">
                  <a:pos x="connsiteX0" y="connsiteY0"/>
                </a:cxn>
                <a:cxn ang="0">
                  <a:pos x="connsiteX1" y="connsiteY1"/>
                </a:cxn>
              </a:cxnLst>
              <a:rect l="l" t="t" r="r" b="b"/>
              <a:pathLst>
                <a:path w="235015" h="235015">
                  <a:moveTo>
                    <a:pt x="235016" y="235016"/>
                  </a:moveTo>
                  <a:cubicBezTo>
                    <a:pt x="235016" y="105253"/>
                    <a:pt x="129762" y="0"/>
                    <a:pt x="0" y="0"/>
                  </a:cubicBezTo>
                </a:path>
              </a:pathLst>
            </a:custGeom>
            <a:noFill/>
            <a:ln w="9525" cap="rnd">
              <a:solidFill>
                <a:schemeClr val="accent1"/>
              </a:solidFill>
              <a:prstDash val="solid"/>
              <a:round/>
            </a:ln>
          </p:spPr>
          <p:txBody>
            <a:bodyPr rtlCol="0" anchor="ctr"/>
            <a:lstStyle/>
            <a:p>
              <a:endParaRPr lang="en-US"/>
            </a:p>
          </p:txBody>
        </p:sp>
        <p:grpSp>
          <p:nvGrpSpPr>
            <p:cNvPr id="87" name="Graphic 1">
              <a:extLst>
                <a:ext uri="{FF2B5EF4-FFF2-40B4-BE49-F238E27FC236}">
                  <a16:creationId xmlns:a16="http://schemas.microsoft.com/office/drawing/2014/main" id="{DD1E89C8-F575-3EC1-7C42-C4DEF201EC57}"/>
                </a:ext>
              </a:extLst>
            </p:cNvPr>
            <p:cNvGrpSpPr/>
            <p:nvPr/>
          </p:nvGrpSpPr>
          <p:grpSpPr>
            <a:xfrm>
              <a:off x="7931455" y="4085700"/>
              <a:ext cx="204295" cy="233001"/>
              <a:chOff x="7931455" y="4085700"/>
              <a:chExt cx="204295" cy="233001"/>
            </a:xfrm>
            <a:noFill/>
          </p:grpSpPr>
          <p:sp>
            <p:nvSpPr>
              <p:cNvPr id="88" name="Freeform 26">
                <a:extLst>
                  <a:ext uri="{FF2B5EF4-FFF2-40B4-BE49-F238E27FC236}">
                    <a16:creationId xmlns:a16="http://schemas.microsoft.com/office/drawing/2014/main" id="{A7D53267-2F46-E57A-2DA6-BA722DF54E8C}"/>
                  </a:ext>
                </a:extLst>
              </p:cNvPr>
              <p:cNvSpPr/>
              <p:nvPr/>
            </p:nvSpPr>
            <p:spPr>
              <a:xfrm>
                <a:off x="7931455" y="4304768"/>
                <a:ext cx="335" cy="13933"/>
              </a:xfrm>
              <a:custGeom>
                <a:avLst/>
                <a:gdLst>
                  <a:gd name="connsiteX0" fmla="*/ 0 w 335"/>
                  <a:gd name="connsiteY0" fmla="*/ 13933 h 13933"/>
                  <a:gd name="connsiteX1" fmla="*/ 336 w 335"/>
                  <a:gd name="connsiteY1" fmla="*/ 0 h 13933"/>
                </a:gdLst>
                <a:ahLst/>
                <a:cxnLst>
                  <a:cxn ang="0">
                    <a:pos x="connsiteX0" y="connsiteY0"/>
                  </a:cxn>
                  <a:cxn ang="0">
                    <a:pos x="connsiteX1" y="connsiteY1"/>
                  </a:cxn>
                </a:cxnLst>
                <a:rect l="l" t="t" r="r" b="b"/>
                <a:pathLst>
                  <a:path w="335" h="13933">
                    <a:moveTo>
                      <a:pt x="0" y="13933"/>
                    </a:moveTo>
                    <a:cubicBezTo>
                      <a:pt x="0" y="9233"/>
                      <a:pt x="0" y="4533"/>
                      <a:pt x="336" y="0"/>
                    </a:cubicBezTo>
                  </a:path>
                </a:pathLst>
              </a:custGeom>
              <a:noFill/>
              <a:ln w="9525" cap="rnd">
                <a:solidFill>
                  <a:schemeClr val="accent1"/>
                </a:solidFill>
                <a:custDash>
                  <a:ds d="0" sp="0"/>
                  <a:ds d="0" sp="274500"/>
                </a:custDash>
                <a:round/>
              </a:ln>
            </p:spPr>
            <p:txBody>
              <a:bodyPr rtlCol="0" anchor="ctr"/>
              <a:lstStyle/>
              <a:p>
                <a:endParaRPr lang="en-US"/>
              </a:p>
            </p:txBody>
          </p:sp>
          <p:sp>
            <p:nvSpPr>
              <p:cNvPr id="89" name="Freeform 27">
                <a:extLst>
                  <a:ext uri="{FF2B5EF4-FFF2-40B4-BE49-F238E27FC236}">
                    <a16:creationId xmlns:a16="http://schemas.microsoft.com/office/drawing/2014/main" id="{B5507379-6096-4393-C17A-3618D61D2A54}"/>
                  </a:ext>
                </a:extLst>
              </p:cNvPr>
              <p:cNvSpPr/>
              <p:nvPr/>
            </p:nvSpPr>
            <p:spPr>
              <a:xfrm>
                <a:off x="7939345" y="4085700"/>
                <a:ext cx="196406" cy="172064"/>
              </a:xfrm>
              <a:custGeom>
                <a:avLst/>
                <a:gdLst>
                  <a:gd name="connsiteX0" fmla="*/ 0 w 196406"/>
                  <a:gd name="connsiteY0" fmla="*/ 172065 h 172064"/>
                  <a:gd name="connsiteX1" fmla="*/ 196406 w 196406"/>
                  <a:gd name="connsiteY1" fmla="*/ 0 h 172064"/>
                </a:gdLst>
                <a:ahLst/>
                <a:cxnLst>
                  <a:cxn ang="0">
                    <a:pos x="connsiteX0" y="connsiteY0"/>
                  </a:cxn>
                  <a:cxn ang="0">
                    <a:pos x="connsiteX1" y="connsiteY1"/>
                  </a:cxn>
                </a:cxnLst>
                <a:rect l="l" t="t" r="r" b="b"/>
                <a:pathLst>
                  <a:path w="196406" h="172064">
                    <a:moveTo>
                      <a:pt x="0" y="172065"/>
                    </a:moveTo>
                    <a:cubicBezTo>
                      <a:pt x="24341" y="81416"/>
                      <a:pt x="101393" y="12255"/>
                      <a:pt x="196406" y="0"/>
                    </a:cubicBezTo>
                  </a:path>
                </a:pathLst>
              </a:custGeom>
              <a:noFill/>
              <a:ln w="9525" cap="rnd">
                <a:solidFill>
                  <a:schemeClr val="accent1"/>
                </a:solidFill>
                <a:custDash>
                  <a:ds d="0" sp="0"/>
                  <a:ds d="0" sp="0"/>
                  <a:ds d="0" sp="0"/>
                  <a:ds d="0" sp="274500"/>
                </a:custDash>
                <a:round/>
              </a:ln>
            </p:spPr>
            <p:txBody>
              <a:bodyPr rtlCol="0" anchor="ctr"/>
              <a:lstStyle/>
              <a:p>
                <a:endParaRPr lang="en-US"/>
              </a:p>
            </p:txBody>
          </p:sp>
        </p:grpSp>
      </p:grpSp>
    </p:spTree>
    <p:extLst>
      <p:ext uri="{BB962C8B-B14F-4D97-AF65-F5344CB8AC3E}">
        <p14:creationId xmlns:p14="http://schemas.microsoft.com/office/powerpoint/2010/main" val="60339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39EBFD-F043-ABA4-653B-05D3671FB4A2}"/>
              </a:ext>
            </a:extLst>
          </p:cNvPr>
          <p:cNvSpPr/>
          <p:nvPr/>
        </p:nvSpPr>
        <p:spPr>
          <a:xfrm>
            <a:off x="6574641" y="1295401"/>
            <a:ext cx="3685372" cy="4931559"/>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a:p>
        </p:txBody>
      </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p:txBody>
          <a:bodyPr/>
          <a:lstStyle/>
          <a:p>
            <a:r>
              <a:rPr lang="en-GB"/>
              <a:t>Welcome from the CEO</a:t>
            </a:r>
          </a:p>
        </p:txBody>
      </p:sp>
      <p:sp>
        <p:nvSpPr>
          <p:cNvPr id="69" name="Content Placeholder 68">
            <a:extLst>
              <a:ext uri="{FF2B5EF4-FFF2-40B4-BE49-F238E27FC236}">
                <a16:creationId xmlns:a16="http://schemas.microsoft.com/office/drawing/2014/main" id="{0EA6BF61-8A96-9C3E-D750-A089725146F0}"/>
              </a:ext>
            </a:extLst>
          </p:cNvPr>
          <p:cNvSpPr>
            <a:spLocks noGrp="1"/>
          </p:cNvSpPr>
          <p:nvPr>
            <p:ph idx="1"/>
          </p:nvPr>
        </p:nvSpPr>
        <p:spPr>
          <a:xfrm>
            <a:off x="3463925" y="1295400"/>
            <a:ext cx="2782818" cy="3342659"/>
          </a:xfrm>
        </p:spPr>
        <p:txBody>
          <a:bodyPr/>
          <a:lstStyle/>
          <a:p>
            <a:pPr>
              <a:spcAft>
                <a:spcPts val="800"/>
              </a:spcAft>
            </a:pPr>
            <a:r>
              <a:rPr lang="en-GB" sz="1200" b="1"/>
              <a:t>This is a high achieving Trust that is imaginative and creative in its approach to teaching and learning </a:t>
            </a:r>
            <a:br>
              <a:rPr lang="en-GB" sz="1200" b="1"/>
            </a:br>
            <a:r>
              <a:rPr lang="en-GB" sz="1200" b="1"/>
              <a:t>and is keen to look for continued sustained improvement. </a:t>
            </a:r>
          </a:p>
          <a:p>
            <a:pPr>
              <a:spcAft>
                <a:spcPts val="800"/>
              </a:spcAft>
            </a:pPr>
            <a:r>
              <a:rPr lang="en-GB"/>
              <a:t>Our vision of ‘Achievement through Caring’ is central to all that we do at The Marches Academy Trust. Our schools are innovative and striving to ensure that young people make the very most of their learning adventure and are equipped with the skills required to prosper in the modern world.</a:t>
            </a:r>
          </a:p>
          <a:p>
            <a:pPr>
              <a:spcAft>
                <a:spcPts val="800"/>
              </a:spcAft>
            </a:pPr>
            <a:r>
              <a:rPr lang="en-GB"/>
              <a:t>We are immensely proud of the Alliance </a:t>
            </a:r>
            <a:br>
              <a:rPr lang="en-GB"/>
            </a:br>
            <a:r>
              <a:rPr lang="en-GB"/>
              <a:t>of Leading Learning who provide a wide </a:t>
            </a:r>
            <a:br>
              <a:rPr lang="en-GB"/>
            </a:br>
            <a:r>
              <a:rPr lang="en-GB"/>
              <a:t>range of professional development opportunities across our Trust, nationally </a:t>
            </a:r>
            <a:br>
              <a:rPr lang="en-GB"/>
            </a:br>
            <a:r>
              <a:rPr lang="en-GB"/>
              <a:t>and internationally.</a:t>
            </a:r>
          </a:p>
          <a:p>
            <a:endParaRPr lang="en-GB"/>
          </a:p>
        </p:txBody>
      </p:sp>
      <p:pic>
        <p:nvPicPr>
          <p:cNvPr id="4" name="Picture 3" descr="A person in a black suit&#10;&#10;Description automatically generated">
            <a:extLst>
              <a:ext uri="{FF2B5EF4-FFF2-40B4-BE49-F238E27FC236}">
                <a16:creationId xmlns:a16="http://schemas.microsoft.com/office/drawing/2014/main" id="{86AEB35A-9298-9315-4EC7-C1C8F1624D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3507278"/>
            <a:ext cx="3066543" cy="4052397"/>
          </a:xfrm>
          <a:prstGeom prst="rect">
            <a:avLst/>
          </a:prstGeom>
        </p:spPr>
      </p:pic>
      <p:sp>
        <p:nvSpPr>
          <p:cNvPr id="9" name="Content Placeholder 68">
            <a:extLst>
              <a:ext uri="{FF2B5EF4-FFF2-40B4-BE49-F238E27FC236}">
                <a16:creationId xmlns:a16="http://schemas.microsoft.com/office/drawing/2014/main" id="{7ECEBFFC-F3B6-BBCF-279C-DB6EEDBE0903}"/>
              </a:ext>
            </a:extLst>
          </p:cNvPr>
          <p:cNvSpPr txBox="1">
            <a:spLocks/>
          </p:cNvSpPr>
          <p:nvPr/>
        </p:nvSpPr>
        <p:spPr>
          <a:xfrm>
            <a:off x="6849187" y="1455365"/>
            <a:ext cx="3136279" cy="3342659"/>
          </a:xfrm>
          <a:prstGeom prst="rect">
            <a:avLst/>
          </a:prstGeom>
        </p:spPr>
        <p:txBody>
          <a:bodyPr vert="horz" lIns="0" tIns="0" rIns="0" bIns="0" rtlCol="0" anchor="t">
            <a:noAutofit/>
          </a:bodyPr>
          <a:lstStyle>
            <a:lvl1pPr marL="0" indent="0" algn="l" defTabSz="801929" rtl="0" eaLnBrk="1" latinLnBrk="0" hangingPunct="1">
              <a:lnSpc>
                <a:spcPct val="120000"/>
              </a:lnSpc>
              <a:spcBef>
                <a:spcPts val="0"/>
              </a:spcBef>
              <a:spcAft>
                <a:spcPts val="600"/>
              </a:spcAft>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600"/>
              </a:spcAft>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600"/>
              </a:spcAft>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600"/>
              </a:spcAft>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600"/>
              </a:spcAft>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GB" sz="1300" b="1">
                <a:solidFill>
                  <a:schemeClr val="accent1"/>
                </a:solidFill>
              </a:rPr>
              <a:t>Our family of schools currently includes:</a:t>
            </a:r>
          </a:p>
          <a:p>
            <a:pPr lvl="1">
              <a:spcAft>
                <a:spcPts val="300"/>
              </a:spcAft>
            </a:pPr>
            <a:r>
              <a:rPr lang="en-GB"/>
              <a:t>The Marches School and Sixth Form </a:t>
            </a:r>
            <a:br>
              <a:rPr lang="en-GB"/>
            </a:br>
            <a:r>
              <a:rPr lang="en-GB"/>
              <a:t>in Oswestry</a:t>
            </a:r>
          </a:p>
          <a:p>
            <a:pPr lvl="1">
              <a:spcAft>
                <a:spcPts val="300"/>
              </a:spcAft>
            </a:pPr>
            <a:r>
              <a:rPr lang="en-GB"/>
              <a:t>Sir John Talbot’s School and Sixth Form </a:t>
            </a:r>
            <a:br>
              <a:rPr lang="en-GB"/>
            </a:br>
            <a:r>
              <a:rPr lang="en-GB"/>
              <a:t>in Whitchurch</a:t>
            </a:r>
          </a:p>
          <a:p>
            <a:pPr lvl="1">
              <a:spcAft>
                <a:spcPts val="300"/>
              </a:spcAft>
            </a:pPr>
            <a:r>
              <a:rPr lang="en-GB"/>
              <a:t>Tilstock CE Primary School and Nursery </a:t>
            </a:r>
            <a:br>
              <a:rPr lang="en-GB"/>
            </a:br>
            <a:r>
              <a:rPr lang="en-GB"/>
              <a:t>in Whitchurch</a:t>
            </a:r>
          </a:p>
          <a:p>
            <a:pPr lvl="1">
              <a:spcAft>
                <a:spcPts val="300"/>
              </a:spcAft>
            </a:pPr>
            <a:r>
              <a:rPr lang="en-GB"/>
              <a:t>The Grove School and Sixth Form </a:t>
            </a:r>
            <a:br>
              <a:rPr lang="en-GB"/>
            </a:br>
            <a:r>
              <a:rPr lang="en-GB"/>
              <a:t>in Market Drayton</a:t>
            </a:r>
          </a:p>
          <a:p>
            <a:pPr lvl="1">
              <a:spcAft>
                <a:spcPts val="300"/>
              </a:spcAft>
            </a:pPr>
            <a:r>
              <a:rPr lang="en-GB"/>
              <a:t>Lower Heath CE Primary School and Nursery </a:t>
            </a:r>
            <a:br>
              <a:rPr lang="en-GB"/>
            </a:br>
            <a:r>
              <a:rPr lang="en-GB"/>
              <a:t>in Lower Heath</a:t>
            </a:r>
          </a:p>
          <a:p>
            <a:pPr lvl="1">
              <a:spcAft>
                <a:spcPts val="300"/>
              </a:spcAft>
            </a:pPr>
            <a:r>
              <a:rPr lang="en-GB"/>
              <a:t>Shrewsbury Academy in Shrewsbury</a:t>
            </a:r>
          </a:p>
          <a:p>
            <a:pPr lvl="1">
              <a:spcAft>
                <a:spcPts val="300"/>
              </a:spcAft>
            </a:pPr>
            <a:r>
              <a:rPr lang="en-GB"/>
              <a:t>Longlands Primary School and Nursery </a:t>
            </a:r>
            <a:br>
              <a:rPr lang="en-GB"/>
            </a:br>
            <a:r>
              <a:rPr lang="en-GB"/>
              <a:t>in Market Drayton</a:t>
            </a:r>
          </a:p>
          <a:p>
            <a:pPr lvl="1">
              <a:spcAft>
                <a:spcPts val="300"/>
              </a:spcAft>
            </a:pPr>
            <a:r>
              <a:rPr lang="en-GB"/>
              <a:t>Grange Primary School and Nursery </a:t>
            </a:r>
            <a:br>
              <a:rPr lang="en-GB"/>
            </a:br>
            <a:r>
              <a:rPr lang="en-GB"/>
              <a:t>in Shrewsbury</a:t>
            </a:r>
          </a:p>
          <a:p>
            <a:pPr lvl="1">
              <a:spcAft>
                <a:spcPts val="300"/>
              </a:spcAft>
            </a:pPr>
            <a:r>
              <a:rPr lang="en-GB"/>
              <a:t>Oakmeadow CE Primary School and Nursery </a:t>
            </a:r>
            <a:br>
              <a:rPr lang="en-GB"/>
            </a:br>
            <a:r>
              <a:rPr lang="en-GB"/>
              <a:t>in Shrewsbury</a:t>
            </a:r>
          </a:p>
          <a:p>
            <a:pPr lvl="1">
              <a:spcAft>
                <a:spcPts val="300"/>
              </a:spcAft>
            </a:pPr>
            <a:r>
              <a:rPr lang="en-GB"/>
              <a:t>Woodlands School in Wem </a:t>
            </a:r>
          </a:p>
          <a:p>
            <a:pPr lvl="1">
              <a:spcAft>
                <a:spcPts val="300"/>
              </a:spcAft>
            </a:pPr>
            <a:r>
              <a:rPr lang="en-GB" err="1"/>
              <a:t>Idsall</a:t>
            </a:r>
            <a:r>
              <a:rPr lang="en-GB"/>
              <a:t> School and Sixth Form in Shifnal</a:t>
            </a:r>
          </a:p>
        </p:txBody>
      </p:sp>
      <p:sp>
        <p:nvSpPr>
          <p:cNvPr id="10" name="TextBox 9">
            <a:extLst>
              <a:ext uri="{FF2B5EF4-FFF2-40B4-BE49-F238E27FC236}">
                <a16:creationId xmlns:a16="http://schemas.microsoft.com/office/drawing/2014/main" id="{31E78CDA-F9BB-72F4-9B51-008D3A3186D3}"/>
              </a:ext>
            </a:extLst>
          </p:cNvPr>
          <p:cNvSpPr txBox="1"/>
          <p:nvPr/>
        </p:nvSpPr>
        <p:spPr>
          <a:xfrm>
            <a:off x="3463925" y="5851128"/>
            <a:ext cx="2388366" cy="556627"/>
          </a:xfrm>
          <a:prstGeom prst="rect">
            <a:avLst/>
          </a:prstGeom>
          <a:noFill/>
        </p:spPr>
        <p:txBody>
          <a:bodyPr wrap="square" lIns="0" tIns="0" rIns="0" bIns="0" rtlCol="0">
            <a:noAutofit/>
          </a:bodyPr>
          <a:lstStyle/>
          <a:p>
            <a:pPr defTabSz="801929">
              <a:lnSpc>
                <a:spcPct val="120000"/>
              </a:lnSpc>
            </a:pPr>
            <a:r>
              <a:rPr lang="en-GB" sz="1100" b="1">
                <a:solidFill>
                  <a:schemeClr val="accent1"/>
                </a:solidFill>
              </a:rPr>
              <a:t>CEO </a:t>
            </a:r>
          </a:p>
          <a:p>
            <a:pPr defTabSz="801929">
              <a:lnSpc>
                <a:spcPct val="120000"/>
              </a:lnSpc>
            </a:pPr>
            <a:r>
              <a:rPr lang="en-GB" sz="1100">
                <a:solidFill>
                  <a:schemeClr val="bg1"/>
                </a:solidFill>
              </a:rPr>
              <a:t>The Marches Academy Trust </a:t>
            </a:r>
          </a:p>
        </p:txBody>
      </p:sp>
      <p:pic>
        <p:nvPicPr>
          <p:cNvPr id="7" name="Picture 6">
            <a:extLst>
              <a:ext uri="{FF2B5EF4-FFF2-40B4-BE49-F238E27FC236}">
                <a16:creationId xmlns:a16="http://schemas.microsoft.com/office/drawing/2014/main" id="{481B02D6-94E8-AB0A-B7EB-33053BB8D0C7}"/>
              </a:ext>
            </a:extLst>
          </p:cNvPr>
          <p:cNvPicPr>
            <a:picLocks noChangeAspect="1"/>
          </p:cNvPicPr>
          <p:nvPr/>
        </p:nvPicPr>
        <p:blipFill>
          <a:blip r:embed="rId3"/>
          <a:srcRect/>
          <a:stretch/>
        </p:blipFill>
        <p:spPr>
          <a:xfrm>
            <a:off x="2932173" y="5243065"/>
            <a:ext cx="3314569" cy="694213"/>
          </a:xfrm>
          <a:prstGeom prst="rect">
            <a:avLst/>
          </a:prstGeom>
        </p:spPr>
      </p:pic>
    </p:spTree>
    <p:extLst>
      <p:ext uri="{BB962C8B-B14F-4D97-AF65-F5344CB8AC3E}">
        <p14:creationId xmlns:p14="http://schemas.microsoft.com/office/powerpoint/2010/main" val="135418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9823450" cy="498598"/>
          </a:xfrm>
        </p:spPr>
        <p:txBody>
          <a:bodyPr/>
          <a:lstStyle/>
          <a:p>
            <a:r>
              <a:rPr lang="en-GB"/>
              <a:t>Meet our Chair of Trustees</a:t>
            </a:r>
          </a:p>
        </p:txBody>
      </p:sp>
      <p:sp>
        <p:nvSpPr>
          <p:cNvPr id="69" name="Content Placeholder 68">
            <a:extLst>
              <a:ext uri="{FF2B5EF4-FFF2-40B4-BE49-F238E27FC236}">
                <a16:creationId xmlns:a16="http://schemas.microsoft.com/office/drawing/2014/main" id="{0EA6BF61-8A96-9C3E-D750-A089725146F0}"/>
              </a:ext>
            </a:extLst>
          </p:cNvPr>
          <p:cNvSpPr>
            <a:spLocks noGrp="1"/>
          </p:cNvSpPr>
          <p:nvPr>
            <p:ph idx="11"/>
          </p:nvPr>
        </p:nvSpPr>
        <p:spPr>
          <a:xfrm>
            <a:off x="3260437" y="3413147"/>
            <a:ext cx="6994813" cy="3451250"/>
          </a:xfrm>
        </p:spPr>
        <p:txBody>
          <a:bodyPr/>
          <a:lstStyle/>
          <a:p>
            <a:pPr>
              <a:spcAft>
                <a:spcPts val="800"/>
              </a:spcAft>
            </a:pPr>
            <a:r>
              <a:rPr lang="en-GB"/>
              <a:t>Thank you for your interest in this role.</a:t>
            </a:r>
          </a:p>
          <a:p>
            <a:pPr>
              <a:spcAft>
                <a:spcPts val="800"/>
              </a:spcAft>
            </a:pPr>
            <a:r>
              <a:rPr lang="en-GB"/>
              <a:t>The Trust is looking to appoint an individual to build on our Trust's current strengths and achievements.</a:t>
            </a:r>
          </a:p>
          <a:p>
            <a:pPr>
              <a:spcAft>
                <a:spcPts val="800"/>
              </a:spcAft>
            </a:pPr>
            <a:r>
              <a:rPr lang="en-GB"/>
              <a:t>As a thriving Trust serving over 6,000 students and their families in Shropshire, this a pivotal role in driving continuous improvement across our schools and will contribute to our vision of 'achievement through caring'.</a:t>
            </a:r>
          </a:p>
          <a:p>
            <a:pPr>
              <a:spcAft>
                <a:spcPts val="800"/>
              </a:spcAft>
            </a:pPr>
            <a:r>
              <a:rPr lang="en-GB"/>
              <a:t>Collaborative working with other schools in our Trust offers many benefits for students and staff; sharing best practice in teaching and learning, curriculum collaboration, extracurricular opportunities, staff development, finance and human resources, legal services, school improvement structures and governance arrangements.</a:t>
            </a:r>
          </a:p>
          <a:p>
            <a:pPr>
              <a:spcAft>
                <a:spcPts val="800"/>
              </a:spcAft>
            </a:pPr>
            <a:r>
              <a:rPr lang="en-GB"/>
              <a:t>We hope that the opportunity to shape the work of our schools and their staff to harness their professional expertise, with the goal of securing excellent outcomes, is one you would relish.</a:t>
            </a:r>
          </a:p>
          <a:p>
            <a:pPr>
              <a:spcAft>
                <a:spcPts val="800"/>
              </a:spcAft>
            </a:pPr>
            <a:r>
              <a:rPr lang="en-GB"/>
              <a:t>The prospect of this role goes beyond the immediate job description. The successful candidate will influence and help shape the strategy of the Trust,</a:t>
            </a:r>
          </a:p>
          <a:p>
            <a:pPr>
              <a:spcAft>
                <a:spcPts val="800"/>
              </a:spcAft>
            </a:pPr>
            <a:r>
              <a:rPr lang="en-GB"/>
              <a:t>have the opportunity to support our ITT provision, support leadership development and career paths as well as drive efficiencies across our schools.</a:t>
            </a:r>
          </a:p>
          <a:p>
            <a:pPr>
              <a:spcAft>
                <a:spcPts val="800"/>
              </a:spcAft>
            </a:pPr>
            <a:r>
              <a:rPr lang="en-GB"/>
              <a:t>For the right individual, this is an exceptional opportunity. The right candidate will have no better chance of working with wonderful students, super staff and shaping our Trust into the future.</a:t>
            </a:r>
          </a:p>
        </p:txBody>
      </p:sp>
      <p:sp>
        <p:nvSpPr>
          <p:cNvPr id="70" name="Text Placeholder 69">
            <a:extLst>
              <a:ext uri="{FF2B5EF4-FFF2-40B4-BE49-F238E27FC236}">
                <a16:creationId xmlns:a16="http://schemas.microsoft.com/office/drawing/2014/main" id="{8DFDC74A-7479-4165-1947-234176D68AF3}"/>
              </a:ext>
            </a:extLst>
          </p:cNvPr>
          <p:cNvSpPr>
            <a:spLocks noGrp="1"/>
          </p:cNvSpPr>
          <p:nvPr>
            <p:ph type="body" sz="quarter" idx="12"/>
          </p:nvPr>
        </p:nvSpPr>
        <p:spPr>
          <a:xfrm>
            <a:off x="436563" y="4102410"/>
            <a:ext cx="2351664" cy="211138"/>
          </a:xfrm>
        </p:spPr>
        <p:txBody>
          <a:bodyPr/>
          <a:lstStyle/>
          <a:p>
            <a:r>
              <a:rPr lang="en-GB"/>
              <a:t>Chair of Trustees</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F0D5A3EB-0486-8AE0-0E17-CBBE4F8A4C57}"/>
              </a:ext>
            </a:extLst>
          </p:cNvPr>
          <p:cNvPicPr>
            <a:picLocks noChangeAspect="1"/>
          </p:cNvPicPr>
          <p:nvPr/>
        </p:nvPicPr>
        <p:blipFill rotWithShape="1">
          <a:blip r:embed="rId2"/>
          <a:srcRect l="18126"/>
          <a:stretch/>
        </p:blipFill>
        <p:spPr>
          <a:xfrm>
            <a:off x="358111" y="3136543"/>
            <a:ext cx="2750551" cy="1028994"/>
          </a:xfrm>
          <a:prstGeom prst="rect">
            <a:avLst/>
          </a:prstGeom>
        </p:spPr>
      </p:pic>
      <p:pic>
        <p:nvPicPr>
          <p:cNvPr id="7" name="Picture Placeholder 6" descr="A person with a beard smiling&#10;&#10;Description automatically generated">
            <a:extLst>
              <a:ext uri="{FF2B5EF4-FFF2-40B4-BE49-F238E27FC236}">
                <a16:creationId xmlns:a16="http://schemas.microsoft.com/office/drawing/2014/main" id="{9190F0DD-C079-5081-AA8F-30055DFCA49D}"/>
              </a:ext>
            </a:extLst>
          </p:cNvPr>
          <p:cNvPicPr>
            <a:picLocks noGrp="1" noChangeAspect="1"/>
          </p:cNvPicPr>
          <p:nvPr>
            <p:ph type="pic" sz="quarter" idx="10"/>
          </p:nvPr>
        </p:nvPicPr>
        <p:blipFill>
          <a:blip r:embed="rId3"/>
          <a:srcRect t="6867" b="6867"/>
          <a:stretch>
            <a:fillRect/>
          </a:stretch>
        </p:blipFill>
        <p:spPr/>
      </p:pic>
    </p:spTree>
    <p:extLst>
      <p:ext uri="{BB962C8B-B14F-4D97-AF65-F5344CB8AC3E}">
        <p14:creationId xmlns:p14="http://schemas.microsoft.com/office/powerpoint/2010/main" val="929601829"/>
      </p:ext>
    </p:extLst>
  </p:cSld>
  <p:clrMapOvr>
    <a:masterClrMapping/>
  </p:clrMapOvr>
</p:sld>
</file>

<file path=ppt/theme/theme1.xml><?xml version="1.0" encoding="utf-8"?>
<a:theme xmlns:a="http://schemas.openxmlformats.org/drawingml/2006/main" name="Office Theme">
  <a:themeElements>
    <a:clrScheme name="Grove">
      <a:dk1>
        <a:srgbClr val="1D1D1B"/>
      </a:dk1>
      <a:lt1>
        <a:srgbClr val="FFFFFF"/>
      </a:lt1>
      <a:dk2>
        <a:srgbClr val="1D1D1B"/>
      </a:dk2>
      <a:lt2>
        <a:srgbClr val="E2E0C9"/>
      </a:lt2>
      <a:accent1>
        <a:srgbClr val="0093C9"/>
      </a:accent1>
      <a:accent2>
        <a:srgbClr val="D6C726"/>
      </a:accent2>
      <a:accent3>
        <a:srgbClr val="24618E"/>
      </a:accent3>
      <a:accent4>
        <a:srgbClr val="41BBCA"/>
      </a:accent4>
      <a:accent5>
        <a:srgbClr val="E2E0C9"/>
      </a:accent5>
      <a:accent6>
        <a:srgbClr val="D8CEAF"/>
      </a:accent6>
      <a:hlink>
        <a:srgbClr val="1D1D1B"/>
      </a:hlink>
      <a:folHlink>
        <a:srgbClr val="0093C9"/>
      </a:folHlink>
    </a:clrScheme>
    <a:fontScheme name="Custom 79">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smtClean="0">
            <a:solidFill>
              <a:schemeClr val="bg1"/>
            </a:solidFill>
          </a:defRPr>
        </a:defPPr>
      </a:lstStyle>
    </a:txDef>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0606B49C3FD441AE15A1646CADDA4D" ma:contentTypeVersion="13" ma:contentTypeDescription="Create a new document." ma:contentTypeScope="" ma:versionID="89a235d688f252435b07b6422ce529ea">
  <xsd:schema xmlns:xsd="http://www.w3.org/2001/XMLSchema" xmlns:xs="http://www.w3.org/2001/XMLSchema" xmlns:p="http://schemas.microsoft.com/office/2006/metadata/properties" xmlns:ns2="5ced90f1-a757-49f5-90b0-771f868dbba9" xmlns:ns3="235f530c-09f8-4b8a-b46d-2489aa41310c" targetNamespace="http://schemas.microsoft.com/office/2006/metadata/properties" ma:root="true" ma:fieldsID="d7aa4b66e0e4895e9dfcf44ff3fa6d87" ns2:_="" ns3:_="">
    <xsd:import namespace="5ced90f1-a757-49f5-90b0-771f868dbba9"/>
    <xsd:import namespace="235f530c-09f8-4b8a-b46d-2489aa41310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d90f1-a757-49f5-90b0-771f868db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b247c1b-e0bb-44ad-84aa-523fabb05a5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5f530c-09f8-4b8a-b46d-2489aa41310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ced90f1-a757-49f5-90b0-771f868dbba9">
      <Terms xmlns="http://schemas.microsoft.com/office/infopath/2007/PartnerControls"/>
    </lcf76f155ced4ddcb4097134ff3c332f>
    <SharedWithUsers xmlns="235f530c-09f8-4b8a-b46d-2489aa41310c">
      <UserInfo>
        <DisplayName/>
        <AccountId xsi:nil="true"/>
        <AccountType/>
      </UserInfo>
    </SharedWithUsers>
  </documentManagement>
</p:properties>
</file>

<file path=customXml/itemProps1.xml><?xml version="1.0" encoding="utf-8"?>
<ds:datastoreItem xmlns:ds="http://schemas.openxmlformats.org/officeDocument/2006/customXml" ds:itemID="{D6DCA30C-2653-41DE-AF94-66EC585083ED}">
  <ds:schemaRefs>
    <ds:schemaRef ds:uri="235f530c-09f8-4b8a-b46d-2489aa41310c"/>
    <ds:schemaRef ds:uri="5ced90f1-a757-49f5-90b0-771f868dbb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3AF81F-71E6-44E5-9A2B-491AA5FDBBB5}">
  <ds:schemaRefs>
    <ds:schemaRef ds:uri="http://schemas.microsoft.com/sharepoint/v3/contenttype/forms"/>
  </ds:schemaRefs>
</ds:datastoreItem>
</file>

<file path=customXml/itemProps3.xml><?xml version="1.0" encoding="utf-8"?>
<ds:datastoreItem xmlns:ds="http://schemas.openxmlformats.org/officeDocument/2006/customXml" ds:itemID="{52428425-59C9-4DEE-ACB9-D035293B5EE8}">
  <ds:schemaRefs>
    <ds:schemaRef ds:uri="235f530c-09f8-4b8a-b46d-2489aa41310c"/>
    <ds:schemaRef ds:uri="5ced90f1-a757-49f5-90b0-771f868dbb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MINIBUS DRIVER </vt:lpstr>
      <vt:lpstr>Meet our Headteacher</vt:lpstr>
      <vt:lpstr>Job description</vt:lpstr>
      <vt:lpstr>PowerPoint Presentation</vt:lpstr>
      <vt:lpstr>PowerPoint Presentation</vt:lpstr>
      <vt:lpstr>Person specification</vt:lpstr>
      <vt:lpstr>Person specification</vt:lpstr>
      <vt:lpstr>Welcome from the CEO</vt:lpstr>
      <vt:lpstr>Meet our Chair of Trustees</vt:lpstr>
      <vt:lpstr>Who we are</vt:lpstr>
      <vt:lpstr>Our Trust Vision Statement and Values</vt:lpstr>
      <vt:lpstr>Our investment in you</vt:lpstr>
      <vt:lpstr>Our investment in you</vt:lpstr>
      <vt:lpstr>PowerPoint Presentation</vt:lpstr>
      <vt:lpstr>Bits you need to know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Wheelwright</dc:creator>
  <cp:revision>1</cp:revision>
  <cp:lastPrinted>2024-04-09T08:23:01Z</cp:lastPrinted>
  <dcterms:created xsi:type="dcterms:W3CDTF">2023-11-09T16:41:14Z</dcterms:created>
  <dcterms:modified xsi:type="dcterms:W3CDTF">2025-06-12T09:33:54Z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0x010100240606B49C3FD441AE15A1646CADDA4D</vt:lpwstr>
  </property>
  <property fmtid="{D5CDD505-2E9C-101B-9397-08002B2CF9AE}" pid="3" name="MediaServiceImageTags">
    <vt:lpwstr/>
  </property>
</Properties>
</file>