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3"/>
  </p:sldMasterIdLst>
  <p:notesMasterIdLst>
    <p:notesMasterId r:id="rId19"/>
  </p:notesMasterIdLst>
  <p:sldIdLst>
    <p:sldId id="270" r:id="rId4"/>
    <p:sldId id="260" r:id="rId5"/>
    <p:sldId id="272" r:id="rId6"/>
    <p:sldId id="280" r:id="rId7"/>
    <p:sldId id="281" r:id="rId8"/>
    <p:sldId id="282" r:id="rId9"/>
    <p:sldId id="283" r:id="rId10"/>
    <p:sldId id="264" r:id="rId11"/>
    <p:sldId id="266" r:id="rId12"/>
    <p:sldId id="257" r:id="rId13"/>
    <p:sldId id="258" r:id="rId14"/>
    <p:sldId id="273" r:id="rId15"/>
    <p:sldId id="278" r:id="rId16"/>
    <p:sldId id="279" r:id="rId17"/>
    <p:sldId id="269" r:id="rId18"/>
  </p:sldIdLst>
  <p:sldSz cx="10691813" cy="7559675"/>
  <p:notesSz cx="6858000" cy="9144000"/>
  <p:embeddedFontLst>
    <p:embeddedFont>
      <p:font typeface="Arial Nova" panose="020B0504020202020204" pitchFamily="34" charset="0"/>
      <p:regular r:id="rId20"/>
      <p:bold r:id="rId21"/>
      <p:italic r:id="rId22"/>
      <p:boldItalic r:id="rId23"/>
    </p:embeddedFont>
    <p:embeddedFont>
      <p:font typeface="Halimun" panose="020B0604020202020204" charset="0"/>
      <p:regular r:id="rId24"/>
    </p:embeddedFont>
    <p:embeddedFont>
      <p:font typeface="Merriweather" panose="00000500000000000000" pitchFamily="2" charset="0"/>
      <p:regular r:id="rId25"/>
      <p:bold r:id="rId26"/>
      <p:italic r:id="rId27"/>
      <p:boldItalic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A2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7E336C-ACF1-4350-88CE-A9D27F1952D0}" v="6" dt="2024-08-20T11:47:55.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705" autoAdjust="0"/>
    <p:restoredTop sz="94660"/>
  </p:normalViewPr>
  <p:slideViewPr>
    <p:cSldViewPr snapToGrid="0">
      <p:cViewPr varScale="1">
        <p:scale>
          <a:sx n="78" d="100"/>
          <a:sy n="78" d="100"/>
        </p:scale>
        <p:origin x="120" y="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 Type="http://schemas.openxmlformats.org/officeDocument/2006/relationships/slideMaster" Target="slideMasters/slideMaster1.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ynolds, Helen" userId="9eee00cf-e558-430f-91dd-528612045d38" providerId="ADAL" clId="{897E336C-ACF1-4350-88CE-A9D27F1952D0}"/>
    <pc:docChg chg="undo custSel addSld delSld modSld">
      <pc:chgData name="Reynolds, Helen" userId="9eee00cf-e558-430f-91dd-528612045d38" providerId="ADAL" clId="{897E336C-ACF1-4350-88CE-A9D27F1952D0}" dt="2024-08-20T11:49:53.128" v="771" actId="732"/>
      <pc:docMkLst>
        <pc:docMk/>
      </pc:docMkLst>
      <pc:sldChg chg="del">
        <pc:chgData name="Reynolds, Helen" userId="9eee00cf-e558-430f-91dd-528612045d38" providerId="ADAL" clId="{897E336C-ACF1-4350-88CE-A9D27F1952D0}" dt="2024-08-18T10:03:53.424" v="67" actId="47"/>
        <pc:sldMkLst>
          <pc:docMk/>
          <pc:sldMk cId="2593948180" sldId="256"/>
        </pc:sldMkLst>
      </pc:sldChg>
      <pc:sldChg chg="modSp mod">
        <pc:chgData name="Reynolds, Helen" userId="9eee00cf-e558-430f-91dd-528612045d38" providerId="ADAL" clId="{897E336C-ACF1-4350-88CE-A9D27F1952D0}" dt="2024-08-18T10:18:31.778" v="701" actId="33524"/>
        <pc:sldMkLst>
          <pc:docMk/>
          <pc:sldMk cId="2127136990" sldId="258"/>
        </pc:sldMkLst>
        <pc:spChg chg="mod">
          <ac:chgData name="Reynolds, Helen" userId="9eee00cf-e558-430f-91dd-528612045d38" providerId="ADAL" clId="{897E336C-ACF1-4350-88CE-A9D27F1952D0}" dt="2024-08-18T10:18:31.778" v="701" actId="33524"/>
          <ac:spMkLst>
            <pc:docMk/>
            <pc:sldMk cId="2127136990" sldId="258"/>
            <ac:spMk id="12" creationId="{C830D24B-76B2-D1E6-10BA-DA10EB5E73FA}"/>
          </ac:spMkLst>
        </pc:spChg>
      </pc:sldChg>
      <pc:sldChg chg="del">
        <pc:chgData name="Reynolds, Helen" userId="9eee00cf-e558-430f-91dd-528612045d38" providerId="ADAL" clId="{897E336C-ACF1-4350-88CE-A9D27F1952D0}" dt="2024-08-18T10:17:51.361" v="700" actId="47"/>
        <pc:sldMkLst>
          <pc:docMk/>
          <pc:sldMk cId="3164381947" sldId="262"/>
        </pc:sldMkLst>
      </pc:sldChg>
      <pc:sldChg chg="modSp mod">
        <pc:chgData name="Reynolds, Helen" userId="9eee00cf-e558-430f-91dd-528612045d38" providerId="ADAL" clId="{897E336C-ACF1-4350-88CE-A9D27F1952D0}" dt="2024-08-18T10:23:34.805" v="707" actId="6549"/>
        <pc:sldMkLst>
          <pc:docMk/>
          <pc:sldMk cId="929601829" sldId="266"/>
        </pc:sldMkLst>
        <pc:spChg chg="mod">
          <ac:chgData name="Reynolds, Helen" userId="9eee00cf-e558-430f-91dd-528612045d38" providerId="ADAL" clId="{897E336C-ACF1-4350-88CE-A9D27F1952D0}" dt="2024-08-18T10:23:34.805" v="707" actId="6549"/>
          <ac:spMkLst>
            <pc:docMk/>
            <pc:sldMk cId="929601829" sldId="266"/>
            <ac:spMk id="69" creationId="{0EA6BF61-8A96-9C3E-D750-A089725146F0}"/>
          </ac:spMkLst>
        </pc:spChg>
      </pc:sldChg>
      <pc:sldChg chg="del">
        <pc:chgData name="Reynolds, Helen" userId="9eee00cf-e558-430f-91dd-528612045d38" providerId="ADAL" clId="{897E336C-ACF1-4350-88CE-A9D27F1952D0}" dt="2024-08-18T10:19:00.708" v="703" actId="47"/>
        <pc:sldMkLst>
          <pc:docMk/>
          <pc:sldMk cId="2296784561" sldId="267"/>
        </pc:sldMkLst>
      </pc:sldChg>
      <pc:sldChg chg="del">
        <pc:chgData name="Reynolds, Helen" userId="9eee00cf-e558-430f-91dd-528612045d38" providerId="ADAL" clId="{897E336C-ACF1-4350-88CE-A9D27F1952D0}" dt="2024-08-18T10:19:02.098" v="704" actId="47"/>
        <pc:sldMkLst>
          <pc:docMk/>
          <pc:sldMk cId="1643628792" sldId="268"/>
        </pc:sldMkLst>
      </pc:sldChg>
      <pc:sldChg chg="modSp mod">
        <pc:chgData name="Reynolds, Helen" userId="9eee00cf-e558-430f-91dd-528612045d38" providerId="ADAL" clId="{897E336C-ACF1-4350-88CE-A9D27F1952D0}" dt="2024-08-18T10:03:45.825" v="65" actId="20577"/>
        <pc:sldMkLst>
          <pc:docMk/>
          <pc:sldMk cId="3647899520" sldId="270"/>
        </pc:sldMkLst>
        <pc:spChg chg="mod">
          <ac:chgData name="Reynolds, Helen" userId="9eee00cf-e558-430f-91dd-528612045d38" providerId="ADAL" clId="{897E336C-ACF1-4350-88CE-A9D27F1952D0}" dt="2024-08-18T10:03:45.825" v="65" actId="20577"/>
          <ac:spMkLst>
            <pc:docMk/>
            <pc:sldMk cId="3647899520" sldId="270"/>
            <ac:spMk id="2" creationId="{72E690EA-8A7B-0028-EFB2-CE6B571CD412}"/>
          </ac:spMkLst>
        </pc:spChg>
      </pc:sldChg>
      <pc:sldChg chg="del">
        <pc:chgData name="Reynolds, Helen" userId="9eee00cf-e558-430f-91dd-528612045d38" providerId="ADAL" clId="{897E336C-ACF1-4350-88CE-A9D27F1952D0}" dt="2024-08-18T10:03:52.095" v="66" actId="47"/>
        <pc:sldMkLst>
          <pc:docMk/>
          <pc:sldMk cId="2334947637" sldId="271"/>
        </pc:sldMkLst>
      </pc:sldChg>
      <pc:sldChg chg="modSp mod">
        <pc:chgData name="Reynolds, Helen" userId="9eee00cf-e558-430f-91dd-528612045d38" providerId="ADAL" clId="{897E336C-ACF1-4350-88CE-A9D27F1952D0}" dt="2024-08-18T10:22:17.338" v="705" actId="33524"/>
        <pc:sldMkLst>
          <pc:docMk/>
          <pc:sldMk cId="3702914838" sldId="272"/>
        </pc:sldMkLst>
        <pc:spChg chg="mod">
          <ac:chgData name="Reynolds, Helen" userId="9eee00cf-e558-430f-91dd-528612045d38" providerId="ADAL" clId="{897E336C-ACF1-4350-88CE-A9D27F1952D0}" dt="2024-08-18T10:17:04.981" v="698" actId="14100"/>
          <ac:spMkLst>
            <pc:docMk/>
            <pc:sldMk cId="3702914838" sldId="272"/>
            <ac:spMk id="8" creationId="{B81F1A51-CD85-9792-702C-9ACC34FD769A}"/>
          </ac:spMkLst>
        </pc:spChg>
        <pc:spChg chg="mod">
          <ac:chgData name="Reynolds, Helen" userId="9eee00cf-e558-430f-91dd-528612045d38" providerId="ADAL" clId="{897E336C-ACF1-4350-88CE-A9D27F1952D0}" dt="2024-08-18T10:07:52.704" v="169" actId="1076"/>
          <ac:spMkLst>
            <pc:docMk/>
            <pc:sldMk cId="3702914838" sldId="272"/>
            <ac:spMk id="10" creationId="{5855C706-49E4-47AF-1E24-1EE4FBF485AE}"/>
          </ac:spMkLst>
        </pc:spChg>
        <pc:spChg chg="mod">
          <ac:chgData name="Reynolds, Helen" userId="9eee00cf-e558-430f-91dd-528612045d38" providerId="ADAL" clId="{897E336C-ACF1-4350-88CE-A9D27F1952D0}" dt="2024-08-18T10:22:17.338" v="705" actId="33524"/>
          <ac:spMkLst>
            <pc:docMk/>
            <pc:sldMk cId="3702914838" sldId="272"/>
            <ac:spMk id="95" creationId="{CB6AC66A-FBB6-03DF-30B8-90E265C0B775}"/>
          </ac:spMkLst>
        </pc:spChg>
        <pc:spChg chg="mod">
          <ac:chgData name="Reynolds, Helen" userId="9eee00cf-e558-430f-91dd-528612045d38" providerId="ADAL" clId="{897E336C-ACF1-4350-88CE-A9D27F1952D0}" dt="2024-08-18T10:08:16.798" v="171" actId="1076"/>
          <ac:spMkLst>
            <pc:docMk/>
            <pc:sldMk cId="3702914838" sldId="272"/>
            <ac:spMk id="96" creationId="{8F3F2AAB-6232-98FA-0699-9EB07E23CF9B}"/>
          </ac:spMkLst>
        </pc:spChg>
      </pc:sldChg>
      <pc:sldChg chg="modSp mod">
        <pc:chgData name="Reynolds, Helen" userId="9eee00cf-e558-430f-91dd-528612045d38" providerId="ADAL" clId="{897E336C-ACF1-4350-88CE-A9D27F1952D0}" dt="2024-08-18T10:18:40.927" v="702" actId="313"/>
        <pc:sldMkLst>
          <pc:docMk/>
          <pc:sldMk cId="1918588070" sldId="273"/>
        </pc:sldMkLst>
        <pc:spChg chg="mod">
          <ac:chgData name="Reynolds, Helen" userId="9eee00cf-e558-430f-91dd-528612045d38" providerId="ADAL" clId="{897E336C-ACF1-4350-88CE-A9D27F1952D0}" dt="2024-08-18T10:18:40.927" v="702" actId="313"/>
          <ac:spMkLst>
            <pc:docMk/>
            <pc:sldMk cId="1918588070" sldId="273"/>
            <ac:spMk id="17" creationId="{960172B7-0765-EB29-1997-70B32226F00E}"/>
          </ac:spMkLst>
        </pc:spChg>
      </pc:sldChg>
      <pc:sldChg chg="modSp del mod">
        <pc:chgData name="Reynolds, Helen" userId="9eee00cf-e558-430f-91dd-528612045d38" providerId="ADAL" clId="{897E336C-ACF1-4350-88CE-A9D27F1952D0}" dt="2024-08-18T10:15:16.648" v="690" actId="47"/>
        <pc:sldMkLst>
          <pc:docMk/>
          <pc:sldMk cId="3427131601" sldId="274"/>
        </pc:sldMkLst>
        <pc:spChg chg="mod">
          <ac:chgData name="Reynolds, Helen" userId="9eee00cf-e558-430f-91dd-528612045d38" providerId="ADAL" clId="{897E336C-ACF1-4350-88CE-A9D27F1952D0}" dt="2024-08-18T10:15:02.185" v="689" actId="6549"/>
          <ac:spMkLst>
            <pc:docMk/>
            <pc:sldMk cId="3427131601" sldId="274"/>
            <ac:spMk id="2" creationId="{100B1991-0A22-5755-B63C-96C07A524630}"/>
          </ac:spMkLst>
        </pc:spChg>
      </pc:sldChg>
      <pc:sldChg chg="del">
        <pc:chgData name="Reynolds, Helen" userId="9eee00cf-e558-430f-91dd-528612045d38" providerId="ADAL" clId="{897E336C-ACF1-4350-88CE-A9D27F1952D0}" dt="2024-08-18T10:15:23.140" v="691" actId="47"/>
        <pc:sldMkLst>
          <pc:docMk/>
          <pc:sldMk cId="1677573267" sldId="275"/>
        </pc:sldMkLst>
      </pc:sldChg>
      <pc:sldChg chg="del">
        <pc:chgData name="Reynolds, Helen" userId="9eee00cf-e558-430f-91dd-528612045d38" providerId="ADAL" clId="{897E336C-ACF1-4350-88CE-A9D27F1952D0}" dt="2024-08-18T10:15:27.643" v="692" actId="47"/>
        <pc:sldMkLst>
          <pc:docMk/>
          <pc:sldMk cId="697287212" sldId="276"/>
        </pc:sldMkLst>
      </pc:sldChg>
      <pc:sldChg chg="del">
        <pc:chgData name="Reynolds, Helen" userId="9eee00cf-e558-430f-91dd-528612045d38" providerId="ADAL" clId="{897E336C-ACF1-4350-88CE-A9D27F1952D0}" dt="2024-08-18T10:15:30.764" v="693" actId="47"/>
        <pc:sldMkLst>
          <pc:docMk/>
          <pc:sldMk cId="603394107" sldId="277"/>
        </pc:sldMkLst>
      </pc:sldChg>
      <pc:sldChg chg="addSp delSp modSp add mod setBg">
        <pc:chgData name="Reynolds, Helen" userId="9eee00cf-e558-430f-91dd-528612045d38" providerId="ADAL" clId="{897E336C-ACF1-4350-88CE-A9D27F1952D0}" dt="2024-08-20T11:45:12.425" v="720" actId="14100"/>
        <pc:sldMkLst>
          <pc:docMk/>
          <pc:sldMk cId="1183301177" sldId="280"/>
        </pc:sldMkLst>
        <pc:spChg chg="add del mod">
          <ac:chgData name="Reynolds, Helen" userId="9eee00cf-e558-430f-91dd-528612045d38" providerId="ADAL" clId="{897E336C-ACF1-4350-88CE-A9D27F1952D0}" dt="2024-08-20T11:43:10.943" v="710" actId="478"/>
          <ac:spMkLst>
            <pc:docMk/>
            <pc:sldMk cId="1183301177" sldId="280"/>
            <ac:spMk id="4" creationId="{A7D88954-3A95-1C77-2ADD-49C5D43F0B14}"/>
          </ac:spMkLst>
        </pc:spChg>
        <pc:spChg chg="add del mod">
          <ac:chgData name="Reynolds, Helen" userId="9eee00cf-e558-430f-91dd-528612045d38" providerId="ADAL" clId="{897E336C-ACF1-4350-88CE-A9D27F1952D0}" dt="2024-08-20T11:43:21.024" v="712" actId="478"/>
          <ac:spMkLst>
            <pc:docMk/>
            <pc:sldMk cId="1183301177" sldId="280"/>
            <ac:spMk id="6" creationId="{EE87EF3B-5EF2-E885-59F9-87DAA41DE69E}"/>
          </ac:spMkLst>
        </pc:spChg>
        <pc:spChg chg="del">
          <ac:chgData name="Reynolds, Helen" userId="9eee00cf-e558-430f-91dd-528612045d38" providerId="ADAL" clId="{897E336C-ACF1-4350-88CE-A9D27F1952D0}" dt="2024-08-20T11:43:29.276" v="713" actId="478"/>
          <ac:spMkLst>
            <pc:docMk/>
            <pc:sldMk cId="1183301177" sldId="280"/>
            <ac:spMk id="8" creationId="{B81F1A51-CD85-9792-702C-9ACC34FD769A}"/>
          </ac:spMkLst>
        </pc:spChg>
        <pc:spChg chg="del">
          <ac:chgData name="Reynolds, Helen" userId="9eee00cf-e558-430f-91dd-528612045d38" providerId="ADAL" clId="{897E336C-ACF1-4350-88CE-A9D27F1952D0}" dt="2024-08-20T11:43:16.893" v="711" actId="478"/>
          <ac:spMkLst>
            <pc:docMk/>
            <pc:sldMk cId="1183301177" sldId="280"/>
            <ac:spMk id="10" creationId="{5855C706-49E4-47AF-1E24-1EE4FBF485AE}"/>
          </ac:spMkLst>
        </pc:spChg>
        <pc:spChg chg="add del mod">
          <ac:chgData name="Reynolds, Helen" userId="9eee00cf-e558-430f-91dd-528612045d38" providerId="ADAL" clId="{897E336C-ACF1-4350-88CE-A9D27F1952D0}" dt="2024-08-20T11:43:37.188" v="714" actId="478"/>
          <ac:spMkLst>
            <pc:docMk/>
            <pc:sldMk cId="1183301177" sldId="280"/>
            <ac:spMk id="11" creationId="{D9A70853-D2F5-BA09-D076-162BB7DD32E8}"/>
          </ac:spMkLst>
        </pc:spChg>
        <pc:spChg chg="del">
          <ac:chgData name="Reynolds, Helen" userId="9eee00cf-e558-430f-91dd-528612045d38" providerId="ADAL" clId="{897E336C-ACF1-4350-88CE-A9D27F1952D0}" dt="2024-08-20T11:43:39.736" v="715" actId="478"/>
          <ac:spMkLst>
            <pc:docMk/>
            <pc:sldMk cId="1183301177" sldId="280"/>
            <ac:spMk id="95" creationId="{CB6AC66A-FBB6-03DF-30B8-90E265C0B775}"/>
          </ac:spMkLst>
        </pc:spChg>
        <pc:spChg chg="del">
          <ac:chgData name="Reynolds, Helen" userId="9eee00cf-e558-430f-91dd-528612045d38" providerId="ADAL" clId="{897E336C-ACF1-4350-88CE-A9D27F1952D0}" dt="2024-08-20T11:43:16.893" v="711" actId="478"/>
          <ac:spMkLst>
            <pc:docMk/>
            <pc:sldMk cId="1183301177" sldId="280"/>
            <ac:spMk id="96" creationId="{8F3F2AAB-6232-98FA-0699-9EB07E23CF9B}"/>
          </ac:spMkLst>
        </pc:spChg>
        <pc:spChg chg="del">
          <ac:chgData name="Reynolds, Helen" userId="9eee00cf-e558-430f-91dd-528612045d38" providerId="ADAL" clId="{897E336C-ACF1-4350-88CE-A9D27F1952D0}" dt="2024-08-20T11:43:16.893" v="711" actId="478"/>
          <ac:spMkLst>
            <pc:docMk/>
            <pc:sldMk cId="1183301177" sldId="280"/>
            <ac:spMk id="97" creationId="{E8BC7C6D-AAF6-2B64-E171-39810B178B5E}"/>
          </ac:spMkLst>
        </pc:spChg>
        <pc:spChg chg="del">
          <ac:chgData name="Reynolds, Helen" userId="9eee00cf-e558-430f-91dd-528612045d38" providerId="ADAL" clId="{897E336C-ACF1-4350-88CE-A9D27F1952D0}" dt="2024-08-20T11:43:16.893" v="711" actId="478"/>
          <ac:spMkLst>
            <pc:docMk/>
            <pc:sldMk cId="1183301177" sldId="280"/>
            <ac:spMk id="98" creationId="{D4AE141C-735C-EAA5-E9B8-D3987C0897DA}"/>
          </ac:spMkLst>
        </pc:spChg>
        <pc:spChg chg="del">
          <ac:chgData name="Reynolds, Helen" userId="9eee00cf-e558-430f-91dd-528612045d38" providerId="ADAL" clId="{897E336C-ACF1-4350-88CE-A9D27F1952D0}" dt="2024-08-20T11:43:16.893" v="711" actId="478"/>
          <ac:spMkLst>
            <pc:docMk/>
            <pc:sldMk cId="1183301177" sldId="280"/>
            <ac:spMk id="99" creationId="{63244F9C-37FF-1EEF-16EC-39A5162EEBF1}"/>
          </ac:spMkLst>
        </pc:spChg>
        <pc:grpChg chg="del">
          <ac:chgData name="Reynolds, Helen" userId="9eee00cf-e558-430f-91dd-528612045d38" providerId="ADAL" clId="{897E336C-ACF1-4350-88CE-A9D27F1952D0}" dt="2024-08-20T11:43:16.893" v="711" actId="478"/>
          <ac:grpSpMkLst>
            <pc:docMk/>
            <pc:sldMk cId="1183301177" sldId="280"/>
            <ac:grpSpMk id="31" creationId="{9310FB28-6B4F-6620-34EC-70A21FC76BB4}"/>
          </ac:grpSpMkLst>
        </pc:grpChg>
        <pc:grpChg chg="del">
          <ac:chgData name="Reynolds, Helen" userId="9eee00cf-e558-430f-91dd-528612045d38" providerId="ADAL" clId="{897E336C-ACF1-4350-88CE-A9D27F1952D0}" dt="2024-08-20T11:43:16.893" v="711" actId="478"/>
          <ac:grpSpMkLst>
            <pc:docMk/>
            <pc:sldMk cId="1183301177" sldId="280"/>
            <ac:grpSpMk id="42" creationId="{F4935F38-2050-1CA6-2042-E15682310B87}"/>
          </ac:grpSpMkLst>
        </pc:grpChg>
        <pc:grpChg chg="del">
          <ac:chgData name="Reynolds, Helen" userId="9eee00cf-e558-430f-91dd-528612045d38" providerId="ADAL" clId="{897E336C-ACF1-4350-88CE-A9D27F1952D0}" dt="2024-08-20T11:43:16.893" v="711" actId="478"/>
          <ac:grpSpMkLst>
            <pc:docMk/>
            <pc:sldMk cId="1183301177" sldId="280"/>
            <ac:grpSpMk id="49" creationId="{12E63E20-5B7A-B626-1783-4A623A6FE962}"/>
          </ac:grpSpMkLst>
        </pc:grpChg>
        <pc:grpChg chg="del">
          <ac:chgData name="Reynolds, Helen" userId="9eee00cf-e558-430f-91dd-528612045d38" providerId="ADAL" clId="{897E336C-ACF1-4350-88CE-A9D27F1952D0}" dt="2024-08-20T11:43:16.893" v="711" actId="478"/>
          <ac:grpSpMkLst>
            <pc:docMk/>
            <pc:sldMk cId="1183301177" sldId="280"/>
            <ac:grpSpMk id="74" creationId="{6C31ED06-1F36-075C-304F-B7DD671389E2}"/>
          </ac:grpSpMkLst>
        </pc:grpChg>
        <pc:picChg chg="del">
          <ac:chgData name="Reynolds, Helen" userId="9eee00cf-e558-430f-91dd-528612045d38" providerId="ADAL" clId="{897E336C-ACF1-4350-88CE-A9D27F1952D0}" dt="2024-08-20T11:43:07.126" v="709" actId="478"/>
          <ac:picMkLst>
            <pc:docMk/>
            <pc:sldMk cId="1183301177" sldId="280"/>
            <ac:picMk id="7" creationId="{F7D1C4BD-58A4-3625-DF2F-070F6802064B}"/>
          </ac:picMkLst>
        </pc:picChg>
        <pc:picChg chg="add mod">
          <ac:chgData name="Reynolds, Helen" userId="9eee00cf-e558-430f-91dd-528612045d38" providerId="ADAL" clId="{897E336C-ACF1-4350-88CE-A9D27F1952D0}" dt="2024-08-20T11:45:12.425" v="720" actId="14100"/>
          <ac:picMkLst>
            <pc:docMk/>
            <pc:sldMk cId="1183301177" sldId="280"/>
            <ac:picMk id="13" creationId="{96F336B8-44A2-EBD1-C1D9-8C69221D8732}"/>
          </ac:picMkLst>
        </pc:picChg>
      </pc:sldChg>
      <pc:sldChg chg="addSp delSp modSp add mod">
        <pc:chgData name="Reynolds, Helen" userId="9eee00cf-e558-430f-91dd-528612045d38" providerId="ADAL" clId="{897E336C-ACF1-4350-88CE-A9D27F1952D0}" dt="2024-08-20T11:46:03.838" v="724" actId="1076"/>
        <pc:sldMkLst>
          <pc:docMk/>
          <pc:sldMk cId="3729306287" sldId="281"/>
        </pc:sldMkLst>
        <pc:picChg chg="add mod">
          <ac:chgData name="Reynolds, Helen" userId="9eee00cf-e558-430f-91dd-528612045d38" providerId="ADAL" clId="{897E336C-ACF1-4350-88CE-A9D27F1952D0}" dt="2024-08-20T11:46:03.838" v="724" actId="1076"/>
          <ac:picMkLst>
            <pc:docMk/>
            <pc:sldMk cId="3729306287" sldId="281"/>
            <ac:picMk id="4" creationId="{BDF85C1C-46EE-BF37-5B71-EC34944FA357}"/>
          </ac:picMkLst>
        </pc:picChg>
        <pc:picChg chg="del">
          <ac:chgData name="Reynolds, Helen" userId="9eee00cf-e558-430f-91dd-528612045d38" providerId="ADAL" clId="{897E336C-ACF1-4350-88CE-A9D27F1952D0}" dt="2024-08-20T11:45:20.349" v="722" actId="478"/>
          <ac:picMkLst>
            <pc:docMk/>
            <pc:sldMk cId="3729306287" sldId="281"/>
            <ac:picMk id="13" creationId="{96F336B8-44A2-EBD1-C1D9-8C69221D8732}"/>
          </ac:picMkLst>
        </pc:picChg>
      </pc:sldChg>
      <pc:sldChg chg="add del">
        <pc:chgData name="Reynolds, Helen" userId="9eee00cf-e558-430f-91dd-528612045d38" providerId="ADAL" clId="{897E336C-ACF1-4350-88CE-A9D27F1952D0}" dt="2024-08-20T11:46:16.065" v="726"/>
        <pc:sldMkLst>
          <pc:docMk/>
          <pc:sldMk cId="1486667352" sldId="282"/>
        </pc:sldMkLst>
      </pc:sldChg>
      <pc:sldChg chg="addSp delSp modSp add mod">
        <pc:chgData name="Reynolds, Helen" userId="9eee00cf-e558-430f-91dd-528612045d38" providerId="ADAL" clId="{897E336C-ACF1-4350-88CE-A9D27F1952D0}" dt="2024-08-20T11:47:47.851" v="751" actId="14100"/>
        <pc:sldMkLst>
          <pc:docMk/>
          <pc:sldMk cId="2860584071" sldId="282"/>
        </pc:sldMkLst>
        <pc:spChg chg="mod">
          <ac:chgData name="Reynolds, Helen" userId="9eee00cf-e558-430f-91dd-528612045d38" providerId="ADAL" clId="{897E336C-ACF1-4350-88CE-A9D27F1952D0}" dt="2024-08-20T11:47:05.968" v="748" actId="20577"/>
          <ac:spMkLst>
            <pc:docMk/>
            <pc:sldMk cId="2860584071" sldId="282"/>
            <ac:spMk id="2" creationId="{070DAD63-295F-D7C0-5E77-E1916C83B300}"/>
          </ac:spMkLst>
        </pc:spChg>
        <pc:picChg chg="del">
          <ac:chgData name="Reynolds, Helen" userId="9eee00cf-e558-430f-91dd-528612045d38" providerId="ADAL" clId="{897E336C-ACF1-4350-88CE-A9D27F1952D0}" dt="2024-08-20T11:46:26.339" v="728" actId="478"/>
          <ac:picMkLst>
            <pc:docMk/>
            <pc:sldMk cId="2860584071" sldId="282"/>
            <ac:picMk id="4" creationId="{BDF85C1C-46EE-BF37-5B71-EC34944FA357}"/>
          </ac:picMkLst>
        </pc:picChg>
        <pc:picChg chg="add mod">
          <ac:chgData name="Reynolds, Helen" userId="9eee00cf-e558-430f-91dd-528612045d38" providerId="ADAL" clId="{897E336C-ACF1-4350-88CE-A9D27F1952D0}" dt="2024-08-20T11:47:47.851" v="751" actId="14100"/>
          <ac:picMkLst>
            <pc:docMk/>
            <pc:sldMk cId="2860584071" sldId="282"/>
            <ac:picMk id="5" creationId="{56B01D18-49B8-8870-AFDA-9A4C4884D8BB}"/>
          </ac:picMkLst>
        </pc:picChg>
      </pc:sldChg>
      <pc:sldChg chg="addSp delSp modSp add mod">
        <pc:chgData name="Reynolds, Helen" userId="9eee00cf-e558-430f-91dd-528612045d38" providerId="ADAL" clId="{897E336C-ACF1-4350-88CE-A9D27F1952D0}" dt="2024-08-20T11:49:53.128" v="771" actId="732"/>
        <pc:sldMkLst>
          <pc:docMk/>
          <pc:sldMk cId="3677957020" sldId="283"/>
        </pc:sldMkLst>
        <pc:picChg chg="add mod modCrop">
          <ac:chgData name="Reynolds, Helen" userId="9eee00cf-e558-430f-91dd-528612045d38" providerId="ADAL" clId="{897E336C-ACF1-4350-88CE-A9D27F1952D0}" dt="2024-08-20T11:49:53.128" v="771" actId="732"/>
          <ac:picMkLst>
            <pc:docMk/>
            <pc:sldMk cId="3677957020" sldId="283"/>
            <ac:picMk id="4" creationId="{70AE290E-EA29-BDFE-9B75-8A648B2372F6}"/>
          </ac:picMkLst>
        </pc:picChg>
        <pc:picChg chg="del">
          <ac:chgData name="Reynolds, Helen" userId="9eee00cf-e558-430f-91dd-528612045d38" providerId="ADAL" clId="{897E336C-ACF1-4350-88CE-A9D27F1952D0}" dt="2024-08-20T11:48:24.789" v="753" actId="478"/>
          <ac:picMkLst>
            <pc:docMk/>
            <pc:sldMk cId="3677957020" sldId="283"/>
            <ac:picMk id="5" creationId="{56B01D18-49B8-8870-AFDA-9A4C4884D8BB}"/>
          </ac:picMkLst>
        </pc:picChg>
        <pc:picChg chg="add mod">
          <ac:chgData name="Reynolds, Helen" userId="9eee00cf-e558-430f-91dd-528612045d38" providerId="ADAL" clId="{897E336C-ACF1-4350-88CE-A9D27F1952D0}" dt="2024-08-20T11:49:20.238" v="765" actId="1076"/>
          <ac:picMkLst>
            <pc:docMk/>
            <pc:sldMk cId="3677957020" sldId="283"/>
            <ac:picMk id="7" creationId="{F2B166D2-AA08-2960-653B-2AF4784E0F7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9ACE5-AB85-48D7-B79D-11BAF2EFCF81}" type="datetimeFigureOut">
              <a:rPr lang="en-ZA" smtClean="0"/>
              <a:t>2024/08/20</a:t>
            </a:fld>
            <a:endParaRPr lang="en-ZA"/>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E6295-C2CA-44BC-B7CD-D436E8C5A7CE}" type="slidenum">
              <a:rPr lang="en-ZA" smtClean="0"/>
              <a:t>‹#›</a:t>
            </a:fld>
            <a:endParaRPr lang="en-ZA"/>
          </a:p>
        </p:txBody>
      </p:sp>
    </p:spTree>
    <p:extLst>
      <p:ext uri="{BB962C8B-B14F-4D97-AF65-F5344CB8AC3E}">
        <p14:creationId xmlns:p14="http://schemas.microsoft.com/office/powerpoint/2010/main" val="411207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F9163C-1BBB-B3F3-29EB-E97BFFFD59BE}"/>
              </a:ext>
            </a:extLst>
          </p:cNvPr>
          <p:cNvSpPr/>
          <p:nvPr userDrawn="1"/>
        </p:nvSpPr>
        <p:spPr>
          <a:xfrm>
            <a:off x="252413" y="250825"/>
            <a:ext cx="10186987" cy="70548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dirty="0"/>
          </a:p>
        </p:txBody>
      </p:sp>
      <p:sp>
        <p:nvSpPr>
          <p:cNvPr id="8" name="Title 1">
            <a:extLst>
              <a:ext uri="{FF2B5EF4-FFF2-40B4-BE49-F238E27FC236}">
                <a16:creationId xmlns:a16="http://schemas.microsoft.com/office/drawing/2014/main" id="{5D8B77DD-13F4-785F-F6BB-45A605F29D59}"/>
              </a:ext>
            </a:extLst>
          </p:cNvPr>
          <p:cNvSpPr>
            <a:spLocks noGrp="1"/>
          </p:cNvSpPr>
          <p:nvPr>
            <p:ph type="ctrTitle" hasCustomPrompt="1"/>
          </p:nvPr>
        </p:nvSpPr>
        <p:spPr>
          <a:xfrm>
            <a:off x="798763" y="2503354"/>
            <a:ext cx="4227442" cy="1666008"/>
          </a:xfrm>
        </p:spPr>
        <p:txBody>
          <a:bodyPr anchor="b">
            <a:noAutofit/>
          </a:bodyPr>
          <a:lstStyle>
            <a:lvl1pPr algn="l">
              <a:lnSpc>
                <a:spcPct val="90000"/>
              </a:lnSpc>
              <a:defRPr sz="3200" b="1" cap="all" baseline="0">
                <a:solidFill>
                  <a:schemeClr val="tx1"/>
                </a:solidFill>
              </a:defRPr>
            </a:lvl1pPr>
          </a:lstStyle>
          <a:p>
            <a:r>
              <a:rPr lang="en-US" dirty="0"/>
              <a:t>Add title (32pt)</a:t>
            </a:r>
          </a:p>
        </p:txBody>
      </p:sp>
      <p:sp>
        <p:nvSpPr>
          <p:cNvPr id="9" name="Subtitle 2">
            <a:extLst>
              <a:ext uri="{FF2B5EF4-FFF2-40B4-BE49-F238E27FC236}">
                <a16:creationId xmlns:a16="http://schemas.microsoft.com/office/drawing/2014/main" id="{D53922EA-D2CF-DDE1-338C-33C8EBFC8139}"/>
              </a:ext>
            </a:extLst>
          </p:cNvPr>
          <p:cNvSpPr>
            <a:spLocks noGrp="1"/>
          </p:cNvSpPr>
          <p:nvPr>
            <p:ph type="subTitle" idx="1" hasCustomPrompt="1"/>
          </p:nvPr>
        </p:nvSpPr>
        <p:spPr>
          <a:xfrm>
            <a:off x="798763" y="4223315"/>
            <a:ext cx="4227442" cy="376393"/>
          </a:xfrm>
        </p:spPr>
        <p:txBody>
          <a:bodyPr/>
          <a:lstStyle>
            <a:lvl1pPr marL="0" indent="0" algn="l">
              <a:buNone/>
              <a:defRPr sz="2400" b="0" cap="all" baseline="0">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dirty="0"/>
              <a:t>Recruitment pack</a:t>
            </a:r>
          </a:p>
        </p:txBody>
      </p:sp>
      <p:sp>
        <p:nvSpPr>
          <p:cNvPr id="11" name="Text Placeholder 16">
            <a:extLst>
              <a:ext uri="{FF2B5EF4-FFF2-40B4-BE49-F238E27FC236}">
                <a16:creationId xmlns:a16="http://schemas.microsoft.com/office/drawing/2014/main" id="{5B55B1B2-EDBC-72EA-3139-515275E0F09D}"/>
              </a:ext>
            </a:extLst>
          </p:cNvPr>
          <p:cNvSpPr>
            <a:spLocks noGrp="1"/>
          </p:cNvSpPr>
          <p:nvPr>
            <p:ph type="body" sz="quarter" idx="10" hasCustomPrompt="1"/>
          </p:nvPr>
        </p:nvSpPr>
        <p:spPr>
          <a:xfrm>
            <a:off x="798763" y="5628629"/>
            <a:ext cx="2609600" cy="215178"/>
          </a:xfrm>
        </p:spPr>
        <p:txBody>
          <a:bodyPr/>
          <a:lstStyle>
            <a:lvl1pPr>
              <a:defRPr i="1"/>
            </a:lvl1pPr>
          </a:lstStyle>
          <a:p>
            <a:pPr lvl="0"/>
            <a:r>
              <a:rPr lang="en-US" dirty="0"/>
              <a:t>DD Month YYYY</a:t>
            </a:r>
          </a:p>
        </p:txBody>
      </p:sp>
      <p:sp>
        <p:nvSpPr>
          <p:cNvPr id="3" name="Freeform: Shape 5">
            <a:extLst>
              <a:ext uri="{FF2B5EF4-FFF2-40B4-BE49-F238E27FC236}">
                <a16:creationId xmlns:a16="http://schemas.microsoft.com/office/drawing/2014/main" id="{3B9B8F3E-60A9-BDDF-53E9-C36AA3E31FF6}"/>
              </a:ext>
            </a:extLst>
          </p:cNvPr>
          <p:cNvSpPr/>
          <p:nvPr userDrawn="1"/>
        </p:nvSpPr>
        <p:spPr>
          <a:xfrm>
            <a:off x="799816" y="627933"/>
            <a:ext cx="4005942" cy="450909"/>
          </a:xfrm>
          <a:custGeom>
            <a:avLst/>
            <a:gdLst>
              <a:gd name="connsiteX0" fmla="*/ 801088 w 4429095"/>
              <a:gd name="connsiteY0" fmla="*/ 436222 h 498539"/>
              <a:gd name="connsiteX1" fmla="*/ 780189 w 4429095"/>
              <a:gd name="connsiteY1" fmla="*/ 440987 h 498539"/>
              <a:gd name="connsiteX2" fmla="*/ 766058 w 4429095"/>
              <a:gd name="connsiteY2" fmla="*/ 453602 h 498539"/>
              <a:gd name="connsiteX3" fmla="*/ 779648 w 4429095"/>
              <a:gd name="connsiteY3" fmla="*/ 463943 h 498539"/>
              <a:gd name="connsiteX4" fmla="*/ 801088 w 4429095"/>
              <a:gd name="connsiteY4" fmla="*/ 448080 h 498539"/>
              <a:gd name="connsiteX5" fmla="*/ 801088 w 4429095"/>
              <a:gd name="connsiteY5" fmla="*/ 436277 h 498539"/>
              <a:gd name="connsiteX6" fmla="*/ 1400276 w 4429095"/>
              <a:gd name="connsiteY6" fmla="*/ 434165 h 498539"/>
              <a:gd name="connsiteX7" fmla="*/ 1393075 w 4429095"/>
              <a:gd name="connsiteY7" fmla="*/ 437305 h 498539"/>
              <a:gd name="connsiteX8" fmla="*/ 1360485 w 4429095"/>
              <a:gd name="connsiteY8" fmla="*/ 453439 h 498539"/>
              <a:gd name="connsiteX9" fmla="*/ 1376131 w 4429095"/>
              <a:gd name="connsiteY9" fmla="*/ 467300 h 498539"/>
              <a:gd name="connsiteX10" fmla="*/ 1400547 w 4429095"/>
              <a:gd name="connsiteY10" fmla="*/ 445318 h 498539"/>
              <a:gd name="connsiteX11" fmla="*/ 1400547 w 4429095"/>
              <a:gd name="connsiteY11" fmla="*/ 434165 h 498539"/>
              <a:gd name="connsiteX12" fmla="*/ 122470 w 4429095"/>
              <a:gd name="connsiteY12" fmla="*/ 434165 h 498539"/>
              <a:gd name="connsiteX13" fmla="*/ 115269 w 4429095"/>
              <a:gd name="connsiteY13" fmla="*/ 437305 h 498539"/>
              <a:gd name="connsiteX14" fmla="*/ 82676 w 4429095"/>
              <a:gd name="connsiteY14" fmla="*/ 453439 h 498539"/>
              <a:gd name="connsiteX15" fmla="*/ 98269 w 4429095"/>
              <a:gd name="connsiteY15" fmla="*/ 467300 h 498539"/>
              <a:gd name="connsiteX16" fmla="*/ 122687 w 4429095"/>
              <a:gd name="connsiteY16" fmla="*/ 445318 h 498539"/>
              <a:gd name="connsiteX17" fmla="*/ 122687 w 4429095"/>
              <a:gd name="connsiteY17" fmla="*/ 434165 h 498539"/>
              <a:gd name="connsiteX18" fmla="*/ 920904 w 4429095"/>
              <a:gd name="connsiteY18" fmla="*/ 424798 h 498539"/>
              <a:gd name="connsiteX19" fmla="*/ 920927 w 4429095"/>
              <a:gd name="connsiteY19" fmla="*/ 424798 h 498539"/>
              <a:gd name="connsiteX20" fmla="*/ 920958 w 4429095"/>
              <a:gd name="connsiteY20" fmla="*/ 424853 h 498539"/>
              <a:gd name="connsiteX21" fmla="*/ 1354907 w 4429095"/>
              <a:gd name="connsiteY21" fmla="*/ 423824 h 498539"/>
              <a:gd name="connsiteX22" fmla="*/ 1354933 w 4429095"/>
              <a:gd name="connsiteY22" fmla="*/ 423824 h 498539"/>
              <a:gd name="connsiteX23" fmla="*/ 1354907 w 4429095"/>
              <a:gd name="connsiteY23" fmla="*/ 423878 h 498539"/>
              <a:gd name="connsiteX24" fmla="*/ 77045 w 4429095"/>
              <a:gd name="connsiteY24" fmla="*/ 423824 h 498539"/>
              <a:gd name="connsiteX25" fmla="*/ 77125 w 4429095"/>
              <a:gd name="connsiteY25" fmla="*/ 423824 h 498539"/>
              <a:gd name="connsiteX26" fmla="*/ 77099 w 4429095"/>
              <a:gd name="connsiteY26" fmla="*/ 423878 h 498539"/>
              <a:gd name="connsiteX27" fmla="*/ 1050250 w 4429095"/>
              <a:gd name="connsiteY27" fmla="*/ 410830 h 498539"/>
              <a:gd name="connsiteX28" fmla="*/ 1030163 w 4429095"/>
              <a:gd name="connsiteY28" fmla="*/ 430646 h 498539"/>
              <a:gd name="connsiteX29" fmla="*/ 1070444 w 4429095"/>
              <a:gd name="connsiteY29" fmla="*/ 430646 h 498539"/>
              <a:gd name="connsiteX30" fmla="*/ 1050250 w 4429095"/>
              <a:gd name="connsiteY30" fmla="*/ 410830 h 498539"/>
              <a:gd name="connsiteX31" fmla="*/ 1532274 w 4429095"/>
              <a:gd name="connsiteY31" fmla="*/ 407581 h 498539"/>
              <a:gd name="connsiteX32" fmla="*/ 1509210 w 4429095"/>
              <a:gd name="connsiteY32" fmla="*/ 432541 h 498539"/>
              <a:gd name="connsiteX33" fmla="*/ 1554527 w 4429095"/>
              <a:gd name="connsiteY33" fmla="*/ 432541 h 498539"/>
              <a:gd name="connsiteX34" fmla="*/ 1532274 w 4429095"/>
              <a:gd name="connsiteY34" fmla="*/ 407581 h 498539"/>
              <a:gd name="connsiteX35" fmla="*/ 558747 w 4429095"/>
              <a:gd name="connsiteY35" fmla="*/ 407581 h 498539"/>
              <a:gd name="connsiteX36" fmla="*/ 535683 w 4429095"/>
              <a:gd name="connsiteY36" fmla="*/ 432541 h 498539"/>
              <a:gd name="connsiteX37" fmla="*/ 581000 w 4429095"/>
              <a:gd name="connsiteY37" fmla="*/ 432541 h 498539"/>
              <a:gd name="connsiteX38" fmla="*/ 558747 w 4429095"/>
              <a:gd name="connsiteY38" fmla="*/ 407581 h 498539"/>
              <a:gd name="connsiteX39" fmla="*/ 298703 w 4429095"/>
              <a:gd name="connsiteY39" fmla="*/ 407581 h 498539"/>
              <a:gd name="connsiteX40" fmla="*/ 274122 w 4429095"/>
              <a:gd name="connsiteY40" fmla="*/ 437467 h 498539"/>
              <a:gd name="connsiteX41" fmla="*/ 298703 w 4429095"/>
              <a:gd name="connsiteY41" fmla="*/ 467354 h 498539"/>
              <a:gd name="connsiteX42" fmla="*/ 323284 w 4429095"/>
              <a:gd name="connsiteY42" fmla="*/ 437467 h 498539"/>
              <a:gd name="connsiteX43" fmla="*/ 298703 w 4429095"/>
              <a:gd name="connsiteY43" fmla="*/ 407581 h 498539"/>
              <a:gd name="connsiteX44" fmla="*/ 33136 w 4429095"/>
              <a:gd name="connsiteY44" fmla="*/ 407581 h 498539"/>
              <a:gd name="connsiteX45" fmla="*/ 8555 w 4429095"/>
              <a:gd name="connsiteY45" fmla="*/ 437467 h 498539"/>
              <a:gd name="connsiteX46" fmla="*/ 33136 w 4429095"/>
              <a:gd name="connsiteY46" fmla="*/ 467354 h 498539"/>
              <a:gd name="connsiteX47" fmla="*/ 56092 w 4429095"/>
              <a:gd name="connsiteY47" fmla="*/ 437467 h 498539"/>
              <a:gd name="connsiteX48" fmla="*/ 33136 w 4429095"/>
              <a:gd name="connsiteY48" fmla="*/ 407581 h 498539"/>
              <a:gd name="connsiteX49" fmla="*/ 1454743 w 4429095"/>
              <a:gd name="connsiteY49" fmla="*/ 407527 h 498539"/>
              <a:gd name="connsiteX50" fmla="*/ 1431786 w 4429095"/>
              <a:gd name="connsiteY50" fmla="*/ 437414 h 498539"/>
              <a:gd name="connsiteX51" fmla="*/ 1454743 w 4429095"/>
              <a:gd name="connsiteY51" fmla="*/ 467300 h 498539"/>
              <a:gd name="connsiteX52" fmla="*/ 1479323 w 4429095"/>
              <a:gd name="connsiteY52" fmla="*/ 437414 h 498539"/>
              <a:gd name="connsiteX53" fmla="*/ 1454743 w 4429095"/>
              <a:gd name="connsiteY53" fmla="*/ 407527 h 498539"/>
              <a:gd name="connsiteX54" fmla="*/ 1893998 w 4429095"/>
              <a:gd name="connsiteY54" fmla="*/ 402437 h 498539"/>
              <a:gd name="connsiteX55" fmla="*/ 1902552 w 4429095"/>
              <a:gd name="connsiteY55" fmla="*/ 402437 h 498539"/>
              <a:gd name="connsiteX56" fmla="*/ 1902552 w 4429095"/>
              <a:gd name="connsiteY56" fmla="*/ 448079 h 498539"/>
              <a:gd name="connsiteX57" fmla="*/ 1921286 w 4429095"/>
              <a:gd name="connsiteY57" fmla="*/ 467353 h 498539"/>
              <a:gd name="connsiteX58" fmla="*/ 1942347 w 4429095"/>
              <a:gd name="connsiteY58" fmla="*/ 439254 h 498539"/>
              <a:gd name="connsiteX59" fmla="*/ 1942347 w 4429095"/>
              <a:gd name="connsiteY59" fmla="*/ 402437 h 498539"/>
              <a:gd name="connsiteX60" fmla="*/ 1950901 w 4429095"/>
              <a:gd name="connsiteY60" fmla="*/ 402437 h 498539"/>
              <a:gd name="connsiteX61" fmla="*/ 1950901 w 4429095"/>
              <a:gd name="connsiteY61" fmla="*/ 472497 h 498539"/>
              <a:gd name="connsiteX62" fmla="*/ 1943051 w 4429095"/>
              <a:gd name="connsiteY62" fmla="*/ 472497 h 498539"/>
              <a:gd name="connsiteX63" fmla="*/ 1943051 w 4429095"/>
              <a:gd name="connsiteY63" fmla="*/ 459882 h 498539"/>
              <a:gd name="connsiteX64" fmla="*/ 1942780 w 4429095"/>
              <a:gd name="connsiteY64" fmla="*/ 459882 h 498539"/>
              <a:gd name="connsiteX65" fmla="*/ 1918578 w 4429095"/>
              <a:gd name="connsiteY65" fmla="*/ 474554 h 498539"/>
              <a:gd name="connsiteX66" fmla="*/ 1893998 w 4429095"/>
              <a:gd name="connsiteY66" fmla="*/ 447916 h 498539"/>
              <a:gd name="connsiteX67" fmla="*/ 1679866 w 4429095"/>
              <a:gd name="connsiteY67" fmla="*/ 402437 h 498539"/>
              <a:gd name="connsiteX68" fmla="*/ 1688962 w 4429095"/>
              <a:gd name="connsiteY68" fmla="*/ 402437 h 498539"/>
              <a:gd name="connsiteX69" fmla="*/ 1712026 w 4429095"/>
              <a:gd name="connsiteY69" fmla="*/ 462156 h 498539"/>
              <a:gd name="connsiteX70" fmla="*/ 1733629 w 4429095"/>
              <a:gd name="connsiteY70" fmla="*/ 402437 h 498539"/>
              <a:gd name="connsiteX71" fmla="*/ 1742184 w 4429095"/>
              <a:gd name="connsiteY71" fmla="*/ 402437 h 498539"/>
              <a:gd name="connsiteX72" fmla="*/ 1711756 w 4429095"/>
              <a:gd name="connsiteY72" fmla="*/ 483217 h 498539"/>
              <a:gd name="connsiteX73" fmla="*/ 1693293 w 4429095"/>
              <a:gd name="connsiteY73" fmla="*/ 498431 h 498539"/>
              <a:gd name="connsiteX74" fmla="*/ 1686796 w 4429095"/>
              <a:gd name="connsiteY74" fmla="*/ 497727 h 498539"/>
              <a:gd name="connsiteX75" fmla="*/ 1686796 w 4429095"/>
              <a:gd name="connsiteY75" fmla="*/ 490526 h 498539"/>
              <a:gd name="connsiteX76" fmla="*/ 1692644 w 4429095"/>
              <a:gd name="connsiteY76" fmla="*/ 491230 h 498539"/>
              <a:gd name="connsiteX77" fmla="*/ 1704880 w 4429095"/>
              <a:gd name="connsiteY77" fmla="*/ 480239 h 498539"/>
              <a:gd name="connsiteX78" fmla="*/ 1707858 w 4429095"/>
              <a:gd name="connsiteY78" fmla="*/ 472226 h 498539"/>
              <a:gd name="connsiteX79" fmla="*/ 1885985 w 4429095"/>
              <a:gd name="connsiteY79" fmla="*/ 401463 h 498539"/>
              <a:gd name="connsiteX80" fmla="*/ 1885985 w 4429095"/>
              <a:gd name="connsiteY80" fmla="*/ 410017 h 498539"/>
              <a:gd name="connsiteX81" fmla="*/ 1859888 w 4429095"/>
              <a:gd name="connsiteY81" fmla="*/ 435139 h 498539"/>
              <a:gd name="connsiteX82" fmla="*/ 1859888 w 4429095"/>
              <a:gd name="connsiteY82" fmla="*/ 472497 h 498539"/>
              <a:gd name="connsiteX83" fmla="*/ 1851334 w 4429095"/>
              <a:gd name="connsiteY83" fmla="*/ 472497 h 498539"/>
              <a:gd name="connsiteX84" fmla="*/ 1851334 w 4429095"/>
              <a:gd name="connsiteY84" fmla="*/ 402437 h 498539"/>
              <a:gd name="connsiteX85" fmla="*/ 1851388 w 4429095"/>
              <a:gd name="connsiteY85" fmla="*/ 402437 h 498539"/>
              <a:gd name="connsiteX86" fmla="*/ 1859239 w 4429095"/>
              <a:gd name="connsiteY86" fmla="*/ 402437 h 498539"/>
              <a:gd name="connsiteX87" fmla="*/ 1859239 w 4429095"/>
              <a:gd name="connsiteY87" fmla="*/ 418842 h 498539"/>
              <a:gd name="connsiteX88" fmla="*/ 1859510 w 4429095"/>
              <a:gd name="connsiteY88" fmla="*/ 418842 h 498539"/>
              <a:gd name="connsiteX89" fmla="*/ 1885985 w 4429095"/>
              <a:gd name="connsiteY89" fmla="*/ 401463 h 498539"/>
              <a:gd name="connsiteX90" fmla="*/ 183001 w 4429095"/>
              <a:gd name="connsiteY90" fmla="*/ 401463 h 498539"/>
              <a:gd name="connsiteX91" fmla="*/ 183001 w 4429095"/>
              <a:gd name="connsiteY91" fmla="*/ 410017 h 498539"/>
              <a:gd name="connsiteX92" fmla="*/ 156904 w 4429095"/>
              <a:gd name="connsiteY92" fmla="*/ 435139 h 498539"/>
              <a:gd name="connsiteX93" fmla="*/ 156904 w 4429095"/>
              <a:gd name="connsiteY93" fmla="*/ 472497 h 498539"/>
              <a:gd name="connsiteX94" fmla="*/ 148350 w 4429095"/>
              <a:gd name="connsiteY94" fmla="*/ 472497 h 498539"/>
              <a:gd name="connsiteX95" fmla="*/ 148350 w 4429095"/>
              <a:gd name="connsiteY95" fmla="*/ 402437 h 498539"/>
              <a:gd name="connsiteX96" fmla="*/ 148404 w 4429095"/>
              <a:gd name="connsiteY96" fmla="*/ 402437 h 498539"/>
              <a:gd name="connsiteX97" fmla="*/ 156255 w 4429095"/>
              <a:gd name="connsiteY97" fmla="*/ 402437 h 498539"/>
              <a:gd name="connsiteX98" fmla="*/ 156255 w 4429095"/>
              <a:gd name="connsiteY98" fmla="*/ 418842 h 498539"/>
              <a:gd name="connsiteX99" fmla="*/ 156525 w 4429095"/>
              <a:gd name="connsiteY99" fmla="*/ 418842 h 498539"/>
              <a:gd name="connsiteX100" fmla="*/ 183001 w 4429095"/>
              <a:gd name="connsiteY100" fmla="*/ 401463 h 498539"/>
              <a:gd name="connsiteX101" fmla="*/ 1117819 w 4429095"/>
              <a:gd name="connsiteY101" fmla="*/ 400651 h 498539"/>
              <a:gd name="connsiteX102" fmla="*/ 1146568 w 4429095"/>
              <a:gd name="connsiteY102" fmla="*/ 422633 h 498539"/>
              <a:gd name="connsiteX103" fmla="*/ 1135036 w 4429095"/>
              <a:gd name="connsiteY103" fmla="*/ 422633 h 498539"/>
              <a:gd name="connsiteX104" fmla="*/ 1118739 w 4429095"/>
              <a:gd name="connsiteY104" fmla="*/ 410830 h 498539"/>
              <a:gd name="connsiteX105" fmla="*/ 1103796 w 4429095"/>
              <a:gd name="connsiteY105" fmla="*/ 419817 h 498539"/>
              <a:gd name="connsiteX106" fmla="*/ 1126752 w 4429095"/>
              <a:gd name="connsiteY106" fmla="*/ 432053 h 498539"/>
              <a:gd name="connsiteX107" fmla="*/ 1149709 w 4429095"/>
              <a:gd name="connsiteY107" fmla="*/ 452032 h 498539"/>
              <a:gd name="connsiteX108" fmla="*/ 1119822 w 4429095"/>
              <a:gd name="connsiteY108" fmla="*/ 474176 h 498539"/>
              <a:gd name="connsiteX109" fmla="*/ 1090097 w 4429095"/>
              <a:gd name="connsiteY109" fmla="*/ 450408 h 498539"/>
              <a:gd name="connsiteX110" fmla="*/ 1101629 w 4429095"/>
              <a:gd name="connsiteY110" fmla="*/ 450408 h 498539"/>
              <a:gd name="connsiteX111" fmla="*/ 1101684 w 4429095"/>
              <a:gd name="connsiteY111" fmla="*/ 450353 h 498539"/>
              <a:gd name="connsiteX112" fmla="*/ 1120580 w 4429095"/>
              <a:gd name="connsiteY112" fmla="*/ 463943 h 498539"/>
              <a:gd name="connsiteX113" fmla="*/ 1137527 w 4429095"/>
              <a:gd name="connsiteY113" fmla="*/ 453494 h 498539"/>
              <a:gd name="connsiteX114" fmla="*/ 1114569 w 4429095"/>
              <a:gd name="connsiteY114" fmla="*/ 440445 h 498539"/>
              <a:gd name="connsiteX115" fmla="*/ 1091614 w 4429095"/>
              <a:gd name="connsiteY115" fmla="*/ 420629 h 498539"/>
              <a:gd name="connsiteX116" fmla="*/ 1117819 w 4429095"/>
              <a:gd name="connsiteY116" fmla="*/ 400651 h 498539"/>
              <a:gd name="connsiteX117" fmla="*/ 902604 w 4429095"/>
              <a:gd name="connsiteY117" fmla="*/ 400651 h 498539"/>
              <a:gd name="connsiteX118" fmla="*/ 932869 w 4429095"/>
              <a:gd name="connsiteY118" fmla="*/ 424798 h 498539"/>
              <a:gd name="connsiteX119" fmla="*/ 920927 w 4429095"/>
              <a:gd name="connsiteY119" fmla="*/ 424798 h 498539"/>
              <a:gd name="connsiteX120" fmla="*/ 915192 w 4429095"/>
              <a:gd name="connsiteY120" fmla="*/ 414559 h 498539"/>
              <a:gd name="connsiteX121" fmla="*/ 903579 w 4429095"/>
              <a:gd name="connsiteY121" fmla="*/ 410884 h 498539"/>
              <a:gd name="connsiteX122" fmla="*/ 881705 w 4429095"/>
              <a:gd name="connsiteY122" fmla="*/ 438280 h 498539"/>
              <a:gd name="connsiteX123" fmla="*/ 902225 w 4429095"/>
              <a:gd name="connsiteY123" fmla="*/ 463943 h 498539"/>
              <a:gd name="connsiteX124" fmla="*/ 921500 w 4429095"/>
              <a:gd name="connsiteY124" fmla="*/ 446834 h 498539"/>
              <a:gd name="connsiteX125" fmla="*/ 933302 w 4429095"/>
              <a:gd name="connsiteY125" fmla="*/ 446834 h 498539"/>
              <a:gd name="connsiteX126" fmla="*/ 902333 w 4429095"/>
              <a:gd name="connsiteY126" fmla="*/ 474122 h 498539"/>
              <a:gd name="connsiteX127" fmla="*/ 869468 w 4429095"/>
              <a:gd name="connsiteY127" fmla="*/ 438280 h 498539"/>
              <a:gd name="connsiteX128" fmla="*/ 902604 w 4429095"/>
              <a:gd name="connsiteY128" fmla="*/ 400651 h 498539"/>
              <a:gd name="connsiteX129" fmla="*/ 867033 w 4429095"/>
              <a:gd name="connsiteY129" fmla="*/ 400650 h 498539"/>
              <a:gd name="connsiteX130" fmla="*/ 867033 w 4429095"/>
              <a:gd name="connsiteY130" fmla="*/ 412887 h 498539"/>
              <a:gd name="connsiteX131" fmla="*/ 841639 w 4429095"/>
              <a:gd name="connsiteY131" fmla="*/ 441257 h 498539"/>
              <a:gd name="connsiteX132" fmla="*/ 841639 w 4429095"/>
              <a:gd name="connsiteY132" fmla="*/ 472497 h 498539"/>
              <a:gd name="connsiteX133" fmla="*/ 830108 w 4429095"/>
              <a:gd name="connsiteY133" fmla="*/ 472497 h 498539"/>
              <a:gd name="connsiteX134" fmla="*/ 830108 w 4429095"/>
              <a:gd name="connsiteY134" fmla="*/ 402329 h 498539"/>
              <a:gd name="connsiteX135" fmla="*/ 830108 w 4429095"/>
              <a:gd name="connsiteY135" fmla="*/ 402275 h 498539"/>
              <a:gd name="connsiteX136" fmla="*/ 840991 w 4429095"/>
              <a:gd name="connsiteY136" fmla="*/ 402275 h 498539"/>
              <a:gd name="connsiteX137" fmla="*/ 840991 w 4429095"/>
              <a:gd name="connsiteY137" fmla="*/ 417055 h 498539"/>
              <a:gd name="connsiteX138" fmla="*/ 841261 w 4429095"/>
              <a:gd name="connsiteY138" fmla="*/ 417055 h 498539"/>
              <a:gd name="connsiteX139" fmla="*/ 867033 w 4429095"/>
              <a:gd name="connsiteY139" fmla="*/ 400650 h 498539"/>
              <a:gd name="connsiteX140" fmla="*/ 1050900 w 4429095"/>
              <a:gd name="connsiteY140" fmla="*/ 400597 h 498539"/>
              <a:gd name="connsiteX141" fmla="*/ 1082681 w 4429095"/>
              <a:gd name="connsiteY141" fmla="*/ 440770 h 498539"/>
              <a:gd name="connsiteX142" fmla="*/ 1030163 w 4429095"/>
              <a:gd name="connsiteY142" fmla="*/ 440770 h 498539"/>
              <a:gd name="connsiteX143" fmla="*/ 1052036 w 4429095"/>
              <a:gd name="connsiteY143" fmla="*/ 463835 h 498539"/>
              <a:gd name="connsiteX144" fmla="*/ 1070227 w 4429095"/>
              <a:gd name="connsiteY144" fmla="*/ 450137 h 498539"/>
              <a:gd name="connsiteX145" fmla="*/ 1081651 w 4429095"/>
              <a:gd name="connsiteY145" fmla="*/ 450137 h 498539"/>
              <a:gd name="connsiteX146" fmla="*/ 1081598 w 4429095"/>
              <a:gd name="connsiteY146" fmla="*/ 450191 h 498539"/>
              <a:gd name="connsiteX147" fmla="*/ 1051603 w 4429095"/>
              <a:gd name="connsiteY147" fmla="*/ 474068 h 498539"/>
              <a:gd name="connsiteX148" fmla="*/ 1017927 w 4429095"/>
              <a:gd name="connsiteY148" fmla="*/ 437143 h 498539"/>
              <a:gd name="connsiteX149" fmla="*/ 1050900 w 4429095"/>
              <a:gd name="connsiteY149" fmla="*/ 400597 h 498539"/>
              <a:gd name="connsiteX150" fmla="*/ 786307 w 4429095"/>
              <a:gd name="connsiteY150" fmla="*/ 400597 h 498539"/>
              <a:gd name="connsiteX151" fmla="*/ 812620 w 4429095"/>
              <a:gd name="connsiteY151" fmla="*/ 419872 h 498539"/>
              <a:gd name="connsiteX152" fmla="*/ 812620 w 4429095"/>
              <a:gd name="connsiteY152" fmla="*/ 455984 h 498539"/>
              <a:gd name="connsiteX153" fmla="*/ 816302 w 4429095"/>
              <a:gd name="connsiteY153" fmla="*/ 463835 h 498539"/>
              <a:gd name="connsiteX154" fmla="*/ 819821 w 4429095"/>
              <a:gd name="connsiteY154" fmla="*/ 463131 h 498539"/>
              <a:gd name="connsiteX155" fmla="*/ 819821 w 4429095"/>
              <a:gd name="connsiteY155" fmla="*/ 472065 h 498539"/>
              <a:gd name="connsiteX156" fmla="*/ 819821 w 4429095"/>
              <a:gd name="connsiteY156" fmla="*/ 472227 h 498539"/>
              <a:gd name="connsiteX157" fmla="*/ 811537 w 4429095"/>
              <a:gd name="connsiteY157" fmla="*/ 474122 h 498539"/>
              <a:gd name="connsiteX158" fmla="*/ 801792 w 4429095"/>
              <a:gd name="connsiteY158" fmla="*/ 463239 h 498539"/>
              <a:gd name="connsiteX159" fmla="*/ 777103 w 4429095"/>
              <a:gd name="connsiteY159" fmla="*/ 474122 h 498539"/>
              <a:gd name="connsiteX160" fmla="*/ 753876 w 4429095"/>
              <a:gd name="connsiteY160" fmla="*/ 454414 h 498539"/>
              <a:gd name="connsiteX161" fmla="*/ 777644 w 4429095"/>
              <a:gd name="connsiteY161" fmla="*/ 432812 h 498539"/>
              <a:gd name="connsiteX162" fmla="*/ 801250 w 4429095"/>
              <a:gd name="connsiteY162" fmla="*/ 422470 h 498539"/>
              <a:gd name="connsiteX163" fmla="*/ 785657 w 4429095"/>
              <a:gd name="connsiteY163" fmla="*/ 410776 h 498539"/>
              <a:gd name="connsiteX164" fmla="*/ 768115 w 4429095"/>
              <a:gd name="connsiteY164" fmla="*/ 424095 h 498539"/>
              <a:gd name="connsiteX165" fmla="*/ 756583 w 4429095"/>
              <a:gd name="connsiteY165" fmla="*/ 424095 h 498539"/>
              <a:gd name="connsiteX166" fmla="*/ 786307 w 4429095"/>
              <a:gd name="connsiteY166" fmla="*/ 400597 h 498539"/>
              <a:gd name="connsiteX167" fmla="*/ 33082 w 4429095"/>
              <a:gd name="connsiteY167" fmla="*/ 400434 h 498539"/>
              <a:gd name="connsiteX168" fmla="*/ 64593 w 4429095"/>
              <a:gd name="connsiteY168" fmla="*/ 437521 h 498539"/>
              <a:gd name="connsiteX169" fmla="*/ 33082 w 4429095"/>
              <a:gd name="connsiteY169" fmla="*/ 474609 h 498539"/>
              <a:gd name="connsiteX170" fmla="*/ 8772 w 4429095"/>
              <a:gd name="connsiteY170" fmla="*/ 459286 h 498539"/>
              <a:gd name="connsiteX171" fmla="*/ 8501 w 4429095"/>
              <a:gd name="connsiteY171" fmla="*/ 459286 h 498539"/>
              <a:gd name="connsiteX172" fmla="*/ 8501 w 4429095"/>
              <a:gd name="connsiteY172" fmla="*/ 498539 h 498539"/>
              <a:gd name="connsiteX173" fmla="*/ 1 w 4429095"/>
              <a:gd name="connsiteY173" fmla="*/ 498539 h 498539"/>
              <a:gd name="connsiteX174" fmla="*/ 1 w 4429095"/>
              <a:gd name="connsiteY174" fmla="*/ 402546 h 498539"/>
              <a:gd name="connsiteX175" fmla="*/ 1 w 4429095"/>
              <a:gd name="connsiteY175" fmla="*/ 402437 h 498539"/>
              <a:gd name="connsiteX176" fmla="*/ 7852 w 4429095"/>
              <a:gd name="connsiteY176" fmla="*/ 402437 h 498539"/>
              <a:gd name="connsiteX177" fmla="*/ 7852 w 4429095"/>
              <a:gd name="connsiteY177" fmla="*/ 415756 h 498539"/>
              <a:gd name="connsiteX178" fmla="*/ 8122 w 4429095"/>
              <a:gd name="connsiteY178" fmla="*/ 415756 h 498539"/>
              <a:gd name="connsiteX179" fmla="*/ 33082 w 4429095"/>
              <a:gd name="connsiteY179" fmla="*/ 400434 h 498539"/>
              <a:gd name="connsiteX180" fmla="*/ 1991887 w 4429095"/>
              <a:gd name="connsiteY180" fmla="*/ 400380 h 498539"/>
              <a:gd name="connsiteX181" fmla="*/ 2017550 w 4429095"/>
              <a:gd name="connsiteY181" fmla="*/ 422903 h 498539"/>
              <a:gd name="connsiteX182" fmla="*/ 2008996 w 4429095"/>
              <a:gd name="connsiteY182" fmla="*/ 422903 h 498539"/>
              <a:gd name="connsiteX183" fmla="*/ 1990696 w 4429095"/>
              <a:gd name="connsiteY183" fmla="*/ 407581 h 498539"/>
              <a:gd name="connsiteX184" fmla="*/ 1974128 w 4429095"/>
              <a:gd name="connsiteY184" fmla="*/ 419655 h 498539"/>
              <a:gd name="connsiteX185" fmla="*/ 1988638 w 4429095"/>
              <a:gd name="connsiteY185" fmla="*/ 431458 h 498539"/>
              <a:gd name="connsiteX186" fmla="*/ 2000008 w 4429095"/>
              <a:gd name="connsiteY186" fmla="*/ 434056 h 498539"/>
              <a:gd name="connsiteX187" fmla="*/ 2019986 w 4429095"/>
              <a:gd name="connsiteY187" fmla="*/ 453493 h 498539"/>
              <a:gd name="connsiteX188" fmla="*/ 1991887 w 4429095"/>
              <a:gd name="connsiteY188" fmla="*/ 474555 h 498539"/>
              <a:gd name="connsiteX189" fmla="*/ 1963083 w 4429095"/>
              <a:gd name="connsiteY189" fmla="*/ 449812 h 498539"/>
              <a:gd name="connsiteX190" fmla="*/ 1971638 w 4429095"/>
              <a:gd name="connsiteY190" fmla="*/ 449812 h 498539"/>
              <a:gd name="connsiteX191" fmla="*/ 1992266 w 4429095"/>
              <a:gd name="connsiteY191" fmla="*/ 467354 h 498539"/>
              <a:gd name="connsiteX192" fmla="*/ 2011432 w 4429095"/>
              <a:gd name="connsiteY192" fmla="*/ 454035 h 498539"/>
              <a:gd name="connsiteX193" fmla="*/ 1996110 w 4429095"/>
              <a:gd name="connsiteY193" fmla="*/ 441257 h 498539"/>
              <a:gd name="connsiteX194" fmla="*/ 1985119 w 4429095"/>
              <a:gd name="connsiteY194" fmla="*/ 438821 h 498539"/>
              <a:gd name="connsiteX195" fmla="*/ 1965574 w 4429095"/>
              <a:gd name="connsiteY195" fmla="*/ 420088 h 498539"/>
              <a:gd name="connsiteX196" fmla="*/ 1991887 w 4429095"/>
              <a:gd name="connsiteY196" fmla="*/ 400380 h 498539"/>
              <a:gd name="connsiteX197" fmla="*/ 1605799 w 4429095"/>
              <a:gd name="connsiteY197" fmla="*/ 400380 h 498539"/>
              <a:gd name="connsiteX198" fmla="*/ 1625886 w 4429095"/>
              <a:gd name="connsiteY198" fmla="*/ 414132 h 498539"/>
              <a:gd name="connsiteX199" fmla="*/ 1648138 w 4429095"/>
              <a:gd name="connsiteY199" fmla="*/ 400380 h 498539"/>
              <a:gd name="connsiteX200" fmla="*/ 1671365 w 4429095"/>
              <a:gd name="connsiteY200" fmla="*/ 424961 h 498539"/>
              <a:gd name="connsiteX201" fmla="*/ 1671365 w 4429095"/>
              <a:gd name="connsiteY201" fmla="*/ 472497 h 498539"/>
              <a:gd name="connsiteX202" fmla="*/ 1662811 w 4429095"/>
              <a:gd name="connsiteY202" fmla="*/ 472497 h 498539"/>
              <a:gd name="connsiteX203" fmla="*/ 1662811 w 4429095"/>
              <a:gd name="connsiteY203" fmla="*/ 425394 h 498539"/>
              <a:gd name="connsiteX204" fmla="*/ 1646243 w 4429095"/>
              <a:gd name="connsiteY204" fmla="*/ 407635 h 498539"/>
              <a:gd name="connsiteX205" fmla="*/ 1627239 w 4429095"/>
              <a:gd name="connsiteY205" fmla="*/ 432919 h 498539"/>
              <a:gd name="connsiteX206" fmla="*/ 1627239 w 4429095"/>
              <a:gd name="connsiteY206" fmla="*/ 472551 h 498539"/>
              <a:gd name="connsiteX207" fmla="*/ 1618685 w 4429095"/>
              <a:gd name="connsiteY207" fmla="*/ 472551 h 498539"/>
              <a:gd name="connsiteX208" fmla="*/ 1618685 w 4429095"/>
              <a:gd name="connsiteY208" fmla="*/ 425015 h 498539"/>
              <a:gd name="connsiteX209" fmla="*/ 1604012 w 4429095"/>
              <a:gd name="connsiteY209" fmla="*/ 407635 h 498539"/>
              <a:gd name="connsiteX210" fmla="*/ 1583113 w 4429095"/>
              <a:gd name="connsiteY210" fmla="*/ 433407 h 498539"/>
              <a:gd name="connsiteX211" fmla="*/ 1583113 w 4429095"/>
              <a:gd name="connsiteY211" fmla="*/ 472497 h 498539"/>
              <a:gd name="connsiteX212" fmla="*/ 1574559 w 4429095"/>
              <a:gd name="connsiteY212" fmla="*/ 472497 h 498539"/>
              <a:gd name="connsiteX213" fmla="*/ 1574559 w 4429095"/>
              <a:gd name="connsiteY213" fmla="*/ 402437 h 498539"/>
              <a:gd name="connsiteX214" fmla="*/ 1574613 w 4429095"/>
              <a:gd name="connsiteY214" fmla="*/ 402437 h 498539"/>
              <a:gd name="connsiteX215" fmla="*/ 1582464 w 4429095"/>
              <a:gd name="connsiteY215" fmla="*/ 402437 h 498539"/>
              <a:gd name="connsiteX216" fmla="*/ 1582464 w 4429095"/>
              <a:gd name="connsiteY216" fmla="*/ 414240 h 498539"/>
              <a:gd name="connsiteX217" fmla="*/ 1582843 w 4429095"/>
              <a:gd name="connsiteY217" fmla="*/ 414240 h 498539"/>
              <a:gd name="connsiteX218" fmla="*/ 1605799 w 4429095"/>
              <a:gd name="connsiteY218" fmla="*/ 400380 h 498539"/>
              <a:gd name="connsiteX219" fmla="*/ 1383275 w 4429095"/>
              <a:gd name="connsiteY219" fmla="*/ 400380 h 498539"/>
              <a:gd name="connsiteX220" fmla="*/ 1409047 w 4429095"/>
              <a:gd name="connsiteY220" fmla="*/ 422903 h 498539"/>
              <a:gd name="connsiteX221" fmla="*/ 1409047 w 4429095"/>
              <a:gd name="connsiteY221" fmla="*/ 460099 h 498539"/>
              <a:gd name="connsiteX222" fmla="*/ 1414082 w 4429095"/>
              <a:gd name="connsiteY222" fmla="*/ 465242 h 498539"/>
              <a:gd name="connsiteX223" fmla="*/ 1416789 w 4429095"/>
              <a:gd name="connsiteY223" fmla="*/ 464701 h 498539"/>
              <a:gd name="connsiteX224" fmla="*/ 1416789 w 4429095"/>
              <a:gd name="connsiteY224" fmla="*/ 471902 h 498539"/>
              <a:gd name="connsiteX225" fmla="*/ 1411213 w 4429095"/>
              <a:gd name="connsiteY225" fmla="*/ 472443 h 498539"/>
              <a:gd name="connsiteX226" fmla="*/ 1401196 w 4429095"/>
              <a:gd name="connsiteY226" fmla="*/ 460207 h 498539"/>
              <a:gd name="connsiteX227" fmla="*/ 1400926 w 4429095"/>
              <a:gd name="connsiteY227" fmla="*/ 460207 h 498539"/>
              <a:gd name="connsiteX228" fmla="*/ 1375373 w 4429095"/>
              <a:gd name="connsiteY228" fmla="*/ 474446 h 498539"/>
              <a:gd name="connsiteX229" fmla="*/ 1351876 w 4429095"/>
              <a:gd name="connsiteY229" fmla="*/ 453927 h 498539"/>
              <a:gd name="connsiteX230" fmla="*/ 1389502 w 4429095"/>
              <a:gd name="connsiteY230" fmla="*/ 431403 h 498539"/>
              <a:gd name="connsiteX231" fmla="*/ 1400493 w 4429095"/>
              <a:gd name="connsiteY231" fmla="*/ 421929 h 498539"/>
              <a:gd name="connsiteX232" fmla="*/ 1382193 w 4429095"/>
              <a:gd name="connsiteY232" fmla="*/ 407527 h 498539"/>
              <a:gd name="connsiteX233" fmla="*/ 1363462 w 4429095"/>
              <a:gd name="connsiteY233" fmla="*/ 423824 h 498539"/>
              <a:gd name="connsiteX234" fmla="*/ 1354933 w 4429095"/>
              <a:gd name="connsiteY234" fmla="*/ 423824 h 498539"/>
              <a:gd name="connsiteX235" fmla="*/ 1363387 w 4429095"/>
              <a:gd name="connsiteY235" fmla="*/ 405977 h 498539"/>
              <a:gd name="connsiteX236" fmla="*/ 1383275 w 4429095"/>
              <a:gd name="connsiteY236" fmla="*/ 400380 h 498539"/>
              <a:gd name="connsiteX237" fmla="*/ 1314896 w 4429095"/>
              <a:gd name="connsiteY237" fmla="*/ 400380 h 498539"/>
              <a:gd name="connsiteX238" fmla="*/ 1343267 w 4429095"/>
              <a:gd name="connsiteY238" fmla="*/ 424419 h 498539"/>
              <a:gd name="connsiteX239" fmla="*/ 1334713 w 4429095"/>
              <a:gd name="connsiteY239" fmla="*/ 424419 h 498539"/>
              <a:gd name="connsiteX240" fmla="*/ 1314896 w 4429095"/>
              <a:gd name="connsiteY240" fmla="*/ 407581 h 498539"/>
              <a:gd name="connsiteX241" fmla="*/ 1290315 w 4429095"/>
              <a:gd name="connsiteY241" fmla="*/ 437467 h 498539"/>
              <a:gd name="connsiteX242" fmla="*/ 1314896 w 4429095"/>
              <a:gd name="connsiteY242" fmla="*/ 467354 h 498539"/>
              <a:gd name="connsiteX243" fmla="*/ 1335253 w 4429095"/>
              <a:gd name="connsiteY243" fmla="*/ 447375 h 498539"/>
              <a:gd name="connsiteX244" fmla="*/ 1343809 w 4429095"/>
              <a:gd name="connsiteY244" fmla="*/ 447375 h 498539"/>
              <a:gd name="connsiteX245" fmla="*/ 1314896 w 4429095"/>
              <a:gd name="connsiteY245" fmla="*/ 474555 h 498539"/>
              <a:gd name="connsiteX246" fmla="*/ 1281762 w 4429095"/>
              <a:gd name="connsiteY246" fmla="*/ 437467 h 498539"/>
              <a:gd name="connsiteX247" fmla="*/ 1314896 w 4429095"/>
              <a:gd name="connsiteY247" fmla="*/ 400380 h 498539"/>
              <a:gd name="connsiteX248" fmla="*/ 298703 w 4429095"/>
              <a:gd name="connsiteY248" fmla="*/ 400380 h 498539"/>
              <a:gd name="connsiteX249" fmla="*/ 331839 w 4429095"/>
              <a:gd name="connsiteY249" fmla="*/ 437467 h 498539"/>
              <a:gd name="connsiteX250" fmla="*/ 298703 w 4429095"/>
              <a:gd name="connsiteY250" fmla="*/ 474555 h 498539"/>
              <a:gd name="connsiteX251" fmla="*/ 265568 w 4429095"/>
              <a:gd name="connsiteY251" fmla="*/ 437467 h 498539"/>
              <a:gd name="connsiteX252" fmla="*/ 298703 w 4429095"/>
              <a:gd name="connsiteY252" fmla="*/ 400380 h 498539"/>
              <a:gd name="connsiteX253" fmla="*/ 105470 w 4429095"/>
              <a:gd name="connsiteY253" fmla="*/ 400380 h 498539"/>
              <a:gd name="connsiteX254" fmla="*/ 131241 w 4429095"/>
              <a:gd name="connsiteY254" fmla="*/ 422903 h 498539"/>
              <a:gd name="connsiteX255" fmla="*/ 131241 w 4429095"/>
              <a:gd name="connsiteY255" fmla="*/ 460099 h 498539"/>
              <a:gd name="connsiteX256" fmla="*/ 136276 w 4429095"/>
              <a:gd name="connsiteY256" fmla="*/ 465242 h 498539"/>
              <a:gd name="connsiteX257" fmla="*/ 138984 w 4429095"/>
              <a:gd name="connsiteY257" fmla="*/ 464701 h 498539"/>
              <a:gd name="connsiteX258" fmla="*/ 138984 w 4429095"/>
              <a:gd name="connsiteY258" fmla="*/ 471902 h 498539"/>
              <a:gd name="connsiteX259" fmla="*/ 133407 w 4429095"/>
              <a:gd name="connsiteY259" fmla="*/ 472443 h 498539"/>
              <a:gd name="connsiteX260" fmla="*/ 123336 w 4429095"/>
              <a:gd name="connsiteY260" fmla="*/ 460207 h 498539"/>
              <a:gd name="connsiteX261" fmla="*/ 123066 w 4429095"/>
              <a:gd name="connsiteY261" fmla="*/ 460207 h 498539"/>
              <a:gd name="connsiteX262" fmla="*/ 97511 w 4429095"/>
              <a:gd name="connsiteY262" fmla="*/ 474446 h 498539"/>
              <a:gd name="connsiteX263" fmla="*/ 74013 w 4429095"/>
              <a:gd name="connsiteY263" fmla="*/ 453927 h 498539"/>
              <a:gd name="connsiteX264" fmla="*/ 111642 w 4429095"/>
              <a:gd name="connsiteY264" fmla="*/ 431403 h 498539"/>
              <a:gd name="connsiteX265" fmla="*/ 122633 w 4429095"/>
              <a:gd name="connsiteY265" fmla="*/ 421929 h 498539"/>
              <a:gd name="connsiteX266" fmla="*/ 104333 w 4429095"/>
              <a:gd name="connsiteY266" fmla="*/ 407527 h 498539"/>
              <a:gd name="connsiteX267" fmla="*/ 85599 w 4429095"/>
              <a:gd name="connsiteY267" fmla="*/ 423824 h 498539"/>
              <a:gd name="connsiteX268" fmla="*/ 77125 w 4429095"/>
              <a:gd name="connsiteY268" fmla="*/ 423824 h 498539"/>
              <a:gd name="connsiteX269" fmla="*/ 85580 w 4429095"/>
              <a:gd name="connsiteY269" fmla="*/ 405977 h 498539"/>
              <a:gd name="connsiteX270" fmla="*/ 105470 w 4429095"/>
              <a:gd name="connsiteY270" fmla="*/ 400380 h 498539"/>
              <a:gd name="connsiteX271" fmla="*/ 1532220 w 4429095"/>
              <a:gd name="connsiteY271" fmla="*/ 400326 h 498539"/>
              <a:gd name="connsiteX272" fmla="*/ 1563027 w 4429095"/>
              <a:gd name="connsiteY272" fmla="*/ 439687 h 498539"/>
              <a:gd name="connsiteX273" fmla="*/ 1509101 w 4429095"/>
              <a:gd name="connsiteY273" fmla="*/ 439687 h 498539"/>
              <a:gd name="connsiteX274" fmla="*/ 1509155 w 4429095"/>
              <a:gd name="connsiteY274" fmla="*/ 439741 h 498539"/>
              <a:gd name="connsiteX275" fmla="*/ 1532220 w 4429095"/>
              <a:gd name="connsiteY275" fmla="*/ 467300 h 498539"/>
              <a:gd name="connsiteX276" fmla="*/ 1554202 w 4429095"/>
              <a:gd name="connsiteY276" fmla="*/ 449379 h 498539"/>
              <a:gd name="connsiteX277" fmla="*/ 1562756 w 4429095"/>
              <a:gd name="connsiteY277" fmla="*/ 449379 h 498539"/>
              <a:gd name="connsiteX278" fmla="*/ 1532220 w 4429095"/>
              <a:gd name="connsiteY278" fmla="*/ 474501 h 498539"/>
              <a:gd name="connsiteX279" fmla="*/ 1500601 w 4429095"/>
              <a:gd name="connsiteY279" fmla="*/ 437413 h 498539"/>
              <a:gd name="connsiteX280" fmla="*/ 1532220 w 4429095"/>
              <a:gd name="connsiteY280" fmla="*/ 400326 h 498539"/>
              <a:gd name="connsiteX281" fmla="*/ 558693 w 4429095"/>
              <a:gd name="connsiteY281" fmla="*/ 400326 h 498539"/>
              <a:gd name="connsiteX282" fmla="*/ 589500 w 4429095"/>
              <a:gd name="connsiteY282" fmla="*/ 439687 h 498539"/>
              <a:gd name="connsiteX283" fmla="*/ 535574 w 4429095"/>
              <a:gd name="connsiteY283" fmla="*/ 439687 h 498539"/>
              <a:gd name="connsiteX284" fmla="*/ 535628 w 4429095"/>
              <a:gd name="connsiteY284" fmla="*/ 439741 h 498539"/>
              <a:gd name="connsiteX285" fmla="*/ 558693 w 4429095"/>
              <a:gd name="connsiteY285" fmla="*/ 467300 h 498539"/>
              <a:gd name="connsiteX286" fmla="*/ 580675 w 4429095"/>
              <a:gd name="connsiteY286" fmla="*/ 449379 h 498539"/>
              <a:gd name="connsiteX287" fmla="*/ 589228 w 4429095"/>
              <a:gd name="connsiteY287" fmla="*/ 449379 h 498539"/>
              <a:gd name="connsiteX288" fmla="*/ 558693 w 4429095"/>
              <a:gd name="connsiteY288" fmla="*/ 474501 h 498539"/>
              <a:gd name="connsiteX289" fmla="*/ 527074 w 4429095"/>
              <a:gd name="connsiteY289" fmla="*/ 437413 h 498539"/>
              <a:gd name="connsiteX290" fmla="*/ 558693 w 4429095"/>
              <a:gd name="connsiteY290" fmla="*/ 400326 h 498539"/>
              <a:gd name="connsiteX291" fmla="*/ 1234495 w 4429095"/>
              <a:gd name="connsiteY291" fmla="*/ 384787 h 498539"/>
              <a:gd name="connsiteX292" fmla="*/ 1215058 w 4429095"/>
              <a:gd name="connsiteY292" fmla="*/ 434490 h 498539"/>
              <a:gd name="connsiteX293" fmla="*/ 1253228 w 4429095"/>
              <a:gd name="connsiteY293" fmla="*/ 434490 h 498539"/>
              <a:gd name="connsiteX294" fmla="*/ 2037366 w 4429095"/>
              <a:gd name="connsiteY294" fmla="*/ 381322 h 498539"/>
              <a:gd name="connsiteX295" fmla="*/ 2045921 w 4429095"/>
              <a:gd name="connsiteY295" fmla="*/ 381322 h 498539"/>
              <a:gd name="connsiteX296" fmla="*/ 2045921 w 4429095"/>
              <a:gd name="connsiteY296" fmla="*/ 402383 h 498539"/>
              <a:gd name="connsiteX297" fmla="*/ 2045921 w 4429095"/>
              <a:gd name="connsiteY297" fmla="*/ 402437 h 498539"/>
              <a:gd name="connsiteX298" fmla="*/ 2060160 w 4429095"/>
              <a:gd name="connsiteY298" fmla="*/ 402437 h 498539"/>
              <a:gd name="connsiteX299" fmla="*/ 2060160 w 4429095"/>
              <a:gd name="connsiteY299" fmla="*/ 409638 h 498539"/>
              <a:gd name="connsiteX300" fmla="*/ 2045921 w 4429095"/>
              <a:gd name="connsiteY300" fmla="*/ 409638 h 498539"/>
              <a:gd name="connsiteX301" fmla="*/ 2045921 w 4429095"/>
              <a:gd name="connsiteY301" fmla="*/ 456904 h 498539"/>
              <a:gd name="connsiteX302" fmla="*/ 2052851 w 4429095"/>
              <a:gd name="connsiteY302" fmla="*/ 466108 h 498539"/>
              <a:gd name="connsiteX303" fmla="*/ 2060160 w 4429095"/>
              <a:gd name="connsiteY303" fmla="*/ 465675 h 498539"/>
              <a:gd name="connsiteX304" fmla="*/ 2060160 w 4429095"/>
              <a:gd name="connsiteY304" fmla="*/ 472985 h 498539"/>
              <a:gd name="connsiteX305" fmla="*/ 2052580 w 4429095"/>
              <a:gd name="connsiteY305" fmla="*/ 473255 h 498539"/>
              <a:gd name="connsiteX306" fmla="*/ 2037366 w 4429095"/>
              <a:gd name="connsiteY306" fmla="*/ 457500 h 498539"/>
              <a:gd name="connsiteX307" fmla="*/ 2037366 w 4429095"/>
              <a:gd name="connsiteY307" fmla="*/ 409584 h 498539"/>
              <a:gd name="connsiteX308" fmla="*/ 2025130 w 4429095"/>
              <a:gd name="connsiteY308" fmla="*/ 409584 h 498539"/>
              <a:gd name="connsiteX309" fmla="*/ 2025130 w 4429095"/>
              <a:gd name="connsiteY309" fmla="*/ 402383 h 498539"/>
              <a:gd name="connsiteX310" fmla="*/ 2037366 w 4429095"/>
              <a:gd name="connsiteY310" fmla="*/ 402383 h 498539"/>
              <a:gd name="connsiteX311" fmla="*/ 422526 w 4429095"/>
              <a:gd name="connsiteY311" fmla="*/ 381322 h 498539"/>
              <a:gd name="connsiteX312" fmla="*/ 431081 w 4429095"/>
              <a:gd name="connsiteY312" fmla="*/ 381322 h 498539"/>
              <a:gd name="connsiteX313" fmla="*/ 431081 w 4429095"/>
              <a:gd name="connsiteY313" fmla="*/ 402383 h 498539"/>
              <a:gd name="connsiteX314" fmla="*/ 431081 w 4429095"/>
              <a:gd name="connsiteY314" fmla="*/ 402437 h 498539"/>
              <a:gd name="connsiteX315" fmla="*/ 445320 w 4429095"/>
              <a:gd name="connsiteY315" fmla="*/ 402437 h 498539"/>
              <a:gd name="connsiteX316" fmla="*/ 445320 w 4429095"/>
              <a:gd name="connsiteY316" fmla="*/ 409638 h 498539"/>
              <a:gd name="connsiteX317" fmla="*/ 431081 w 4429095"/>
              <a:gd name="connsiteY317" fmla="*/ 409638 h 498539"/>
              <a:gd name="connsiteX318" fmla="*/ 431081 w 4429095"/>
              <a:gd name="connsiteY318" fmla="*/ 456904 h 498539"/>
              <a:gd name="connsiteX319" fmla="*/ 438011 w 4429095"/>
              <a:gd name="connsiteY319" fmla="*/ 466108 h 498539"/>
              <a:gd name="connsiteX320" fmla="*/ 445320 w 4429095"/>
              <a:gd name="connsiteY320" fmla="*/ 465675 h 498539"/>
              <a:gd name="connsiteX321" fmla="*/ 445320 w 4429095"/>
              <a:gd name="connsiteY321" fmla="*/ 472985 h 498539"/>
              <a:gd name="connsiteX322" fmla="*/ 437740 w 4429095"/>
              <a:gd name="connsiteY322" fmla="*/ 473255 h 498539"/>
              <a:gd name="connsiteX323" fmla="*/ 422526 w 4429095"/>
              <a:gd name="connsiteY323" fmla="*/ 457500 h 498539"/>
              <a:gd name="connsiteX324" fmla="*/ 422526 w 4429095"/>
              <a:gd name="connsiteY324" fmla="*/ 409584 h 498539"/>
              <a:gd name="connsiteX325" fmla="*/ 410290 w 4429095"/>
              <a:gd name="connsiteY325" fmla="*/ 409584 h 498539"/>
              <a:gd name="connsiteX326" fmla="*/ 410290 w 4429095"/>
              <a:gd name="connsiteY326" fmla="*/ 402383 h 498539"/>
              <a:gd name="connsiteX327" fmla="*/ 422526 w 4429095"/>
              <a:gd name="connsiteY327" fmla="*/ 402383 h 498539"/>
              <a:gd name="connsiteX328" fmla="*/ 196211 w 4429095"/>
              <a:gd name="connsiteY328" fmla="*/ 381322 h 498539"/>
              <a:gd name="connsiteX329" fmla="*/ 204766 w 4429095"/>
              <a:gd name="connsiteY329" fmla="*/ 381322 h 498539"/>
              <a:gd name="connsiteX330" fmla="*/ 204766 w 4429095"/>
              <a:gd name="connsiteY330" fmla="*/ 402383 h 498539"/>
              <a:gd name="connsiteX331" fmla="*/ 204766 w 4429095"/>
              <a:gd name="connsiteY331" fmla="*/ 402437 h 498539"/>
              <a:gd name="connsiteX332" fmla="*/ 219005 w 4429095"/>
              <a:gd name="connsiteY332" fmla="*/ 402437 h 498539"/>
              <a:gd name="connsiteX333" fmla="*/ 219005 w 4429095"/>
              <a:gd name="connsiteY333" fmla="*/ 409638 h 498539"/>
              <a:gd name="connsiteX334" fmla="*/ 204766 w 4429095"/>
              <a:gd name="connsiteY334" fmla="*/ 409638 h 498539"/>
              <a:gd name="connsiteX335" fmla="*/ 204766 w 4429095"/>
              <a:gd name="connsiteY335" fmla="*/ 456904 h 498539"/>
              <a:gd name="connsiteX336" fmla="*/ 211696 w 4429095"/>
              <a:gd name="connsiteY336" fmla="*/ 466108 h 498539"/>
              <a:gd name="connsiteX337" fmla="*/ 219005 w 4429095"/>
              <a:gd name="connsiteY337" fmla="*/ 465675 h 498539"/>
              <a:gd name="connsiteX338" fmla="*/ 219005 w 4429095"/>
              <a:gd name="connsiteY338" fmla="*/ 472985 h 498539"/>
              <a:gd name="connsiteX339" fmla="*/ 211425 w 4429095"/>
              <a:gd name="connsiteY339" fmla="*/ 473255 h 498539"/>
              <a:gd name="connsiteX340" fmla="*/ 196211 w 4429095"/>
              <a:gd name="connsiteY340" fmla="*/ 457500 h 498539"/>
              <a:gd name="connsiteX341" fmla="*/ 196211 w 4429095"/>
              <a:gd name="connsiteY341" fmla="*/ 409584 h 498539"/>
              <a:gd name="connsiteX342" fmla="*/ 183975 w 4429095"/>
              <a:gd name="connsiteY342" fmla="*/ 409584 h 498539"/>
              <a:gd name="connsiteX343" fmla="*/ 183975 w 4429095"/>
              <a:gd name="connsiteY343" fmla="*/ 402383 h 498539"/>
              <a:gd name="connsiteX344" fmla="*/ 196211 w 4429095"/>
              <a:gd name="connsiteY344" fmla="*/ 402383 h 498539"/>
              <a:gd name="connsiteX345" fmla="*/ 1229730 w 4429095"/>
              <a:gd name="connsiteY345" fmla="*/ 375583 h 498539"/>
              <a:gd name="connsiteX346" fmla="*/ 1240017 w 4429095"/>
              <a:gd name="connsiteY346" fmla="*/ 375583 h 498539"/>
              <a:gd name="connsiteX347" fmla="*/ 1278025 w 4429095"/>
              <a:gd name="connsiteY347" fmla="*/ 472551 h 498539"/>
              <a:gd name="connsiteX348" fmla="*/ 1268117 w 4429095"/>
              <a:gd name="connsiteY348" fmla="*/ 472551 h 498539"/>
              <a:gd name="connsiteX349" fmla="*/ 1256314 w 4429095"/>
              <a:gd name="connsiteY349" fmla="*/ 442394 h 498539"/>
              <a:gd name="connsiteX350" fmla="*/ 1212189 w 4429095"/>
              <a:gd name="connsiteY350" fmla="*/ 442394 h 498539"/>
              <a:gd name="connsiteX351" fmla="*/ 1200548 w 4429095"/>
              <a:gd name="connsiteY351" fmla="*/ 472551 h 498539"/>
              <a:gd name="connsiteX352" fmla="*/ 1190640 w 4429095"/>
              <a:gd name="connsiteY352" fmla="*/ 472551 h 498539"/>
              <a:gd name="connsiteX353" fmla="*/ 1779541 w 4429095"/>
              <a:gd name="connsiteY353" fmla="*/ 375529 h 498539"/>
              <a:gd name="connsiteX354" fmla="*/ 1856369 w 4429095"/>
              <a:gd name="connsiteY354" fmla="*/ 375529 h 498539"/>
              <a:gd name="connsiteX355" fmla="*/ 1856369 w 4429095"/>
              <a:gd name="connsiteY355" fmla="*/ 383434 h 498539"/>
              <a:gd name="connsiteX356" fmla="*/ 1822584 w 4429095"/>
              <a:gd name="connsiteY356" fmla="*/ 383434 h 498539"/>
              <a:gd name="connsiteX357" fmla="*/ 1822584 w 4429095"/>
              <a:gd name="connsiteY357" fmla="*/ 472497 h 498539"/>
              <a:gd name="connsiteX358" fmla="*/ 1813326 w 4429095"/>
              <a:gd name="connsiteY358" fmla="*/ 472497 h 498539"/>
              <a:gd name="connsiteX359" fmla="*/ 1813326 w 4429095"/>
              <a:gd name="connsiteY359" fmla="*/ 383434 h 498539"/>
              <a:gd name="connsiteX360" fmla="*/ 1779541 w 4429095"/>
              <a:gd name="connsiteY360" fmla="*/ 383434 h 498539"/>
              <a:gd name="connsiteX361" fmla="*/ 946243 w 4429095"/>
              <a:gd name="connsiteY361" fmla="*/ 375529 h 498539"/>
              <a:gd name="connsiteX362" fmla="*/ 957775 w 4429095"/>
              <a:gd name="connsiteY362" fmla="*/ 375529 h 498539"/>
              <a:gd name="connsiteX363" fmla="*/ 957775 w 4429095"/>
              <a:gd name="connsiteY363" fmla="*/ 412616 h 498539"/>
              <a:gd name="connsiteX364" fmla="*/ 958046 w 4429095"/>
              <a:gd name="connsiteY364" fmla="*/ 412616 h 498539"/>
              <a:gd name="connsiteX365" fmla="*/ 980189 w 4429095"/>
              <a:gd name="connsiteY365" fmla="*/ 400651 h 498539"/>
              <a:gd name="connsiteX366" fmla="*/ 1004336 w 4429095"/>
              <a:gd name="connsiteY366" fmla="*/ 426314 h 498539"/>
              <a:gd name="connsiteX367" fmla="*/ 1004336 w 4429095"/>
              <a:gd name="connsiteY367" fmla="*/ 472498 h 498539"/>
              <a:gd name="connsiteX368" fmla="*/ 992804 w 4429095"/>
              <a:gd name="connsiteY368" fmla="*/ 472498 h 498539"/>
              <a:gd name="connsiteX369" fmla="*/ 992804 w 4429095"/>
              <a:gd name="connsiteY369" fmla="*/ 424961 h 498539"/>
              <a:gd name="connsiteX370" fmla="*/ 978566 w 4429095"/>
              <a:gd name="connsiteY370" fmla="*/ 410830 h 498539"/>
              <a:gd name="connsiteX371" fmla="*/ 957775 w 4429095"/>
              <a:gd name="connsiteY371" fmla="*/ 432811 h 498539"/>
              <a:gd name="connsiteX372" fmla="*/ 957775 w 4429095"/>
              <a:gd name="connsiteY372" fmla="*/ 472443 h 498539"/>
              <a:gd name="connsiteX373" fmla="*/ 946243 w 4429095"/>
              <a:gd name="connsiteY373" fmla="*/ 472443 h 498539"/>
              <a:gd name="connsiteX374" fmla="*/ 641531 w 4429095"/>
              <a:gd name="connsiteY374" fmla="*/ 375529 h 498539"/>
              <a:gd name="connsiteX375" fmla="*/ 659181 w 4429095"/>
              <a:gd name="connsiteY375" fmla="*/ 375529 h 498539"/>
              <a:gd name="connsiteX376" fmla="*/ 689717 w 4429095"/>
              <a:gd name="connsiteY376" fmla="*/ 457013 h 498539"/>
              <a:gd name="connsiteX377" fmla="*/ 720416 w 4429095"/>
              <a:gd name="connsiteY377" fmla="*/ 375529 h 498539"/>
              <a:gd name="connsiteX378" fmla="*/ 738066 w 4429095"/>
              <a:gd name="connsiteY378" fmla="*/ 375529 h 498539"/>
              <a:gd name="connsiteX379" fmla="*/ 738066 w 4429095"/>
              <a:gd name="connsiteY379" fmla="*/ 472497 h 498539"/>
              <a:gd name="connsiteX380" fmla="*/ 725830 w 4429095"/>
              <a:gd name="connsiteY380" fmla="*/ 472497 h 498539"/>
              <a:gd name="connsiteX381" fmla="*/ 725830 w 4429095"/>
              <a:gd name="connsiteY381" fmla="*/ 391826 h 498539"/>
              <a:gd name="connsiteX382" fmla="*/ 725560 w 4429095"/>
              <a:gd name="connsiteY382" fmla="*/ 391826 h 498539"/>
              <a:gd name="connsiteX383" fmla="*/ 695294 w 4429095"/>
              <a:gd name="connsiteY383" fmla="*/ 472497 h 498539"/>
              <a:gd name="connsiteX384" fmla="*/ 684303 w 4429095"/>
              <a:gd name="connsiteY384" fmla="*/ 472497 h 498539"/>
              <a:gd name="connsiteX385" fmla="*/ 654038 w 4429095"/>
              <a:gd name="connsiteY385" fmla="*/ 391826 h 498539"/>
              <a:gd name="connsiteX386" fmla="*/ 653767 w 4429095"/>
              <a:gd name="connsiteY386" fmla="*/ 391826 h 498539"/>
              <a:gd name="connsiteX387" fmla="*/ 653767 w 4429095"/>
              <a:gd name="connsiteY387" fmla="*/ 472497 h 498539"/>
              <a:gd name="connsiteX388" fmla="*/ 641531 w 4429095"/>
              <a:gd name="connsiteY388" fmla="*/ 472497 h 498539"/>
              <a:gd name="connsiteX389" fmla="*/ 457556 w 4429095"/>
              <a:gd name="connsiteY389" fmla="*/ 375529 h 498539"/>
              <a:gd name="connsiteX390" fmla="*/ 466110 w 4429095"/>
              <a:gd name="connsiteY390" fmla="*/ 375529 h 498539"/>
              <a:gd name="connsiteX391" fmla="*/ 466110 w 4429095"/>
              <a:gd name="connsiteY391" fmla="*/ 414511 h 498539"/>
              <a:gd name="connsiteX392" fmla="*/ 466381 w 4429095"/>
              <a:gd name="connsiteY392" fmla="*/ 414511 h 498539"/>
              <a:gd name="connsiteX393" fmla="*/ 488796 w 4429095"/>
              <a:gd name="connsiteY393" fmla="*/ 400380 h 498539"/>
              <a:gd name="connsiteX394" fmla="*/ 514459 w 4429095"/>
              <a:gd name="connsiteY394" fmla="*/ 427397 h 498539"/>
              <a:gd name="connsiteX395" fmla="*/ 514459 w 4429095"/>
              <a:gd name="connsiteY395" fmla="*/ 472497 h 498539"/>
              <a:gd name="connsiteX396" fmla="*/ 505905 w 4429095"/>
              <a:gd name="connsiteY396" fmla="*/ 472497 h 498539"/>
              <a:gd name="connsiteX397" fmla="*/ 505905 w 4429095"/>
              <a:gd name="connsiteY397" fmla="*/ 428805 h 498539"/>
              <a:gd name="connsiteX398" fmla="*/ 488092 w 4429095"/>
              <a:gd name="connsiteY398" fmla="*/ 407635 h 498539"/>
              <a:gd name="connsiteX399" fmla="*/ 466110 w 4429095"/>
              <a:gd name="connsiteY399" fmla="*/ 431674 h 498539"/>
              <a:gd name="connsiteX400" fmla="*/ 466110 w 4429095"/>
              <a:gd name="connsiteY400" fmla="*/ 472552 h 498539"/>
              <a:gd name="connsiteX401" fmla="*/ 457556 w 4429095"/>
              <a:gd name="connsiteY401" fmla="*/ 472552 h 498539"/>
              <a:gd name="connsiteX402" fmla="*/ 457556 w 4429095"/>
              <a:gd name="connsiteY402" fmla="*/ 375583 h 498539"/>
              <a:gd name="connsiteX403" fmla="*/ 366218 w 4429095"/>
              <a:gd name="connsiteY403" fmla="*/ 375529 h 498539"/>
              <a:gd name="connsiteX404" fmla="*/ 373419 w 4429095"/>
              <a:gd name="connsiteY404" fmla="*/ 376070 h 498539"/>
              <a:gd name="connsiteX405" fmla="*/ 373419 w 4429095"/>
              <a:gd name="connsiteY405" fmla="*/ 383380 h 498539"/>
              <a:gd name="connsiteX406" fmla="*/ 367138 w 4429095"/>
              <a:gd name="connsiteY406" fmla="*/ 382676 h 498539"/>
              <a:gd name="connsiteX407" fmla="*/ 357772 w 4429095"/>
              <a:gd name="connsiteY407" fmla="*/ 396265 h 498539"/>
              <a:gd name="connsiteX408" fmla="*/ 357772 w 4429095"/>
              <a:gd name="connsiteY408" fmla="*/ 402383 h 498539"/>
              <a:gd name="connsiteX409" fmla="*/ 371632 w 4429095"/>
              <a:gd name="connsiteY409" fmla="*/ 402383 h 498539"/>
              <a:gd name="connsiteX410" fmla="*/ 371632 w 4429095"/>
              <a:gd name="connsiteY410" fmla="*/ 409584 h 498539"/>
              <a:gd name="connsiteX411" fmla="*/ 371632 w 4429095"/>
              <a:gd name="connsiteY411" fmla="*/ 409639 h 498539"/>
              <a:gd name="connsiteX412" fmla="*/ 357772 w 4429095"/>
              <a:gd name="connsiteY412" fmla="*/ 409639 h 498539"/>
              <a:gd name="connsiteX413" fmla="*/ 357772 w 4429095"/>
              <a:gd name="connsiteY413" fmla="*/ 472497 h 498539"/>
              <a:gd name="connsiteX414" fmla="*/ 349217 w 4429095"/>
              <a:gd name="connsiteY414" fmla="*/ 472497 h 498539"/>
              <a:gd name="connsiteX415" fmla="*/ 349217 w 4429095"/>
              <a:gd name="connsiteY415" fmla="*/ 409639 h 498539"/>
              <a:gd name="connsiteX416" fmla="*/ 337252 w 4429095"/>
              <a:gd name="connsiteY416" fmla="*/ 409639 h 498539"/>
              <a:gd name="connsiteX417" fmla="*/ 337252 w 4429095"/>
              <a:gd name="connsiteY417" fmla="*/ 402438 h 498539"/>
              <a:gd name="connsiteX418" fmla="*/ 349217 w 4429095"/>
              <a:gd name="connsiteY418" fmla="*/ 402438 h 498539"/>
              <a:gd name="connsiteX419" fmla="*/ 349217 w 4429095"/>
              <a:gd name="connsiteY419" fmla="*/ 396049 h 498539"/>
              <a:gd name="connsiteX420" fmla="*/ 366218 w 4429095"/>
              <a:gd name="connsiteY420" fmla="*/ 375529 h 498539"/>
              <a:gd name="connsiteX421" fmla="*/ 1479377 w 4429095"/>
              <a:gd name="connsiteY421" fmla="*/ 375421 h 498539"/>
              <a:gd name="connsiteX422" fmla="*/ 1487932 w 4429095"/>
              <a:gd name="connsiteY422" fmla="*/ 375421 h 498539"/>
              <a:gd name="connsiteX423" fmla="*/ 1487932 w 4429095"/>
              <a:gd name="connsiteY423" fmla="*/ 472389 h 498539"/>
              <a:gd name="connsiteX424" fmla="*/ 1487878 w 4429095"/>
              <a:gd name="connsiteY424" fmla="*/ 472444 h 498539"/>
              <a:gd name="connsiteX425" fmla="*/ 1480027 w 4429095"/>
              <a:gd name="connsiteY425" fmla="*/ 472444 h 498539"/>
              <a:gd name="connsiteX426" fmla="*/ 1480027 w 4429095"/>
              <a:gd name="connsiteY426" fmla="*/ 459125 h 498539"/>
              <a:gd name="connsiteX427" fmla="*/ 1479756 w 4429095"/>
              <a:gd name="connsiteY427" fmla="*/ 459125 h 498539"/>
              <a:gd name="connsiteX428" fmla="*/ 1454797 w 4429095"/>
              <a:gd name="connsiteY428" fmla="*/ 474447 h 498539"/>
              <a:gd name="connsiteX429" fmla="*/ 1423286 w 4429095"/>
              <a:gd name="connsiteY429" fmla="*/ 437360 h 498539"/>
              <a:gd name="connsiteX430" fmla="*/ 1454797 w 4429095"/>
              <a:gd name="connsiteY430" fmla="*/ 400272 h 498539"/>
              <a:gd name="connsiteX431" fmla="*/ 1479107 w 4429095"/>
              <a:gd name="connsiteY431" fmla="*/ 415594 h 498539"/>
              <a:gd name="connsiteX432" fmla="*/ 1479377 w 4429095"/>
              <a:gd name="connsiteY432" fmla="*/ 415594 h 498539"/>
              <a:gd name="connsiteX433" fmla="*/ 1365789 w 4429095"/>
              <a:gd name="connsiteY433" fmla="*/ 180671 h 498539"/>
              <a:gd name="connsiteX434" fmla="*/ 1365734 w 4429095"/>
              <a:gd name="connsiteY434" fmla="*/ 180725 h 498539"/>
              <a:gd name="connsiteX435" fmla="*/ 1322529 w 4429095"/>
              <a:gd name="connsiteY435" fmla="*/ 190308 h 498539"/>
              <a:gd name="connsiteX436" fmla="*/ 1293834 w 4429095"/>
              <a:gd name="connsiteY436" fmla="*/ 216838 h 498539"/>
              <a:gd name="connsiteX437" fmla="*/ 1326265 w 4429095"/>
              <a:gd name="connsiteY437" fmla="*/ 237196 h 498539"/>
              <a:gd name="connsiteX438" fmla="*/ 1365789 w 4429095"/>
              <a:gd name="connsiteY438" fmla="*/ 206930 h 498539"/>
              <a:gd name="connsiteX439" fmla="*/ 2845546 w 4429095"/>
              <a:gd name="connsiteY439" fmla="*/ 175258 h 498539"/>
              <a:gd name="connsiteX440" fmla="*/ 2829358 w 4429095"/>
              <a:gd name="connsiteY440" fmla="*/ 182296 h 498539"/>
              <a:gd name="connsiteX441" fmla="*/ 2755941 w 4429095"/>
              <a:gd name="connsiteY441" fmla="*/ 218680 h 498539"/>
              <a:gd name="connsiteX442" fmla="*/ 2791133 w 4429095"/>
              <a:gd name="connsiteY442" fmla="*/ 249866 h 498539"/>
              <a:gd name="connsiteX443" fmla="*/ 2846196 w 4429095"/>
              <a:gd name="connsiteY443" fmla="*/ 200326 h 498539"/>
              <a:gd name="connsiteX444" fmla="*/ 2846196 w 4429095"/>
              <a:gd name="connsiteY444" fmla="*/ 175258 h 498539"/>
              <a:gd name="connsiteX445" fmla="*/ 2846141 w 4429095"/>
              <a:gd name="connsiteY445" fmla="*/ 175258 h 498539"/>
              <a:gd name="connsiteX446" fmla="*/ 1178024 w 4429095"/>
              <a:gd name="connsiteY446" fmla="*/ 124581 h 498539"/>
              <a:gd name="connsiteX447" fmla="*/ 1136009 w 4429095"/>
              <a:gd name="connsiteY447" fmla="*/ 166866 h 498539"/>
              <a:gd name="connsiteX448" fmla="*/ 1218143 w 4429095"/>
              <a:gd name="connsiteY448" fmla="*/ 166866 h 498539"/>
              <a:gd name="connsiteX449" fmla="*/ 1178024 w 4429095"/>
              <a:gd name="connsiteY449" fmla="*/ 124581 h 498539"/>
              <a:gd name="connsiteX450" fmla="*/ 632704 w 4429095"/>
              <a:gd name="connsiteY450" fmla="*/ 124581 h 498539"/>
              <a:gd name="connsiteX451" fmla="*/ 590689 w 4429095"/>
              <a:gd name="connsiteY451" fmla="*/ 166866 h 498539"/>
              <a:gd name="connsiteX452" fmla="*/ 672823 w 4429095"/>
              <a:gd name="connsiteY452" fmla="*/ 166866 h 498539"/>
              <a:gd name="connsiteX453" fmla="*/ 632704 w 4429095"/>
              <a:gd name="connsiteY453" fmla="*/ 124581 h 498539"/>
              <a:gd name="connsiteX454" fmla="*/ 234706 w 4429095"/>
              <a:gd name="connsiteY454" fmla="*/ 124526 h 498539"/>
              <a:gd name="connsiteX455" fmla="*/ 189334 w 4429095"/>
              <a:gd name="connsiteY455" fmla="*/ 180725 h 498539"/>
              <a:gd name="connsiteX456" fmla="*/ 234706 w 4429095"/>
              <a:gd name="connsiteY456" fmla="*/ 237250 h 498539"/>
              <a:gd name="connsiteX457" fmla="*/ 280077 w 4429095"/>
              <a:gd name="connsiteY457" fmla="*/ 180725 h 498539"/>
              <a:gd name="connsiteX458" fmla="*/ 234706 w 4429095"/>
              <a:gd name="connsiteY458" fmla="*/ 124526 h 498539"/>
              <a:gd name="connsiteX459" fmla="*/ 3896932 w 4429095"/>
              <a:gd name="connsiteY459" fmla="*/ 115322 h 498539"/>
              <a:gd name="connsiteX460" fmla="*/ 3841545 w 4429095"/>
              <a:gd name="connsiteY460" fmla="*/ 182621 h 498539"/>
              <a:gd name="connsiteX461" fmla="*/ 3896932 w 4429095"/>
              <a:gd name="connsiteY461" fmla="*/ 249920 h 498539"/>
              <a:gd name="connsiteX462" fmla="*/ 3952265 w 4429095"/>
              <a:gd name="connsiteY462" fmla="*/ 182621 h 498539"/>
              <a:gd name="connsiteX463" fmla="*/ 3896932 w 4429095"/>
              <a:gd name="connsiteY463" fmla="*/ 115322 h 498539"/>
              <a:gd name="connsiteX464" fmla="*/ 3739162 w 4429095"/>
              <a:gd name="connsiteY464" fmla="*/ 115322 h 498539"/>
              <a:gd name="connsiteX465" fmla="*/ 3683774 w 4429095"/>
              <a:gd name="connsiteY465" fmla="*/ 182621 h 498539"/>
              <a:gd name="connsiteX466" fmla="*/ 3739162 w 4429095"/>
              <a:gd name="connsiteY466" fmla="*/ 249920 h 498539"/>
              <a:gd name="connsiteX467" fmla="*/ 3794495 w 4429095"/>
              <a:gd name="connsiteY467" fmla="*/ 182621 h 498539"/>
              <a:gd name="connsiteX468" fmla="*/ 3739162 w 4429095"/>
              <a:gd name="connsiteY468" fmla="*/ 115322 h 498539"/>
              <a:gd name="connsiteX469" fmla="*/ 2986478 w 4429095"/>
              <a:gd name="connsiteY469" fmla="*/ 103682 h 498539"/>
              <a:gd name="connsiteX470" fmla="*/ 3006944 w 4429095"/>
              <a:gd name="connsiteY470" fmla="*/ 103682 h 498539"/>
              <a:gd name="connsiteX471" fmla="*/ 3058920 w 4429095"/>
              <a:gd name="connsiteY471" fmla="*/ 238225 h 498539"/>
              <a:gd name="connsiteX472" fmla="*/ 3107540 w 4429095"/>
              <a:gd name="connsiteY472" fmla="*/ 103682 h 498539"/>
              <a:gd name="connsiteX473" fmla="*/ 3126815 w 4429095"/>
              <a:gd name="connsiteY473" fmla="*/ 103682 h 498539"/>
              <a:gd name="connsiteX474" fmla="*/ 3058325 w 4429095"/>
              <a:gd name="connsiteY474" fmla="*/ 285653 h 498539"/>
              <a:gd name="connsiteX475" fmla="*/ 3016743 w 4429095"/>
              <a:gd name="connsiteY475" fmla="*/ 319925 h 498539"/>
              <a:gd name="connsiteX476" fmla="*/ 3002071 w 4429095"/>
              <a:gd name="connsiteY476" fmla="*/ 318409 h 498539"/>
              <a:gd name="connsiteX477" fmla="*/ 3002071 w 4429095"/>
              <a:gd name="connsiteY477" fmla="*/ 302221 h 498539"/>
              <a:gd name="connsiteX478" fmla="*/ 3015227 w 4429095"/>
              <a:gd name="connsiteY478" fmla="*/ 303737 h 498539"/>
              <a:gd name="connsiteX479" fmla="*/ 3042732 w 4429095"/>
              <a:gd name="connsiteY479" fmla="*/ 278994 h 498539"/>
              <a:gd name="connsiteX480" fmla="*/ 3049445 w 4429095"/>
              <a:gd name="connsiteY480" fmla="*/ 260965 h 498539"/>
              <a:gd name="connsiteX481" fmla="*/ 2986424 w 4429095"/>
              <a:gd name="connsiteY481" fmla="*/ 103790 h 498539"/>
              <a:gd name="connsiteX482" fmla="*/ 2440887 w 4429095"/>
              <a:gd name="connsiteY482" fmla="*/ 103682 h 498539"/>
              <a:gd name="connsiteX483" fmla="*/ 2460162 w 4429095"/>
              <a:gd name="connsiteY483" fmla="*/ 103682 h 498539"/>
              <a:gd name="connsiteX484" fmla="*/ 2460162 w 4429095"/>
              <a:gd name="connsiteY484" fmla="*/ 261506 h 498539"/>
              <a:gd name="connsiteX485" fmla="*/ 2440887 w 4429095"/>
              <a:gd name="connsiteY485" fmla="*/ 261506 h 498539"/>
              <a:gd name="connsiteX486" fmla="*/ 2977274 w 4429095"/>
              <a:gd name="connsiteY486" fmla="*/ 101516 h 498539"/>
              <a:gd name="connsiteX487" fmla="*/ 2977274 w 4429095"/>
              <a:gd name="connsiteY487" fmla="*/ 120791 h 498539"/>
              <a:gd name="connsiteX488" fmla="*/ 2918584 w 4429095"/>
              <a:gd name="connsiteY488" fmla="*/ 177369 h 498539"/>
              <a:gd name="connsiteX489" fmla="*/ 2918584 w 4429095"/>
              <a:gd name="connsiteY489" fmla="*/ 261452 h 498539"/>
              <a:gd name="connsiteX490" fmla="*/ 2899309 w 4429095"/>
              <a:gd name="connsiteY490" fmla="*/ 261452 h 498539"/>
              <a:gd name="connsiteX491" fmla="*/ 2899309 w 4429095"/>
              <a:gd name="connsiteY491" fmla="*/ 103682 h 498539"/>
              <a:gd name="connsiteX492" fmla="*/ 2917068 w 4429095"/>
              <a:gd name="connsiteY492" fmla="*/ 103682 h 498539"/>
              <a:gd name="connsiteX493" fmla="*/ 2917068 w 4429095"/>
              <a:gd name="connsiteY493" fmla="*/ 140661 h 498539"/>
              <a:gd name="connsiteX494" fmla="*/ 2917663 w 4429095"/>
              <a:gd name="connsiteY494" fmla="*/ 140661 h 498539"/>
              <a:gd name="connsiteX495" fmla="*/ 2977274 w 4429095"/>
              <a:gd name="connsiteY495" fmla="*/ 101516 h 498539"/>
              <a:gd name="connsiteX496" fmla="*/ 2419177 w 4429095"/>
              <a:gd name="connsiteY496" fmla="*/ 101516 h 498539"/>
              <a:gd name="connsiteX497" fmla="*/ 2419177 w 4429095"/>
              <a:gd name="connsiteY497" fmla="*/ 120791 h 498539"/>
              <a:gd name="connsiteX498" fmla="*/ 2360487 w 4429095"/>
              <a:gd name="connsiteY498" fmla="*/ 177369 h 498539"/>
              <a:gd name="connsiteX499" fmla="*/ 2360487 w 4429095"/>
              <a:gd name="connsiteY499" fmla="*/ 261452 h 498539"/>
              <a:gd name="connsiteX500" fmla="*/ 2341212 w 4429095"/>
              <a:gd name="connsiteY500" fmla="*/ 261452 h 498539"/>
              <a:gd name="connsiteX501" fmla="*/ 2341212 w 4429095"/>
              <a:gd name="connsiteY501" fmla="*/ 103682 h 498539"/>
              <a:gd name="connsiteX502" fmla="*/ 2358971 w 4429095"/>
              <a:gd name="connsiteY502" fmla="*/ 103682 h 498539"/>
              <a:gd name="connsiteX503" fmla="*/ 2358971 w 4429095"/>
              <a:gd name="connsiteY503" fmla="*/ 140661 h 498539"/>
              <a:gd name="connsiteX504" fmla="*/ 2359566 w 4429095"/>
              <a:gd name="connsiteY504" fmla="*/ 140661 h 498539"/>
              <a:gd name="connsiteX505" fmla="*/ 2419177 w 4429095"/>
              <a:gd name="connsiteY505" fmla="*/ 101516 h 498539"/>
              <a:gd name="connsiteX506" fmla="*/ 319275 w 4429095"/>
              <a:gd name="connsiteY506" fmla="*/ 101083 h 498539"/>
              <a:gd name="connsiteX507" fmla="*/ 356634 w 4429095"/>
              <a:gd name="connsiteY507" fmla="*/ 101083 h 498539"/>
              <a:gd name="connsiteX508" fmla="*/ 387820 w 4429095"/>
              <a:gd name="connsiteY508" fmla="*/ 220250 h 498539"/>
              <a:gd name="connsiteX509" fmla="*/ 388415 w 4429095"/>
              <a:gd name="connsiteY509" fmla="*/ 220250 h 498539"/>
              <a:gd name="connsiteX510" fmla="*/ 418410 w 4429095"/>
              <a:gd name="connsiteY510" fmla="*/ 101083 h 498539"/>
              <a:gd name="connsiteX511" fmla="*/ 453927 w 4429095"/>
              <a:gd name="connsiteY511" fmla="*/ 101083 h 498539"/>
              <a:gd name="connsiteX512" fmla="*/ 482623 w 4429095"/>
              <a:gd name="connsiteY512" fmla="*/ 220250 h 498539"/>
              <a:gd name="connsiteX513" fmla="*/ 483218 w 4429095"/>
              <a:gd name="connsiteY513" fmla="*/ 220250 h 498539"/>
              <a:gd name="connsiteX514" fmla="*/ 515650 w 4429095"/>
              <a:gd name="connsiteY514" fmla="*/ 101083 h 498539"/>
              <a:gd name="connsiteX515" fmla="*/ 551491 w 4429095"/>
              <a:gd name="connsiteY515" fmla="*/ 101083 h 498539"/>
              <a:gd name="connsiteX516" fmla="*/ 501464 w 4429095"/>
              <a:gd name="connsiteY516" fmla="*/ 260694 h 498539"/>
              <a:gd name="connsiteX517" fmla="*/ 465351 w 4429095"/>
              <a:gd name="connsiteY517" fmla="*/ 260694 h 498539"/>
              <a:gd name="connsiteX518" fmla="*/ 435682 w 4429095"/>
              <a:gd name="connsiteY518" fmla="*/ 142123 h 498539"/>
              <a:gd name="connsiteX519" fmla="*/ 435086 w 4429095"/>
              <a:gd name="connsiteY519" fmla="*/ 142123 h 498539"/>
              <a:gd name="connsiteX520" fmla="*/ 405741 w 4429095"/>
              <a:gd name="connsiteY520" fmla="*/ 260694 h 498539"/>
              <a:gd name="connsiteX521" fmla="*/ 368708 w 4429095"/>
              <a:gd name="connsiteY521" fmla="*/ 260694 h 498539"/>
              <a:gd name="connsiteX522" fmla="*/ 3440622 w 4429095"/>
              <a:gd name="connsiteY522" fmla="*/ 99188 h 498539"/>
              <a:gd name="connsiteX523" fmla="*/ 3504510 w 4429095"/>
              <a:gd name="connsiteY523" fmla="*/ 153330 h 498539"/>
              <a:gd name="connsiteX524" fmla="*/ 3485235 w 4429095"/>
              <a:gd name="connsiteY524" fmla="*/ 153330 h 498539"/>
              <a:gd name="connsiteX525" fmla="*/ 3485289 w 4429095"/>
              <a:gd name="connsiteY525" fmla="*/ 153222 h 498539"/>
              <a:gd name="connsiteX526" fmla="*/ 3440622 w 4429095"/>
              <a:gd name="connsiteY526" fmla="*/ 115322 h 498539"/>
              <a:gd name="connsiteX527" fmla="*/ 3385234 w 4429095"/>
              <a:gd name="connsiteY527" fmla="*/ 182621 h 498539"/>
              <a:gd name="connsiteX528" fmla="*/ 3440622 w 4429095"/>
              <a:gd name="connsiteY528" fmla="*/ 249920 h 498539"/>
              <a:gd name="connsiteX529" fmla="*/ 3486480 w 4429095"/>
              <a:gd name="connsiteY529" fmla="*/ 204982 h 498539"/>
              <a:gd name="connsiteX530" fmla="*/ 3505755 w 4429095"/>
              <a:gd name="connsiteY530" fmla="*/ 204982 h 498539"/>
              <a:gd name="connsiteX531" fmla="*/ 3440622 w 4429095"/>
              <a:gd name="connsiteY531" fmla="*/ 266162 h 498539"/>
              <a:gd name="connsiteX532" fmla="*/ 3366014 w 4429095"/>
              <a:gd name="connsiteY532" fmla="*/ 182675 h 498539"/>
              <a:gd name="connsiteX533" fmla="*/ 3440622 w 4429095"/>
              <a:gd name="connsiteY533" fmla="*/ 99188 h 498539"/>
              <a:gd name="connsiteX534" fmla="*/ 3896932 w 4429095"/>
              <a:gd name="connsiteY534" fmla="*/ 99134 h 498539"/>
              <a:gd name="connsiteX535" fmla="*/ 3971540 w 4429095"/>
              <a:gd name="connsiteY535" fmla="*/ 182621 h 498539"/>
              <a:gd name="connsiteX536" fmla="*/ 3896932 w 4429095"/>
              <a:gd name="connsiteY536" fmla="*/ 266108 h 498539"/>
              <a:gd name="connsiteX537" fmla="*/ 3822324 w 4429095"/>
              <a:gd name="connsiteY537" fmla="*/ 182621 h 498539"/>
              <a:gd name="connsiteX538" fmla="*/ 3896932 w 4429095"/>
              <a:gd name="connsiteY538" fmla="*/ 99134 h 498539"/>
              <a:gd name="connsiteX539" fmla="*/ 3739162 w 4429095"/>
              <a:gd name="connsiteY539" fmla="*/ 99134 h 498539"/>
              <a:gd name="connsiteX540" fmla="*/ 3813770 w 4429095"/>
              <a:gd name="connsiteY540" fmla="*/ 182621 h 498539"/>
              <a:gd name="connsiteX541" fmla="*/ 3739162 w 4429095"/>
              <a:gd name="connsiteY541" fmla="*/ 266108 h 498539"/>
              <a:gd name="connsiteX542" fmla="*/ 3664554 w 4429095"/>
              <a:gd name="connsiteY542" fmla="*/ 182621 h 498539"/>
              <a:gd name="connsiteX543" fmla="*/ 3739162 w 4429095"/>
              <a:gd name="connsiteY543" fmla="*/ 99134 h 498539"/>
              <a:gd name="connsiteX544" fmla="*/ 2807267 w 4429095"/>
              <a:gd name="connsiteY544" fmla="*/ 99134 h 498539"/>
              <a:gd name="connsiteX545" fmla="*/ 2865362 w 4429095"/>
              <a:gd name="connsiteY545" fmla="*/ 149919 h 498539"/>
              <a:gd name="connsiteX546" fmla="*/ 2865362 w 4429095"/>
              <a:gd name="connsiteY546" fmla="*/ 233731 h 498539"/>
              <a:gd name="connsiteX547" fmla="*/ 2876678 w 4429095"/>
              <a:gd name="connsiteY547" fmla="*/ 245372 h 498539"/>
              <a:gd name="connsiteX548" fmla="*/ 2882796 w 4429095"/>
              <a:gd name="connsiteY548" fmla="*/ 244126 h 498539"/>
              <a:gd name="connsiteX549" fmla="*/ 2882796 w 4429095"/>
              <a:gd name="connsiteY549" fmla="*/ 260315 h 498539"/>
              <a:gd name="connsiteX550" fmla="*/ 2870235 w 4429095"/>
              <a:gd name="connsiteY550" fmla="*/ 261506 h 498539"/>
              <a:gd name="connsiteX551" fmla="*/ 2847603 w 4429095"/>
              <a:gd name="connsiteY551" fmla="*/ 234002 h 498539"/>
              <a:gd name="connsiteX552" fmla="*/ 2847008 w 4429095"/>
              <a:gd name="connsiteY552" fmla="*/ 234002 h 498539"/>
              <a:gd name="connsiteX553" fmla="*/ 2789509 w 4429095"/>
              <a:gd name="connsiteY553" fmla="*/ 266108 h 498539"/>
              <a:gd name="connsiteX554" fmla="*/ 2736612 w 4429095"/>
              <a:gd name="connsiteY554" fmla="*/ 219925 h 498539"/>
              <a:gd name="connsiteX555" fmla="*/ 2821344 w 4429095"/>
              <a:gd name="connsiteY555" fmla="*/ 169140 h 498539"/>
              <a:gd name="connsiteX556" fmla="*/ 2846141 w 4429095"/>
              <a:gd name="connsiteY556" fmla="*/ 147754 h 498539"/>
              <a:gd name="connsiteX557" fmla="*/ 2804831 w 4429095"/>
              <a:gd name="connsiteY557" fmla="*/ 115322 h 498539"/>
              <a:gd name="connsiteX558" fmla="*/ 2762654 w 4429095"/>
              <a:gd name="connsiteY558" fmla="*/ 152031 h 498539"/>
              <a:gd name="connsiteX559" fmla="*/ 2743380 w 4429095"/>
              <a:gd name="connsiteY559" fmla="*/ 152031 h 498539"/>
              <a:gd name="connsiteX560" fmla="*/ 2807267 w 4429095"/>
              <a:gd name="connsiteY560" fmla="*/ 99134 h 498539"/>
              <a:gd name="connsiteX561" fmla="*/ 2564169 w 4429095"/>
              <a:gd name="connsiteY561" fmla="*/ 99079 h 498539"/>
              <a:gd name="connsiteX562" fmla="*/ 2609432 w 4429095"/>
              <a:gd name="connsiteY562" fmla="*/ 129940 h 498539"/>
              <a:gd name="connsiteX563" fmla="*/ 2659567 w 4429095"/>
              <a:gd name="connsiteY563" fmla="*/ 99079 h 498539"/>
              <a:gd name="connsiteX564" fmla="*/ 2711869 w 4429095"/>
              <a:gd name="connsiteY564" fmla="*/ 154412 h 498539"/>
              <a:gd name="connsiteX565" fmla="*/ 2711869 w 4429095"/>
              <a:gd name="connsiteY565" fmla="*/ 261451 h 498539"/>
              <a:gd name="connsiteX566" fmla="*/ 2692594 w 4429095"/>
              <a:gd name="connsiteY566" fmla="*/ 261451 h 498539"/>
              <a:gd name="connsiteX567" fmla="*/ 2692594 w 4429095"/>
              <a:gd name="connsiteY567" fmla="*/ 155333 h 498539"/>
              <a:gd name="connsiteX568" fmla="*/ 2655290 w 4429095"/>
              <a:gd name="connsiteY568" fmla="*/ 115267 h 498539"/>
              <a:gd name="connsiteX569" fmla="*/ 2612463 w 4429095"/>
              <a:gd name="connsiteY569" fmla="*/ 172171 h 498539"/>
              <a:gd name="connsiteX570" fmla="*/ 2612463 w 4429095"/>
              <a:gd name="connsiteY570" fmla="*/ 261451 h 498539"/>
              <a:gd name="connsiteX571" fmla="*/ 2593189 w 4429095"/>
              <a:gd name="connsiteY571" fmla="*/ 261451 h 498539"/>
              <a:gd name="connsiteX572" fmla="*/ 2593189 w 4429095"/>
              <a:gd name="connsiteY572" fmla="*/ 154412 h 498539"/>
              <a:gd name="connsiteX573" fmla="*/ 2560162 w 4429095"/>
              <a:gd name="connsiteY573" fmla="*/ 115267 h 498539"/>
              <a:gd name="connsiteX574" fmla="*/ 2513059 w 4429095"/>
              <a:gd name="connsiteY574" fmla="*/ 173362 h 498539"/>
              <a:gd name="connsiteX575" fmla="*/ 2513059 w 4429095"/>
              <a:gd name="connsiteY575" fmla="*/ 261451 h 498539"/>
              <a:gd name="connsiteX576" fmla="*/ 2493784 w 4429095"/>
              <a:gd name="connsiteY576" fmla="*/ 261451 h 498539"/>
              <a:gd name="connsiteX577" fmla="*/ 2493784 w 4429095"/>
              <a:gd name="connsiteY577" fmla="*/ 103681 h 498539"/>
              <a:gd name="connsiteX578" fmla="*/ 2511543 w 4429095"/>
              <a:gd name="connsiteY578" fmla="*/ 103681 h 498539"/>
              <a:gd name="connsiteX579" fmla="*/ 2511543 w 4429095"/>
              <a:gd name="connsiteY579" fmla="*/ 130265 h 498539"/>
              <a:gd name="connsiteX580" fmla="*/ 2512463 w 4429095"/>
              <a:gd name="connsiteY580" fmla="*/ 130265 h 498539"/>
              <a:gd name="connsiteX581" fmla="*/ 2564169 w 4429095"/>
              <a:gd name="connsiteY581" fmla="*/ 99079 h 498539"/>
              <a:gd name="connsiteX582" fmla="*/ 1178024 w 4429095"/>
              <a:gd name="connsiteY582" fmla="*/ 96806 h 498539"/>
              <a:gd name="connsiteX583" fmla="*/ 1253390 w 4429095"/>
              <a:gd name="connsiteY583" fmla="*/ 190039 h 498539"/>
              <a:gd name="connsiteX584" fmla="*/ 1136064 w 4429095"/>
              <a:gd name="connsiteY584" fmla="*/ 190039 h 498539"/>
              <a:gd name="connsiteX585" fmla="*/ 1136009 w 4429095"/>
              <a:gd name="connsiteY585" fmla="*/ 190039 h 498539"/>
              <a:gd name="connsiteX586" fmla="*/ 1178944 w 4429095"/>
              <a:gd name="connsiteY586" fmla="*/ 237305 h 498539"/>
              <a:gd name="connsiteX587" fmla="*/ 1217872 w 4429095"/>
              <a:gd name="connsiteY587" fmla="*/ 210721 h 498539"/>
              <a:gd name="connsiteX588" fmla="*/ 1251224 w 4429095"/>
              <a:gd name="connsiteY588" fmla="*/ 210721 h 498539"/>
              <a:gd name="connsiteX589" fmla="*/ 1178944 w 4429095"/>
              <a:gd name="connsiteY589" fmla="*/ 265080 h 498539"/>
              <a:gd name="connsiteX590" fmla="*/ 1100817 w 4429095"/>
              <a:gd name="connsiteY590" fmla="*/ 181105 h 498539"/>
              <a:gd name="connsiteX591" fmla="*/ 1178024 w 4429095"/>
              <a:gd name="connsiteY591" fmla="*/ 96806 h 498539"/>
              <a:gd name="connsiteX592" fmla="*/ 632704 w 4429095"/>
              <a:gd name="connsiteY592" fmla="*/ 96806 h 498539"/>
              <a:gd name="connsiteX593" fmla="*/ 708070 w 4429095"/>
              <a:gd name="connsiteY593" fmla="*/ 190039 h 498539"/>
              <a:gd name="connsiteX594" fmla="*/ 590744 w 4429095"/>
              <a:gd name="connsiteY594" fmla="*/ 190039 h 498539"/>
              <a:gd name="connsiteX595" fmla="*/ 590689 w 4429095"/>
              <a:gd name="connsiteY595" fmla="*/ 190039 h 498539"/>
              <a:gd name="connsiteX596" fmla="*/ 633625 w 4429095"/>
              <a:gd name="connsiteY596" fmla="*/ 237305 h 498539"/>
              <a:gd name="connsiteX597" fmla="*/ 672553 w 4429095"/>
              <a:gd name="connsiteY597" fmla="*/ 210721 h 498539"/>
              <a:gd name="connsiteX598" fmla="*/ 705904 w 4429095"/>
              <a:gd name="connsiteY598" fmla="*/ 210721 h 498539"/>
              <a:gd name="connsiteX599" fmla="*/ 633625 w 4429095"/>
              <a:gd name="connsiteY599" fmla="*/ 265080 h 498539"/>
              <a:gd name="connsiteX600" fmla="*/ 555497 w 4429095"/>
              <a:gd name="connsiteY600" fmla="*/ 181105 h 498539"/>
              <a:gd name="connsiteX601" fmla="*/ 632704 w 4429095"/>
              <a:gd name="connsiteY601" fmla="*/ 96806 h 498539"/>
              <a:gd name="connsiteX602" fmla="*/ 1336985 w 4429095"/>
              <a:gd name="connsiteY602" fmla="*/ 96751 h 498539"/>
              <a:gd name="connsiteX603" fmla="*/ 1400872 w 4429095"/>
              <a:gd name="connsiteY603" fmla="*/ 143097 h 498539"/>
              <a:gd name="connsiteX604" fmla="*/ 1400872 w 4429095"/>
              <a:gd name="connsiteY604" fmla="*/ 225230 h 498539"/>
              <a:gd name="connsiteX605" fmla="*/ 1400926 w 4429095"/>
              <a:gd name="connsiteY605" fmla="*/ 225176 h 498539"/>
              <a:gd name="connsiteX606" fmla="*/ 1409264 w 4429095"/>
              <a:gd name="connsiteY606" fmla="*/ 237196 h 498539"/>
              <a:gd name="connsiteX607" fmla="*/ 1417927 w 4429095"/>
              <a:gd name="connsiteY607" fmla="*/ 236600 h 498539"/>
              <a:gd name="connsiteX608" fmla="*/ 1417927 w 4429095"/>
              <a:gd name="connsiteY608" fmla="*/ 260964 h 498539"/>
              <a:gd name="connsiteX609" fmla="*/ 1395674 w 4429095"/>
              <a:gd name="connsiteY609" fmla="*/ 264970 h 498539"/>
              <a:gd name="connsiteX610" fmla="*/ 1368496 w 4429095"/>
              <a:gd name="connsiteY610" fmla="*/ 245533 h 498539"/>
              <a:gd name="connsiteX611" fmla="*/ 1313217 w 4429095"/>
              <a:gd name="connsiteY611" fmla="*/ 264970 h 498539"/>
              <a:gd name="connsiteX612" fmla="*/ 1258533 w 4429095"/>
              <a:gd name="connsiteY612" fmla="*/ 218354 h 498539"/>
              <a:gd name="connsiteX613" fmla="*/ 1319984 w 4429095"/>
              <a:gd name="connsiteY613" fmla="*/ 168652 h 498539"/>
              <a:gd name="connsiteX614" fmla="*/ 1367846 w 4429095"/>
              <a:gd name="connsiteY614" fmla="*/ 146129 h 498539"/>
              <a:gd name="connsiteX615" fmla="*/ 1334819 w 4429095"/>
              <a:gd name="connsiteY615" fmla="*/ 124526 h 498539"/>
              <a:gd name="connsiteX616" fmla="*/ 1299627 w 4429095"/>
              <a:gd name="connsiteY616" fmla="*/ 149864 h 498539"/>
              <a:gd name="connsiteX617" fmla="*/ 1264434 w 4429095"/>
              <a:gd name="connsiteY617" fmla="*/ 149864 h 498539"/>
              <a:gd name="connsiteX618" fmla="*/ 1336985 w 4429095"/>
              <a:gd name="connsiteY618" fmla="*/ 96751 h 498539"/>
              <a:gd name="connsiteX619" fmla="*/ 804335 w 4429095"/>
              <a:gd name="connsiteY619" fmla="*/ 96751 h 498539"/>
              <a:gd name="connsiteX620" fmla="*/ 817600 w 4429095"/>
              <a:gd name="connsiteY620" fmla="*/ 97671 h 498539"/>
              <a:gd name="connsiteX621" fmla="*/ 817600 w 4429095"/>
              <a:gd name="connsiteY621" fmla="*/ 131618 h 498539"/>
              <a:gd name="connsiteX622" fmla="*/ 802439 w 4429095"/>
              <a:gd name="connsiteY622" fmla="*/ 130048 h 498539"/>
              <a:gd name="connsiteX623" fmla="*/ 759233 w 4429095"/>
              <a:gd name="connsiteY623" fmla="*/ 184732 h 498539"/>
              <a:gd name="connsiteX624" fmla="*/ 759233 w 4429095"/>
              <a:gd name="connsiteY624" fmla="*/ 260693 h 498539"/>
              <a:gd name="connsiteX625" fmla="*/ 724041 w 4429095"/>
              <a:gd name="connsiteY625" fmla="*/ 260693 h 498539"/>
              <a:gd name="connsiteX626" fmla="*/ 724041 w 4429095"/>
              <a:gd name="connsiteY626" fmla="*/ 101028 h 498539"/>
              <a:gd name="connsiteX627" fmla="*/ 724095 w 4429095"/>
              <a:gd name="connsiteY627" fmla="*/ 101082 h 498539"/>
              <a:gd name="connsiteX628" fmla="*/ 757123 w 4429095"/>
              <a:gd name="connsiteY628" fmla="*/ 101082 h 498539"/>
              <a:gd name="connsiteX629" fmla="*/ 757123 w 4429095"/>
              <a:gd name="connsiteY629" fmla="*/ 131943 h 498539"/>
              <a:gd name="connsiteX630" fmla="*/ 757717 w 4429095"/>
              <a:gd name="connsiteY630" fmla="*/ 131943 h 498539"/>
              <a:gd name="connsiteX631" fmla="*/ 804335 w 4429095"/>
              <a:gd name="connsiteY631" fmla="*/ 96751 h 498539"/>
              <a:gd name="connsiteX632" fmla="*/ 234706 w 4429095"/>
              <a:gd name="connsiteY632" fmla="*/ 96751 h 498539"/>
              <a:gd name="connsiteX633" fmla="*/ 315323 w 4429095"/>
              <a:gd name="connsiteY633" fmla="*/ 180725 h 498539"/>
              <a:gd name="connsiteX634" fmla="*/ 234706 w 4429095"/>
              <a:gd name="connsiteY634" fmla="*/ 265025 h 498539"/>
              <a:gd name="connsiteX635" fmla="*/ 154087 w 4429095"/>
              <a:gd name="connsiteY635" fmla="*/ 180725 h 498539"/>
              <a:gd name="connsiteX636" fmla="*/ 234706 w 4429095"/>
              <a:gd name="connsiteY636" fmla="*/ 96751 h 498539"/>
              <a:gd name="connsiteX637" fmla="*/ 4244633 w 4429095"/>
              <a:gd name="connsiteY637" fmla="*/ 79156 h 498539"/>
              <a:gd name="connsiteX638" fmla="*/ 4218591 w 4429095"/>
              <a:gd name="connsiteY638" fmla="*/ 85490 h 498539"/>
              <a:gd name="connsiteX639" fmla="*/ 4199154 w 4429095"/>
              <a:gd name="connsiteY639" fmla="*/ 103303 h 498539"/>
              <a:gd name="connsiteX640" fmla="*/ 4198558 w 4429095"/>
              <a:gd name="connsiteY640" fmla="*/ 103303 h 498539"/>
              <a:gd name="connsiteX641" fmla="*/ 4198558 w 4429095"/>
              <a:gd name="connsiteY641" fmla="*/ 83162 h 498539"/>
              <a:gd name="connsiteX642" fmla="*/ 4160009 w 4429095"/>
              <a:gd name="connsiteY642" fmla="*/ 83162 h 498539"/>
              <a:gd name="connsiteX643" fmla="*/ 4160009 w 4429095"/>
              <a:gd name="connsiteY643" fmla="*/ 231782 h 498539"/>
              <a:gd name="connsiteX644" fmla="*/ 4200887 w 4429095"/>
              <a:gd name="connsiteY644" fmla="*/ 231782 h 498539"/>
              <a:gd name="connsiteX645" fmla="*/ 4200887 w 4429095"/>
              <a:gd name="connsiteY645" fmla="*/ 145480 h 498539"/>
              <a:gd name="connsiteX646" fmla="*/ 4204027 w 4429095"/>
              <a:gd name="connsiteY646" fmla="*/ 127775 h 498539"/>
              <a:gd name="connsiteX647" fmla="*/ 4211661 w 4429095"/>
              <a:gd name="connsiteY647" fmla="*/ 117434 h 498539"/>
              <a:gd name="connsiteX648" fmla="*/ 4220865 w 4429095"/>
              <a:gd name="connsiteY648" fmla="*/ 112561 h 498539"/>
              <a:gd name="connsiteX649" fmla="*/ 4228499 w 4429095"/>
              <a:gd name="connsiteY649" fmla="*/ 111262 h 498539"/>
              <a:gd name="connsiteX650" fmla="*/ 4243334 w 4429095"/>
              <a:gd name="connsiteY650" fmla="*/ 114565 h 498539"/>
              <a:gd name="connsiteX651" fmla="*/ 4250535 w 4429095"/>
              <a:gd name="connsiteY651" fmla="*/ 123336 h 498539"/>
              <a:gd name="connsiteX652" fmla="*/ 4252971 w 4429095"/>
              <a:gd name="connsiteY652" fmla="*/ 135301 h 498539"/>
              <a:gd name="connsiteX653" fmla="*/ 4253242 w 4429095"/>
              <a:gd name="connsiteY653" fmla="*/ 148403 h 498539"/>
              <a:gd name="connsiteX654" fmla="*/ 4253242 w 4429095"/>
              <a:gd name="connsiteY654" fmla="*/ 231836 h 498539"/>
              <a:gd name="connsiteX655" fmla="*/ 4294065 w 4429095"/>
              <a:gd name="connsiteY655" fmla="*/ 231836 h 498539"/>
              <a:gd name="connsiteX656" fmla="*/ 4294065 w 4429095"/>
              <a:gd name="connsiteY656" fmla="*/ 148999 h 498539"/>
              <a:gd name="connsiteX657" fmla="*/ 4295094 w 4429095"/>
              <a:gd name="connsiteY657" fmla="*/ 135355 h 498539"/>
              <a:gd name="connsiteX658" fmla="*/ 4299100 w 4429095"/>
              <a:gd name="connsiteY658" fmla="*/ 123281 h 498539"/>
              <a:gd name="connsiteX659" fmla="*/ 4307438 w 4429095"/>
              <a:gd name="connsiteY659" fmla="*/ 114673 h 498539"/>
              <a:gd name="connsiteX660" fmla="*/ 4321407 w 4429095"/>
              <a:gd name="connsiteY660" fmla="*/ 111370 h 498539"/>
              <a:gd name="connsiteX661" fmla="*/ 4335051 w 4429095"/>
              <a:gd name="connsiteY661" fmla="*/ 114240 h 498539"/>
              <a:gd name="connsiteX662" fmla="*/ 4342685 w 4429095"/>
              <a:gd name="connsiteY662" fmla="*/ 122036 h 498539"/>
              <a:gd name="connsiteX663" fmla="*/ 4345825 w 4429095"/>
              <a:gd name="connsiteY663" fmla="*/ 133514 h 498539"/>
              <a:gd name="connsiteX664" fmla="*/ 4346366 w 4429095"/>
              <a:gd name="connsiteY664" fmla="*/ 147591 h 498539"/>
              <a:gd name="connsiteX665" fmla="*/ 4346366 w 4429095"/>
              <a:gd name="connsiteY665" fmla="*/ 231890 h 498539"/>
              <a:gd name="connsiteX666" fmla="*/ 4346475 w 4429095"/>
              <a:gd name="connsiteY666" fmla="*/ 231890 h 498539"/>
              <a:gd name="connsiteX667" fmla="*/ 4387352 w 4429095"/>
              <a:gd name="connsiteY667" fmla="*/ 231890 h 498539"/>
              <a:gd name="connsiteX668" fmla="*/ 4387352 w 4429095"/>
              <a:gd name="connsiteY668" fmla="*/ 132377 h 498539"/>
              <a:gd name="connsiteX669" fmla="*/ 4383345 w 4429095"/>
              <a:gd name="connsiteY669" fmla="*/ 107797 h 498539"/>
              <a:gd name="connsiteX670" fmla="*/ 4372138 w 4429095"/>
              <a:gd name="connsiteY670" fmla="*/ 91229 h 498539"/>
              <a:gd name="connsiteX671" fmla="*/ 4354867 w 4429095"/>
              <a:gd name="connsiteY671" fmla="*/ 82025 h 498539"/>
              <a:gd name="connsiteX672" fmla="*/ 4332993 w 4429095"/>
              <a:gd name="connsiteY672" fmla="*/ 79156 h 498539"/>
              <a:gd name="connsiteX673" fmla="*/ 4306085 w 4429095"/>
              <a:gd name="connsiteY673" fmla="*/ 86627 h 498539"/>
              <a:gd name="connsiteX674" fmla="*/ 4288109 w 4429095"/>
              <a:gd name="connsiteY674" fmla="*/ 103899 h 498539"/>
              <a:gd name="connsiteX675" fmla="*/ 4270405 w 4429095"/>
              <a:gd name="connsiteY675" fmla="*/ 84624 h 498539"/>
              <a:gd name="connsiteX676" fmla="*/ 4244633 w 4429095"/>
              <a:gd name="connsiteY676" fmla="*/ 79156 h 498539"/>
              <a:gd name="connsiteX677" fmla="*/ 2185229 w 4429095"/>
              <a:gd name="connsiteY677" fmla="*/ 60855 h 498539"/>
              <a:gd name="connsiteX678" fmla="*/ 2185229 w 4429095"/>
              <a:gd name="connsiteY678" fmla="*/ 150190 h 498539"/>
              <a:gd name="connsiteX679" fmla="*/ 2256804 w 4429095"/>
              <a:gd name="connsiteY679" fmla="*/ 150190 h 498539"/>
              <a:gd name="connsiteX680" fmla="*/ 2305424 w 4429095"/>
              <a:gd name="connsiteY680" fmla="*/ 105523 h 498539"/>
              <a:gd name="connsiteX681" fmla="*/ 2256804 w 4429095"/>
              <a:gd name="connsiteY681" fmla="*/ 60855 h 498539"/>
              <a:gd name="connsiteX682" fmla="*/ 1440125 w 4429095"/>
              <a:gd name="connsiteY682" fmla="*/ 53221 h 498539"/>
              <a:gd name="connsiteX683" fmla="*/ 1475317 w 4429095"/>
              <a:gd name="connsiteY683" fmla="*/ 53221 h 498539"/>
              <a:gd name="connsiteX684" fmla="*/ 1475317 w 4429095"/>
              <a:gd name="connsiteY684" fmla="*/ 101083 h 498539"/>
              <a:gd name="connsiteX685" fmla="*/ 1507098 w 4429095"/>
              <a:gd name="connsiteY685" fmla="*/ 101083 h 498539"/>
              <a:gd name="connsiteX686" fmla="*/ 1507098 w 4429095"/>
              <a:gd name="connsiteY686" fmla="*/ 127341 h 498539"/>
              <a:gd name="connsiteX687" fmla="*/ 1475317 w 4429095"/>
              <a:gd name="connsiteY687" fmla="*/ 127341 h 498539"/>
              <a:gd name="connsiteX688" fmla="*/ 1475317 w 4429095"/>
              <a:gd name="connsiteY688" fmla="*/ 212561 h 498539"/>
              <a:gd name="connsiteX689" fmla="*/ 1492318 w 4429095"/>
              <a:gd name="connsiteY689" fmla="*/ 234489 h 498539"/>
              <a:gd name="connsiteX690" fmla="*/ 1507153 w 4429095"/>
              <a:gd name="connsiteY690" fmla="*/ 233243 h 498539"/>
              <a:gd name="connsiteX691" fmla="*/ 1507153 w 4429095"/>
              <a:gd name="connsiteY691" fmla="*/ 260423 h 498539"/>
              <a:gd name="connsiteX692" fmla="*/ 1484305 w 4429095"/>
              <a:gd name="connsiteY692" fmla="*/ 262264 h 498539"/>
              <a:gd name="connsiteX693" fmla="*/ 1440125 w 4429095"/>
              <a:gd name="connsiteY693" fmla="*/ 221495 h 498539"/>
              <a:gd name="connsiteX694" fmla="*/ 1440125 w 4429095"/>
              <a:gd name="connsiteY694" fmla="*/ 127287 h 498539"/>
              <a:gd name="connsiteX695" fmla="*/ 1413595 w 4429095"/>
              <a:gd name="connsiteY695" fmla="*/ 127287 h 498539"/>
              <a:gd name="connsiteX696" fmla="*/ 1413595 w 4429095"/>
              <a:gd name="connsiteY696" fmla="*/ 101083 h 498539"/>
              <a:gd name="connsiteX697" fmla="*/ 1440125 w 4429095"/>
              <a:gd name="connsiteY697" fmla="*/ 101083 h 498539"/>
              <a:gd name="connsiteX698" fmla="*/ 3988378 w 4429095"/>
              <a:gd name="connsiteY698" fmla="*/ 43151 h 498539"/>
              <a:gd name="connsiteX699" fmla="*/ 4007653 w 4429095"/>
              <a:gd name="connsiteY699" fmla="*/ 43151 h 498539"/>
              <a:gd name="connsiteX700" fmla="*/ 4007653 w 4429095"/>
              <a:gd name="connsiteY700" fmla="*/ 261506 h 498539"/>
              <a:gd name="connsiteX701" fmla="*/ 3988378 w 4429095"/>
              <a:gd name="connsiteY701" fmla="*/ 261506 h 498539"/>
              <a:gd name="connsiteX702" fmla="*/ 3520157 w 4429095"/>
              <a:gd name="connsiteY702" fmla="*/ 43151 h 498539"/>
              <a:gd name="connsiteX703" fmla="*/ 3539432 w 4429095"/>
              <a:gd name="connsiteY703" fmla="*/ 43151 h 498539"/>
              <a:gd name="connsiteX704" fmla="*/ 3539432 w 4429095"/>
              <a:gd name="connsiteY704" fmla="*/ 130915 h 498539"/>
              <a:gd name="connsiteX705" fmla="*/ 3540027 w 4429095"/>
              <a:gd name="connsiteY705" fmla="*/ 130915 h 498539"/>
              <a:gd name="connsiteX706" fmla="*/ 3590488 w 4429095"/>
              <a:gd name="connsiteY706" fmla="*/ 99134 h 498539"/>
              <a:gd name="connsiteX707" fmla="*/ 3648312 w 4429095"/>
              <a:gd name="connsiteY707" fmla="*/ 159990 h 498539"/>
              <a:gd name="connsiteX708" fmla="*/ 3648312 w 4429095"/>
              <a:gd name="connsiteY708" fmla="*/ 261506 h 498539"/>
              <a:gd name="connsiteX709" fmla="*/ 3629037 w 4429095"/>
              <a:gd name="connsiteY709" fmla="*/ 261506 h 498539"/>
              <a:gd name="connsiteX710" fmla="*/ 3629037 w 4429095"/>
              <a:gd name="connsiteY710" fmla="*/ 163022 h 498539"/>
              <a:gd name="connsiteX711" fmla="*/ 3588972 w 4429095"/>
              <a:gd name="connsiteY711" fmla="*/ 115322 h 498539"/>
              <a:gd name="connsiteX712" fmla="*/ 3539432 w 4429095"/>
              <a:gd name="connsiteY712" fmla="*/ 169464 h 498539"/>
              <a:gd name="connsiteX713" fmla="*/ 3539432 w 4429095"/>
              <a:gd name="connsiteY713" fmla="*/ 261506 h 498539"/>
              <a:gd name="connsiteX714" fmla="*/ 3520157 w 4429095"/>
              <a:gd name="connsiteY714" fmla="*/ 261506 h 498539"/>
              <a:gd name="connsiteX715" fmla="*/ 2440887 w 4429095"/>
              <a:gd name="connsiteY715" fmla="*/ 43151 h 498539"/>
              <a:gd name="connsiteX716" fmla="*/ 2460162 w 4429095"/>
              <a:gd name="connsiteY716" fmla="*/ 43151 h 498539"/>
              <a:gd name="connsiteX717" fmla="*/ 2460162 w 4429095"/>
              <a:gd name="connsiteY717" fmla="*/ 74012 h 498539"/>
              <a:gd name="connsiteX718" fmla="*/ 2440887 w 4429095"/>
              <a:gd name="connsiteY718" fmla="*/ 74012 h 498539"/>
              <a:gd name="connsiteX719" fmla="*/ 2164492 w 4429095"/>
              <a:gd name="connsiteY719" fmla="*/ 43151 h 498539"/>
              <a:gd name="connsiteX720" fmla="*/ 2261407 w 4429095"/>
              <a:gd name="connsiteY720" fmla="*/ 43151 h 498539"/>
              <a:gd name="connsiteX721" fmla="*/ 2326215 w 4429095"/>
              <a:gd name="connsiteY721" fmla="*/ 105523 h 498539"/>
              <a:gd name="connsiteX722" fmla="*/ 2261407 w 4429095"/>
              <a:gd name="connsiteY722" fmla="*/ 167894 h 498539"/>
              <a:gd name="connsiteX723" fmla="*/ 2185283 w 4429095"/>
              <a:gd name="connsiteY723" fmla="*/ 167894 h 498539"/>
              <a:gd name="connsiteX724" fmla="*/ 2185283 w 4429095"/>
              <a:gd name="connsiteY724" fmla="*/ 261452 h 498539"/>
              <a:gd name="connsiteX725" fmla="*/ 2164492 w 4429095"/>
              <a:gd name="connsiteY725" fmla="*/ 261452 h 498539"/>
              <a:gd name="connsiteX726" fmla="*/ 1933251 w 4429095"/>
              <a:gd name="connsiteY726" fmla="*/ 43151 h 498539"/>
              <a:gd name="connsiteX727" fmla="*/ 2084037 w 4429095"/>
              <a:gd name="connsiteY727" fmla="*/ 43151 h 498539"/>
              <a:gd name="connsiteX728" fmla="*/ 2084037 w 4429095"/>
              <a:gd name="connsiteY728" fmla="*/ 60855 h 498539"/>
              <a:gd name="connsiteX729" fmla="*/ 1954042 w 4429095"/>
              <a:gd name="connsiteY729" fmla="*/ 60855 h 498539"/>
              <a:gd name="connsiteX730" fmla="*/ 1954042 w 4429095"/>
              <a:gd name="connsiteY730" fmla="*/ 139795 h 498539"/>
              <a:gd name="connsiteX731" fmla="*/ 2075753 w 4429095"/>
              <a:gd name="connsiteY731" fmla="*/ 139795 h 498539"/>
              <a:gd name="connsiteX732" fmla="*/ 2075753 w 4429095"/>
              <a:gd name="connsiteY732" fmla="*/ 157499 h 498539"/>
              <a:gd name="connsiteX733" fmla="*/ 1954042 w 4429095"/>
              <a:gd name="connsiteY733" fmla="*/ 157499 h 498539"/>
              <a:gd name="connsiteX734" fmla="*/ 1954042 w 4429095"/>
              <a:gd name="connsiteY734" fmla="*/ 243747 h 498539"/>
              <a:gd name="connsiteX735" fmla="*/ 2085553 w 4429095"/>
              <a:gd name="connsiteY735" fmla="*/ 243747 h 498539"/>
              <a:gd name="connsiteX736" fmla="*/ 2085553 w 4429095"/>
              <a:gd name="connsiteY736" fmla="*/ 261506 h 498539"/>
              <a:gd name="connsiteX737" fmla="*/ 1933251 w 4429095"/>
              <a:gd name="connsiteY737" fmla="*/ 261506 h 498539"/>
              <a:gd name="connsiteX738" fmla="*/ 1523232 w 4429095"/>
              <a:gd name="connsiteY738" fmla="*/ 40227 h 498539"/>
              <a:gd name="connsiteX739" fmla="*/ 1558424 w 4429095"/>
              <a:gd name="connsiteY739" fmla="*/ 40227 h 498539"/>
              <a:gd name="connsiteX740" fmla="*/ 1558424 w 4429095"/>
              <a:gd name="connsiteY740" fmla="*/ 122036 h 498539"/>
              <a:gd name="connsiteX741" fmla="*/ 1559020 w 4429095"/>
              <a:gd name="connsiteY741" fmla="*/ 122036 h 498539"/>
              <a:gd name="connsiteX742" fmla="*/ 1606882 w 4429095"/>
              <a:gd name="connsiteY742" fmla="*/ 96697 h 498539"/>
              <a:gd name="connsiteX743" fmla="*/ 1663406 w 4429095"/>
              <a:gd name="connsiteY743" fmla="*/ 151056 h 498539"/>
              <a:gd name="connsiteX744" fmla="*/ 1663406 w 4429095"/>
              <a:gd name="connsiteY744" fmla="*/ 260694 h 498539"/>
              <a:gd name="connsiteX745" fmla="*/ 1628214 w 4429095"/>
              <a:gd name="connsiteY745" fmla="*/ 260694 h 498539"/>
              <a:gd name="connsiteX746" fmla="*/ 1628214 w 4429095"/>
              <a:gd name="connsiteY746" fmla="*/ 160368 h 498539"/>
              <a:gd name="connsiteX747" fmla="*/ 1597028 w 4429095"/>
              <a:gd name="connsiteY747" fmla="*/ 124526 h 498539"/>
              <a:gd name="connsiteX748" fmla="*/ 1558424 w 4429095"/>
              <a:gd name="connsiteY748" fmla="*/ 166540 h 498539"/>
              <a:gd name="connsiteX749" fmla="*/ 1558424 w 4429095"/>
              <a:gd name="connsiteY749" fmla="*/ 260694 h 498539"/>
              <a:gd name="connsiteX750" fmla="*/ 1523232 w 4429095"/>
              <a:gd name="connsiteY750" fmla="*/ 260694 h 498539"/>
              <a:gd name="connsiteX751" fmla="*/ 902548 w 4429095"/>
              <a:gd name="connsiteY751" fmla="*/ 40227 h 498539"/>
              <a:gd name="connsiteX752" fmla="*/ 941151 w 4429095"/>
              <a:gd name="connsiteY752" fmla="*/ 40227 h 498539"/>
              <a:gd name="connsiteX753" fmla="*/ 941151 w 4429095"/>
              <a:gd name="connsiteY753" fmla="*/ 127937 h 498539"/>
              <a:gd name="connsiteX754" fmla="*/ 1041531 w 4429095"/>
              <a:gd name="connsiteY754" fmla="*/ 127937 h 498539"/>
              <a:gd name="connsiteX755" fmla="*/ 1041531 w 4429095"/>
              <a:gd name="connsiteY755" fmla="*/ 40227 h 498539"/>
              <a:gd name="connsiteX756" fmla="*/ 1080135 w 4429095"/>
              <a:gd name="connsiteY756" fmla="*/ 40227 h 498539"/>
              <a:gd name="connsiteX757" fmla="*/ 1080135 w 4429095"/>
              <a:gd name="connsiteY757" fmla="*/ 260694 h 498539"/>
              <a:gd name="connsiteX758" fmla="*/ 1041531 w 4429095"/>
              <a:gd name="connsiteY758" fmla="*/ 260694 h 498539"/>
              <a:gd name="connsiteX759" fmla="*/ 1041531 w 4429095"/>
              <a:gd name="connsiteY759" fmla="*/ 161289 h 498539"/>
              <a:gd name="connsiteX760" fmla="*/ 941151 w 4429095"/>
              <a:gd name="connsiteY760" fmla="*/ 161289 h 498539"/>
              <a:gd name="connsiteX761" fmla="*/ 941151 w 4429095"/>
              <a:gd name="connsiteY761" fmla="*/ 260694 h 498539"/>
              <a:gd name="connsiteX762" fmla="*/ 902548 w 4429095"/>
              <a:gd name="connsiteY762" fmla="*/ 260694 h 498539"/>
              <a:gd name="connsiteX763" fmla="*/ 0 w 4429095"/>
              <a:gd name="connsiteY763" fmla="*/ 40227 h 498539"/>
              <a:gd name="connsiteX764" fmla="*/ 38603 w 4429095"/>
              <a:gd name="connsiteY764" fmla="*/ 40227 h 498539"/>
              <a:gd name="connsiteX765" fmla="*/ 38603 w 4429095"/>
              <a:gd name="connsiteY765" fmla="*/ 227342 h 498539"/>
              <a:gd name="connsiteX766" fmla="*/ 150678 w 4429095"/>
              <a:gd name="connsiteY766" fmla="*/ 227342 h 498539"/>
              <a:gd name="connsiteX767" fmla="*/ 150678 w 4429095"/>
              <a:gd name="connsiteY767" fmla="*/ 260694 h 498539"/>
              <a:gd name="connsiteX768" fmla="*/ 0 w 4429095"/>
              <a:gd name="connsiteY768" fmla="*/ 260694 h 498539"/>
              <a:gd name="connsiteX769" fmla="*/ 1822801 w 4429095"/>
              <a:gd name="connsiteY769" fmla="*/ 38657 h 498539"/>
              <a:gd name="connsiteX770" fmla="*/ 1910565 w 4429095"/>
              <a:gd name="connsiteY770" fmla="*/ 109312 h 498539"/>
              <a:gd name="connsiteX771" fmla="*/ 1889774 w 4429095"/>
              <a:gd name="connsiteY771" fmla="*/ 109312 h 498539"/>
              <a:gd name="connsiteX772" fmla="*/ 1889829 w 4429095"/>
              <a:gd name="connsiteY772" fmla="*/ 109204 h 498539"/>
              <a:gd name="connsiteX773" fmla="*/ 1822855 w 4429095"/>
              <a:gd name="connsiteY773" fmla="*/ 56307 h 498539"/>
              <a:gd name="connsiteX774" fmla="*/ 1740613 w 4429095"/>
              <a:gd name="connsiteY774" fmla="*/ 152355 h 498539"/>
              <a:gd name="connsiteX775" fmla="*/ 1822855 w 4429095"/>
              <a:gd name="connsiteY775" fmla="*/ 248403 h 498539"/>
              <a:gd name="connsiteX776" fmla="*/ 1892860 w 4429095"/>
              <a:gd name="connsiteY776" fmla="*/ 178398 h 498539"/>
              <a:gd name="connsiteX777" fmla="*/ 1913651 w 4429095"/>
              <a:gd name="connsiteY777" fmla="*/ 178398 h 498539"/>
              <a:gd name="connsiteX778" fmla="*/ 1822801 w 4429095"/>
              <a:gd name="connsiteY778" fmla="*/ 266162 h 498539"/>
              <a:gd name="connsiteX779" fmla="*/ 1719714 w 4429095"/>
              <a:gd name="connsiteY779" fmla="*/ 152409 h 498539"/>
              <a:gd name="connsiteX780" fmla="*/ 1822801 w 4429095"/>
              <a:gd name="connsiteY780" fmla="*/ 38657 h 498539"/>
              <a:gd name="connsiteX781" fmla="*/ 3268450 w 4429095"/>
              <a:gd name="connsiteY781" fmla="*/ 38495 h 498539"/>
              <a:gd name="connsiteX782" fmla="*/ 3349176 w 4429095"/>
              <a:gd name="connsiteY782" fmla="*/ 106389 h 498539"/>
              <a:gd name="connsiteX783" fmla="*/ 3328385 w 4429095"/>
              <a:gd name="connsiteY783" fmla="*/ 106389 h 498539"/>
              <a:gd name="connsiteX784" fmla="*/ 3268775 w 4429095"/>
              <a:gd name="connsiteY784" fmla="*/ 56254 h 498539"/>
              <a:gd name="connsiteX785" fmla="*/ 3214037 w 4429095"/>
              <a:gd name="connsiteY785" fmla="*/ 99676 h 498539"/>
              <a:gd name="connsiteX786" fmla="*/ 3247064 w 4429095"/>
              <a:gd name="connsiteY786" fmla="*/ 133027 h 498539"/>
              <a:gd name="connsiteX787" fmla="*/ 3300286 w 4429095"/>
              <a:gd name="connsiteY787" fmla="*/ 146184 h 498539"/>
              <a:gd name="connsiteX788" fmla="*/ 3356864 w 4429095"/>
              <a:gd name="connsiteY788" fmla="*/ 203682 h 498539"/>
              <a:gd name="connsiteX789" fmla="*/ 3273377 w 4429095"/>
              <a:gd name="connsiteY789" fmla="*/ 266054 h 498539"/>
              <a:gd name="connsiteX790" fmla="*/ 3186208 w 4429095"/>
              <a:gd name="connsiteY790" fmla="*/ 189606 h 498539"/>
              <a:gd name="connsiteX791" fmla="*/ 3206999 w 4429095"/>
              <a:gd name="connsiteY791" fmla="*/ 189606 h 498539"/>
              <a:gd name="connsiteX792" fmla="*/ 3278250 w 4429095"/>
              <a:gd name="connsiteY792" fmla="*/ 248296 h 498539"/>
              <a:gd name="connsiteX793" fmla="*/ 3336074 w 4429095"/>
              <a:gd name="connsiteY793" fmla="*/ 203953 h 498539"/>
              <a:gd name="connsiteX794" fmla="*/ 3291136 w 4429095"/>
              <a:gd name="connsiteY794" fmla="*/ 164484 h 498539"/>
              <a:gd name="connsiteX795" fmla="*/ 3242516 w 4429095"/>
              <a:gd name="connsiteY795" fmla="*/ 152572 h 498539"/>
              <a:gd name="connsiteX796" fmla="*/ 3193247 w 4429095"/>
              <a:gd name="connsiteY796" fmla="*/ 99946 h 498539"/>
              <a:gd name="connsiteX797" fmla="*/ 3268450 w 4429095"/>
              <a:gd name="connsiteY797" fmla="*/ 38495 h 498539"/>
              <a:gd name="connsiteX798" fmla="*/ 4273599 w 4429095"/>
              <a:gd name="connsiteY798" fmla="*/ 0 h 498539"/>
              <a:gd name="connsiteX799" fmla="*/ 4429095 w 4429095"/>
              <a:gd name="connsiteY799" fmla="*/ 155496 h 498539"/>
              <a:gd name="connsiteX800" fmla="*/ 4273599 w 4429095"/>
              <a:gd name="connsiteY800" fmla="*/ 310992 h 498539"/>
              <a:gd name="connsiteX801" fmla="*/ 4118103 w 4429095"/>
              <a:gd name="connsiteY801" fmla="*/ 155496 h 498539"/>
              <a:gd name="connsiteX802" fmla="*/ 4273599 w 4429095"/>
              <a:gd name="connsiteY802" fmla="*/ 0 h 4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Lst>
            <a:rect l="l" t="t" r="r" b="b"/>
            <a:pathLst>
              <a:path w="4429095" h="498539">
                <a:moveTo>
                  <a:pt x="801088" y="436222"/>
                </a:moveTo>
                <a:cubicBezTo>
                  <a:pt x="796594" y="439471"/>
                  <a:pt x="787931" y="439633"/>
                  <a:pt x="780189" y="440987"/>
                </a:cubicBezTo>
                <a:cubicBezTo>
                  <a:pt x="772609" y="442341"/>
                  <a:pt x="766058" y="445048"/>
                  <a:pt x="766058" y="453602"/>
                </a:cubicBezTo>
                <a:cubicBezTo>
                  <a:pt x="766058" y="461182"/>
                  <a:pt x="772555" y="463943"/>
                  <a:pt x="779648" y="463943"/>
                </a:cubicBezTo>
                <a:cubicBezTo>
                  <a:pt x="794862" y="463943"/>
                  <a:pt x="801088" y="454414"/>
                  <a:pt x="801088" y="448080"/>
                </a:cubicBezTo>
                <a:lnTo>
                  <a:pt x="801088" y="436277"/>
                </a:lnTo>
                <a:close/>
                <a:moveTo>
                  <a:pt x="1400276" y="434165"/>
                </a:moveTo>
                <a:cubicBezTo>
                  <a:pt x="1399193" y="436222"/>
                  <a:pt x="1395403" y="436872"/>
                  <a:pt x="1393075" y="437305"/>
                </a:cubicBezTo>
                <a:cubicBezTo>
                  <a:pt x="1378565" y="439904"/>
                  <a:pt x="1360485" y="439741"/>
                  <a:pt x="1360485" y="453439"/>
                </a:cubicBezTo>
                <a:cubicBezTo>
                  <a:pt x="1360485" y="461994"/>
                  <a:pt x="1368119" y="467300"/>
                  <a:pt x="1376131" y="467300"/>
                </a:cubicBezTo>
                <a:cubicBezTo>
                  <a:pt x="1389177" y="467300"/>
                  <a:pt x="1400709" y="459016"/>
                  <a:pt x="1400547" y="445318"/>
                </a:cubicBezTo>
                <a:lnTo>
                  <a:pt x="1400547" y="434165"/>
                </a:lnTo>
                <a:close/>
                <a:moveTo>
                  <a:pt x="122470" y="434165"/>
                </a:moveTo>
                <a:cubicBezTo>
                  <a:pt x="121387" y="436222"/>
                  <a:pt x="117597" y="436872"/>
                  <a:pt x="115269" y="437305"/>
                </a:cubicBezTo>
                <a:cubicBezTo>
                  <a:pt x="100760" y="439904"/>
                  <a:pt x="82676" y="439741"/>
                  <a:pt x="82676" y="453439"/>
                </a:cubicBezTo>
                <a:cubicBezTo>
                  <a:pt x="82676" y="461994"/>
                  <a:pt x="90256" y="467300"/>
                  <a:pt x="98269" y="467300"/>
                </a:cubicBezTo>
                <a:cubicBezTo>
                  <a:pt x="111317" y="467300"/>
                  <a:pt x="122849" y="459016"/>
                  <a:pt x="122687" y="445318"/>
                </a:cubicBezTo>
                <a:lnTo>
                  <a:pt x="122687" y="434165"/>
                </a:lnTo>
                <a:close/>
                <a:moveTo>
                  <a:pt x="920904" y="424798"/>
                </a:moveTo>
                <a:lnTo>
                  <a:pt x="920927" y="424798"/>
                </a:lnTo>
                <a:lnTo>
                  <a:pt x="920958" y="424853"/>
                </a:lnTo>
                <a:close/>
                <a:moveTo>
                  <a:pt x="1354907" y="423824"/>
                </a:moveTo>
                <a:lnTo>
                  <a:pt x="1354933" y="423824"/>
                </a:lnTo>
                <a:lnTo>
                  <a:pt x="1354907" y="423878"/>
                </a:lnTo>
                <a:close/>
                <a:moveTo>
                  <a:pt x="77045" y="423824"/>
                </a:moveTo>
                <a:lnTo>
                  <a:pt x="77125" y="423824"/>
                </a:lnTo>
                <a:lnTo>
                  <a:pt x="77099" y="423878"/>
                </a:lnTo>
                <a:close/>
                <a:moveTo>
                  <a:pt x="1050250" y="410830"/>
                </a:moveTo>
                <a:cubicBezTo>
                  <a:pt x="1038175" y="410830"/>
                  <a:pt x="1030974" y="419926"/>
                  <a:pt x="1030163" y="430646"/>
                </a:cubicBezTo>
                <a:lnTo>
                  <a:pt x="1070444" y="430646"/>
                </a:lnTo>
                <a:cubicBezTo>
                  <a:pt x="1069903" y="419655"/>
                  <a:pt x="1061620" y="410830"/>
                  <a:pt x="1050250" y="410830"/>
                </a:cubicBezTo>
                <a:close/>
                <a:moveTo>
                  <a:pt x="1532274" y="407581"/>
                </a:moveTo>
                <a:cubicBezTo>
                  <a:pt x="1518468" y="407581"/>
                  <a:pt x="1510563" y="419817"/>
                  <a:pt x="1509210" y="432541"/>
                </a:cubicBezTo>
                <a:lnTo>
                  <a:pt x="1554527" y="432541"/>
                </a:lnTo>
                <a:cubicBezTo>
                  <a:pt x="1554093" y="419655"/>
                  <a:pt x="1546080" y="407581"/>
                  <a:pt x="1532274" y="407581"/>
                </a:cubicBezTo>
                <a:close/>
                <a:moveTo>
                  <a:pt x="558747" y="407581"/>
                </a:moveTo>
                <a:cubicBezTo>
                  <a:pt x="544941" y="407581"/>
                  <a:pt x="537036" y="419817"/>
                  <a:pt x="535683" y="432541"/>
                </a:cubicBezTo>
                <a:lnTo>
                  <a:pt x="581000" y="432541"/>
                </a:lnTo>
                <a:cubicBezTo>
                  <a:pt x="580566" y="419655"/>
                  <a:pt x="572553" y="407581"/>
                  <a:pt x="558747" y="407581"/>
                </a:cubicBezTo>
                <a:close/>
                <a:moveTo>
                  <a:pt x="298703" y="407581"/>
                </a:moveTo>
                <a:cubicBezTo>
                  <a:pt x="282298" y="407581"/>
                  <a:pt x="274122" y="422524"/>
                  <a:pt x="274122" y="437467"/>
                </a:cubicBezTo>
                <a:cubicBezTo>
                  <a:pt x="274122" y="452411"/>
                  <a:pt x="282244" y="467354"/>
                  <a:pt x="298703" y="467354"/>
                </a:cubicBezTo>
                <a:cubicBezTo>
                  <a:pt x="315162" y="467354"/>
                  <a:pt x="323284" y="452411"/>
                  <a:pt x="323284" y="437467"/>
                </a:cubicBezTo>
                <a:cubicBezTo>
                  <a:pt x="323284" y="422524"/>
                  <a:pt x="315108" y="407581"/>
                  <a:pt x="298703" y="407581"/>
                </a:cubicBezTo>
                <a:close/>
                <a:moveTo>
                  <a:pt x="33136" y="407581"/>
                </a:moveTo>
                <a:cubicBezTo>
                  <a:pt x="14241" y="407581"/>
                  <a:pt x="8555" y="421549"/>
                  <a:pt x="8555" y="437467"/>
                </a:cubicBezTo>
                <a:cubicBezTo>
                  <a:pt x="8555" y="451977"/>
                  <a:pt x="14944" y="467354"/>
                  <a:pt x="33136" y="467354"/>
                </a:cubicBezTo>
                <a:cubicBezTo>
                  <a:pt x="49433" y="467354"/>
                  <a:pt x="56092" y="452031"/>
                  <a:pt x="56092" y="437467"/>
                </a:cubicBezTo>
                <a:cubicBezTo>
                  <a:pt x="56092" y="422903"/>
                  <a:pt x="49433" y="407581"/>
                  <a:pt x="33136" y="407581"/>
                </a:cubicBezTo>
                <a:close/>
                <a:moveTo>
                  <a:pt x="1454743" y="407527"/>
                </a:moveTo>
                <a:cubicBezTo>
                  <a:pt x="1438446" y="407527"/>
                  <a:pt x="1431786" y="422849"/>
                  <a:pt x="1431786" y="437414"/>
                </a:cubicBezTo>
                <a:cubicBezTo>
                  <a:pt x="1431786" y="451978"/>
                  <a:pt x="1438446" y="467300"/>
                  <a:pt x="1454743" y="467300"/>
                </a:cubicBezTo>
                <a:cubicBezTo>
                  <a:pt x="1472934" y="467300"/>
                  <a:pt x="1479323" y="451978"/>
                  <a:pt x="1479323" y="437414"/>
                </a:cubicBezTo>
                <a:cubicBezTo>
                  <a:pt x="1479323" y="422849"/>
                  <a:pt x="1472934" y="407527"/>
                  <a:pt x="1454743" y="407527"/>
                </a:cubicBezTo>
                <a:close/>
                <a:moveTo>
                  <a:pt x="1893998" y="402437"/>
                </a:moveTo>
                <a:lnTo>
                  <a:pt x="1902552" y="402437"/>
                </a:lnTo>
                <a:lnTo>
                  <a:pt x="1902552" y="448079"/>
                </a:lnTo>
                <a:cubicBezTo>
                  <a:pt x="1902931" y="460694"/>
                  <a:pt x="1907696" y="467353"/>
                  <a:pt x="1921286" y="467353"/>
                </a:cubicBezTo>
                <a:cubicBezTo>
                  <a:pt x="1935958" y="467353"/>
                  <a:pt x="1942347" y="453493"/>
                  <a:pt x="1942347" y="439254"/>
                </a:cubicBezTo>
                <a:lnTo>
                  <a:pt x="1942347" y="402437"/>
                </a:lnTo>
                <a:lnTo>
                  <a:pt x="1950901" y="402437"/>
                </a:lnTo>
                <a:lnTo>
                  <a:pt x="1950901" y="472497"/>
                </a:lnTo>
                <a:lnTo>
                  <a:pt x="1943051" y="472497"/>
                </a:lnTo>
                <a:lnTo>
                  <a:pt x="1943051" y="459882"/>
                </a:lnTo>
                <a:lnTo>
                  <a:pt x="1942780" y="459882"/>
                </a:lnTo>
                <a:cubicBezTo>
                  <a:pt x="1938286" y="469248"/>
                  <a:pt x="1929028" y="474554"/>
                  <a:pt x="1918578" y="474554"/>
                </a:cubicBezTo>
                <a:cubicBezTo>
                  <a:pt x="1900928" y="474554"/>
                  <a:pt x="1893998" y="464267"/>
                  <a:pt x="1893998" y="447916"/>
                </a:cubicBezTo>
                <a:close/>
                <a:moveTo>
                  <a:pt x="1679866" y="402437"/>
                </a:moveTo>
                <a:lnTo>
                  <a:pt x="1688962" y="402437"/>
                </a:lnTo>
                <a:lnTo>
                  <a:pt x="1712026" y="462156"/>
                </a:lnTo>
                <a:lnTo>
                  <a:pt x="1733629" y="402437"/>
                </a:lnTo>
                <a:lnTo>
                  <a:pt x="1742184" y="402437"/>
                </a:lnTo>
                <a:lnTo>
                  <a:pt x="1711756" y="483217"/>
                </a:lnTo>
                <a:cubicBezTo>
                  <a:pt x="1706883" y="495020"/>
                  <a:pt x="1704014" y="498431"/>
                  <a:pt x="1693293" y="498431"/>
                </a:cubicBezTo>
                <a:cubicBezTo>
                  <a:pt x="1689882" y="498268"/>
                  <a:pt x="1688150" y="498268"/>
                  <a:pt x="1686796" y="497727"/>
                </a:cubicBezTo>
                <a:lnTo>
                  <a:pt x="1686796" y="490526"/>
                </a:lnTo>
                <a:cubicBezTo>
                  <a:pt x="1688854" y="490905"/>
                  <a:pt x="1690749" y="491230"/>
                  <a:pt x="1692644" y="491230"/>
                </a:cubicBezTo>
                <a:cubicBezTo>
                  <a:pt x="1700223" y="491230"/>
                  <a:pt x="1702010" y="486736"/>
                  <a:pt x="1704880" y="480239"/>
                </a:cubicBezTo>
                <a:lnTo>
                  <a:pt x="1707858" y="472226"/>
                </a:lnTo>
                <a:close/>
                <a:moveTo>
                  <a:pt x="1885985" y="401463"/>
                </a:moveTo>
                <a:lnTo>
                  <a:pt x="1885985" y="410017"/>
                </a:lnTo>
                <a:cubicBezTo>
                  <a:pt x="1870500" y="409205"/>
                  <a:pt x="1859888" y="420629"/>
                  <a:pt x="1859888" y="435139"/>
                </a:cubicBezTo>
                <a:lnTo>
                  <a:pt x="1859888" y="472497"/>
                </a:lnTo>
                <a:lnTo>
                  <a:pt x="1851334" y="472497"/>
                </a:lnTo>
                <a:lnTo>
                  <a:pt x="1851334" y="402437"/>
                </a:lnTo>
                <a:lnTo>
                  <a:pt x="1851388" y="402437"/>
                </a:lnTo>
                <a:lnTo>
                  <a:pt x="1859239" y="402437"/>
                </a:lnTo>
                <a:lnTo>
                  <a:pt x="1859239" y="418842"/>
                </a:lnTo>
                <a:lnTo>
                  <a:pt x="1859510" y="418842"/>
                </a:lnTo>
                <a:cubicBezTo>
                  <a:pt x="1863841" y="407581"/>
                  <a:pt x="1873370" y="400921"/>
                  <a:pt x="1885985" y="401463"/>
                </a:cubicBezTo>
                <a:close/>
                <a:moveTo>
                  <a:pt x="183001" y="401463"/>
                </a:moveTo>
                <a:lnTo>
                  <a:pt x="183001" y="410017"/>
                </a:lnTo>
                <a:cubicBezTo>
                  <a:pt x="167516" y="409205"/>
                  <a:pt x="156904" y="420629"/>
                  <a:pt x="156904" y="435139"/>
                </a:cubicBezTo>
                <a:lnTo>
                  <a:pt x="156904" y="472497"/>
                </a:lnTo>
                <a:lnTo>
                  <a:pt x="148350" y="472497"/>
                </a:lnTo>
                <a:lnTo>
                  <a:pt x="148350" y="402437"/>
                </a:lnTo>
                <a:lnTo>
                  <a:pt x="148404" y="402437"/>
                </a:lnTo>
                <a:lnTo>
                  <a:pt x="156255" y="402437"/>
                </a:lnTo>
                <a:lnTo>
                  <a:pt x="156255" y="418842"/>
                </a:lnTo>
                <a:lnTo>
                  <a:pt x="156525" y="418842"/>
                </a:lnTo>
                <a:cubicBezTo>
                  <a:pt x="160857" y="407581"/>
                  <a:pt x="170386" y="400921"/>
                  <a:pt x="183001" y="401463"/>
                </a:cubicBezTo>
                <a:close/>
                <a:moveTo>
                  <a:pt x="1117819" y="400651"/>
                </a:moveTo>
                <a:cubicBezTo>
                  <a:pt x="1133303" y="400651"/>
                  <a:pt x="1145648" y="405524"/>
                  <a:pt x="1146568" y="422633"/>
                </a:cubicBezTo>
                <a:lnTo>
                  <a:pt x="1135036" y="422633"/>
                </a:lnTo>
                <a:cubicBezTo>
                  <a:pt x="1134224" y="413645"/>
                  <a:pt x="1126319" y="410830"/>
                  <a:pt x="1118739" y="410830"/>
                </a:cubicBezTo>
                <a:cubicBezTo>
                  <a:pt x="1111809" y="410830"/>
                  <a:pt x="1103796" y="412725"/>
                  <a:pt x="1103796" y="419817"/>
                </a:cubicBezTo>
                <a:cubicBezTo>
                  <a:pt x="1103796" y="428101"/>
                  <a:pt x="1116032" y="429455"/>
                  <a:pt x="1126752" y="432053"/>
                </a:cubicBezTo>
                <a:cubicBezTo>
                  <a:pt x="1138285" y="434652"/>
                  <a:pt x="1149709" y="438442"/>
                  <a:pt x="1149709" y="452032"/>
                </a:cubicBezTo>
                <a:cubicBezTo>
                  <a:pt x="1149709" y="468708"/>
                  <a:pt x="1134116" y="474176"/>
                  <a:pt x="1119822" y="474176"/>
                </a:cubicBezTo>
                <a:cubicBezTo>
                  <a:pt x="1104067" y="474176"/>
                  <a:pt x="1090748" y="467787"/>
                  <a:pt x="1090097" y="450408"/>
                </a:cubicBezTo>
                <a:lnTo>
                  <a:pt x="1101629" y="450408"/>
                </a:lnTo>
                <a:lnTo>
                  <a:pt x="1101684" y="450353"/>
                </a:lnTo>
                <a:cubicBezTo>
                  <a:pt x="1102118" y="460695"/>
                  <a:pt x="1111051" y="463943"/>
                  <a:pt x="1120580" y="463943"/>
                </a:cubicBezTo>
                <a:cubicBezTo>
                  <a:pt x="1127781" y="463943"/>
                  <a:pt x="1137527" y="462319"/>
                  <a:pt x="1137527" y="453494"/>
                </a:cubicBezTo>
                <a:cubicBezTo>
                  <a:pt x="1137527" y="444668"/>
                  <a:pt x="1126103" y="443044"/>
                  <a:pt x="1114569" y="440445"/>
                </a:cubicBezTo>
                <a:cubicBezTo>
                  <a:pt x="1103146" y="437847"/>
                  <a:pt x="1091614" y="434057"/>
                  <a:pt x="1091614" y="420629"/>
                </a:cubicBezTo>
                <a:cubicBezTo>
                  <a:pt x="1091614" y="406498"/>
                  <a:pt x="1105583" y="400651"/>
                  <a:pt x="1117819" y="400651"/>
                </a:cubicBezTo>
                <a:close/>
                <a:moveTo>
                  <a:pt x="902604" y="400651"/>
                </a:moveTo>
                <a:cubicBezTo>
                  <a:pt x="918468" y="400651"/>
                  <a:pt x="931245" y="408123"/>
                  <a:pt x="932869" y="424798"/>
                </a:cubicBezTo>
                <a:lnTo>
                  <a:pt x="920927" y="424798"/>
                </a:lnTo>
                <a:lnTo>
                  <a:pt x="915192" y="414559"/>
                </a:lnTo>
                <a:cubicBezTo>
                  <a:pt x="912255" y="412170"/>
                  <a:pt x="908343" y="410884"/>
                  <a:pt x="903579" y="410884"/>
                </a:cubicBezTo>
                <a:cubicBezTo>
                  <a:pt x="886903" y="410884"/>
                  <a:pt x="881705" y="424040"/>
                  <a:pt x="881705" y="438280"/>
                </a:cubicBezTo>
                <a:cubicBezTo>
                  <a:pt x="881705" y="451166"/>
                  <a:pt x="887552" y="463943"/>
                  <a:pt x="902225" y="463943"/>
                </a:cubicBezTo>
                <a:cubicBezTo>
                  <a:pt x="913377" y="463943"/>
                  <a:pt x="919984" y="457446"/>
                  <a:pt x="921500" y="446834"/>
                </a:cubicBezTo>
                <a:lnTo>
                  <a:pt x="933302" y="446834"/>
                </a:lnTo>
                <a:cubicBezTo>
                  <a:pt x="930704" y="463943"/>
                  <a:pt x="919984" y="474122"/>
                  <a:pt x="902333" y="474122"/>
                </a:cubicBezTo>
                <a:cubicBezTo>
                  <a:pt x="880893" y="474122"/>
                  <a:pt x="869468" y="459179"/>
                  <a:pt x="869468" y="438280"/>
                </a:cubicBezTo>
                <a:cubicBezTo>
                  <a:pt x="869468" y="417381"/>
                  <a:pt x="880352" y="400651"/>
                  <a:pt x="902604" y="400651"/>
                </a:cubicBezTo>
                <a:close/>
                <a:moveTo>
                  <a:pt x="867033" y="400650"/>
                </a:moveTo>
                <a:lnTo>
                  <a:pt x="867033" y="412887"/>
                </a:lnTo>
                <a:cubicBezTo>
                  <a:pt x="848408" y="412887"/>
                  <a:pt x="841639" y="423498"/>
                  <a:pt x="841639" y="441257"/>
                </a:cubicBezTo>
                <a:lnTo>
                  <a:pt x="841639" y="472497"/>
                </a:lnTo>
                <a:lnTo>
                  <a:pt x="830108" y="472497"/>
                </a:lnTo>
                <a:lnTo>
                  <a:pt x="830108" y="402329"/>
                </a:lnTo>
                <a:lnTo>
                  <a:pt x="830108" y="402275"/>
                </a:lnTo>
                <a:lnTo>
                  <a:pt x="840991" y="402275"/>
                </a:lnTo>
                <a:lnTo>
                  <a:pt x="840991" y="417055"/>
                </a:lnTo>
                <a:lnTo>
                  <a:pt x="841261" y="417055"/>
                </a:lnTo>
                <a:cubicBezTo>
                  <a:pt x="846838" y="405794"/>
                  <a:pt x="854580" y="400217"/>
                  <a:pt x="867033" y="400650"/>
                </a:cubicBezTo>
                <a:close/>
                <a:moveTo>
                  <a:pt x="1050900" y="400597"/>
                </a:moveTo>
                <a:cubicBezTo>
                  <a:pt x="1075751" y="400597"/>
                  <a:pt x="1083331" y="423824"/>
                  <a:pt x="1082681" y="440770"/>
                </a:cubicBezTo>
                <a:lnTo>
                  <a:pt x="1030163" y="440770"/>
                </a:lnTo>
                <a:cubicBezTo>
                  <a:pt x="1029730" y="453007"/>
                  <a:pt x="1036659" y="463835"/>
                  <a:pt x="1052036" y="463835"/>
                </a:cubicBezTo>
                <a:cubicBezTo>
                  <a:pt x="1061565" y="463835"/>
                  <a:pt x="1068224" y="459233"/>
                  <a:pt x="1070227" y="450137"/>
                </a:cubicBezTo>
                <a:lnTo>
                  <a:pt x="1081651" y="450137"/>
                </a:lnTo>
                <a:lnTo>
                  <a:pt x="1081598" y="450191"/>
                </a:lnTo>
                <a:cubicBezTo>
                  <a:pt x="1078458" y="465676"/>
                  <a:pt x="1067358" y="474068"/>
                  <a:pt x="1051603" y="474068"/>
                </a:cubicBezTo>
                <a:cubicBezTo>
                  <a:pt x="1029189" y="474068"/>
                  <a:pt x="1018631" y="458583"/>
                  <a:pt x="1017927" y="437143"/>
                </a:cubicBezTo>
                <a:cubicBezTo>
                  <a:pt x="1017927" y="416082"/>
                  <a:pt x="1031786" y="400597"/>
                  <a:pt x="1050900" y="400597"/>
                </a:cubicBezTo>
                <a:close/>
                <a:moveTo>
                  <a:pt x="786307" y="400597"/>
                </a:moveTo>
                <a:cubicBezTo>
                  <a:pt x="798922" y="400597"/>
                  <a:pt x="812620" y="403467"/>
                  <a:pt x="812620" y="419872"/>
                </a:cubicBezTo>
                <a:lnTo>
                  <a:pt x="812620" y="455984"/>
                </a:lnTo>
                <a:cubicBezTo>
                  <a:pt x="812620" y="461399"/>
                  <a:pt x="812620" y="463835"/>
                  <a:pt x="816302" y="463835"/>
                </a:cubicBezTo>
                <a:cubicBezTo>
                  <a:pt x="817222" y="463835"/>
                  <a:pt x="818359" y="463673"/>
                  <a:pt x="819821" y="463131"/>
                </a:cubicBezTo>
                <a:lnTo>
                  <a:pt x="819821" y="472065"/>
                </a:lnTo>
                <a:lnTo>
                  <a:pt x="819821" y="472227"/>
                </a:lnTo>
                <a:cubicBezTo>
                  <a:pt x="817764" y="473472"/>
                  <a:pt x="815219" y="474122"/>
                  <a:pt x="811537" y="474122"/>
                </a:cubicBezTo>
                <a:cubicBezTo>
                  <a:pt x="805582" y="474122"/>
                  <a:pt x="801792" y="470873"/>
                  <a:pt x="801792" y="463239"/>
                </a:cubicBezTo>
                <a:cubicBezTo>
                  <a:pt x="795403" y="470711"/>
                  <a:pt x="786849" y="474122"/>
                  <a:pt x="777103" y="474122"/>
                </a:cubicBezTo>
                <a:cubicBezTo>
                  <a:pt x="764325" y="474122"/>
                  <a:pt x="753876" y="468437"/>
                  <a:pt x="753876" y="454414"/>
                </a:cubicBezTo>
                <a:cubicBezTo>
                  <a:pt x="753876" y="438551"/>
                  <a:pt x="765679" y="435140"/>
                  <a:pt x="777644" y="432812"/>
                </a:cubicBezTo>
                <a:cubicBezTo>
                  <a:pt x="790422" y="430375"/>
                  <a:pt x="801250" y="431187"/>
                  <a:pt x="801250" y="422470"/>
                </a:cubicBezTo>
                <a:cubicBezTo>
                  <a:pt x="801250" y="412400"/>
                  <a:pt x="792967" y="410776"/>
                  <a:pt x="785657" y="410776"/>
                </a:cubicBezTo>
                <a:cubicBezTo>
                  <a:pt x="775858" y="410776"/>
                  <a:pt x="768657" y="413754"/>
                  <a:pt x="768115" y="424095"/>
                </a:cubicBezTo>
                <a:lnTo>
                  <a:pt x="756583" y="424095"/>
                </a:lnTo>
                <a:cubicBezTo>
                  <a:pt x="757287" y="406715"/>
                  <a:pt x="770714" y="400597"/>
                  <a:pt x="786307" y="400597"/>
                </a:cubicBezTo>
                <a:close/>
                <a:moveTo>
                  <a:pt x="33082" y="400434"/>
                </a:moveTo>
                <a:cubicBezTo>
                  <a:pt x="54414" y="400434"/>
                  <a:pt x="64593" y="417705"/>
                  <a:pt x="64593" y="437521"/>
                </a:cubicBezTo>
                <a:cubicBezTo>
                  <a:pt x="64593" y="457337"/>
                  <a:pt x="54414" y="474609"/>
                  <a:pt x="33082" y="474609"/>
                </a:cubicBezTo>
                <a:cubicBezTo>
                  <a:pt x="22632" y="474609"/>
                  <a:pt x="12454" y="469303"/>
                  <a:pt x="8772" y="459286"/>
                </a:cubicBezTo>
                <a:lnTo>
                  <a:pt x="8501" y="459286"/>
                </a:lnTo>
                <a:lnTo>
                  <a:pt x="8501" y="498539"/>
                </a:lnTo>
                <a:lnTo>
                  <a:pt x="1" y="498539"/>
                </a:lnTo>
                <a:lnTo>
                  <a:pt x="1" y="402546"/>
                </a:lnTo>
                <a:lnTo>
                  <a:pt x="1" y="402437"/>
                </a:lnTo>
                <a:lnTo>
                  <a:pt x="7852" y="402437"/>
                </a:lnTo>
                <a:lnTo>
                  <a:pt x="7852" y="415756"/>
                </a:lnTo>
                <a:lnTo>
                  <a:pt x="8122" y="415756"/>
                </a:lnTo>
                <a:cubicBezTo>
                  <a:pt x="12076" y="406227"/>
                  <a:pt x="21821" y="400434"/>
                  <a:pt x="33082" y="400434"/>
                </a:cubicBezTo>
                <a:close/>
                <a:moveTo>
                  <a:pt x="1991887" y="400380"/>
                </a:moveTo>
                <a:cubicBezTo>
                  <a:pt x="2005855" y="400380"/>
                  <a:pt x="2017009" y="407689"/>
                  <a:pt x="2017550" y="422903"/>
                </a:cubicBezTo>
                <a:lnTo>
                  <a:pt x="2008996" y="422903"/>
                </a:lnTo>
                <a:cubicBezTo>
                  <a:pt x="2008563" y="412291"/>
                  <a:pt x="2000441" y="407581"/>
                  <a:pt x="1990696" y="407581"/>
                </a:cubicBezTo>
                <a:cubicBezTo>
                  <a:pt x="1983061" y="407581"/>
                  <a:pt x="1974128" y="410559"/>
                  <a:pt x="1974128" y="419655"/>
                </a:cubicBezTo>
                <a:cubicBezTo>
                  <a:pt x="1974128" y="427235"/>
                  <a:pt x="1982845" y="429942"/>
                  <a:pt x="1988638" y="431458"/>
                </a:cubicBezTo>
                <a:lnTo>
                  <a:pt x="2000008" y="434056"/>
                </a:lnTo>
                <a:cubicBezTo>
                  <a:pt x="2009808" y="435572"/>
                  <a:pt x="2019986" y="441257"/>
                  <a:pt x="2019986" y="453493"/>
                </a:cubicBezTo>
                <a:cubicBezTo>
                  <a:pt x="2019986" y="468707"/>
                  <a:pt x="2004935" y="474555"/>
                  <a:pt x="1991887" y="474555"/>
                </a:cubicBezTo>
                <a:cubicBezTo>
                  <a:pt x="1975590" y="474555"/>
                  <a:pt x="1964437" y="466921"/>
                  <a:pt x="1963083" y="449812"/>
                </a:cubicBezTo>
                <a:lnTo>
                  <a:pt x="1971638" y="449812"/>
                </a:lnTo>
                <a:cubicBezTo>
                  <a:pt x="1972341" y="461344"/>
                  <a:pt x="1980842" y="467354"/>
                  <a:pt x="1992266" y="467354"/>
                </a:cubicBezTo>
                <a:cubicBezTo>
                  <a:pt x="2000279" y="467354"/>
                  <a:pt x="2011432" y="463835"/>
                  <a:pt x="2011432" y="454035"/>
                </a:cubicBezTo>
                <a:cubicBezTo>
                  <a:pt x="2011432" y="445913"/>
                  <a:pt x="2003798" y="443206"/>
                  <a:pt x="1996110" y="441257"/>
                </a:cubicBezTo>
                <a:lnTo>
                  <a:pt x="1985119" y="438821"/>
                </a:lnTo>
                <a:cubicBezTo>
                  <a:pt x="1973966" y="435843"/>
                  <a:pt x="1965574" y="432053"/>
                  <a:pt x="1965574" y="420088"/>
                </a:cubicBezTo>
                <a:cubicBezTo>
                  <a:pt x="1965574" y="405848"/>
                  <a:pt x="1979542" y="400380"/>
                  <a:pt x="1991887" y="400380"/>
                </a:cubicBezTo>
                <a:close/>
                <a:moveTo>
                  <a:pt x="1605799" y="400380"/>
                </a:moveTo>
                <a:cubicBezTo>
                  <a:pt x="1615003" y="400380"/>
                  <a:pt x="1623341" y="404874"/>
                  <a:pt x="1625886" y="414132"/>
                </a:cubicBezTo>
                <a:cubicBezTo>
                  <a:pt x="1630109" y="404874"/>
                  <a:pt x="1638934" y="400380"/>
                  <a:pt x="1648138" y="400380"/>
                </a:cubicBezTo>
                <a:cubicBezTo>
                  <a:pt x="1663460" y="400380"/>
                  <a:pt x="1671365" y="408393"/>
                  <a:pt x="1671365" y="424961"/>
                </a:cubicBezTo>
                <a:lnTo>
                  <a:pt x="1671365" y="472497"/>
                </a:lnTo>
                <a:lnTo>
                  <a:pt x="1662811" y="472497"/>
                </a:lnTo>
                <a:lnTo>
                  <a:pt x="1662811" y="425394"/>
                </a:lnTo>
                <a:cubicBezTo>
                  <a:pt x="1662811" y="413861"/>
                  <a:pt x="1658479" y="407635"/>
                  <a:pt x="1646243" y="407635"/>
                </a:cubicBezTo>
                <a:cubicBezTo>
                  <a:pt x="1631462" y="407635"/>
                  <a:pt x="1627239" y="419871"/>
                  <a:pt x="1627239" y="432919"/>
                </a:cubicBezTo>
                <a:lnTo>
                  <a:pt x="1627239" y="472551"/>
                </a:lnTo>
                <a:lnTo>
                  <a:pt x="1618685" y="472551"/>
                </a:lnTo>
                <a:lnTo>
                  <a:pt x="1618685" y="425015"/>
                </a:lnTo>
                <a:cubicBezTo>
                  <a:pt x="1618847" y="415540"/>
                  <a:pt x="1614895" y="407635"/>
                  <a:pt x="1604012" y="407635"/>
                </a:cubicBezTo>
                <a:cubicBezTo>
                  <a:pt x="1589231" y="407635"/>
                  <a:pt x="1583276" y="418788"/>
                  <a:pt x="1583113" y="433407"/>
                </a:cubicBezTo>
                <a:lnTo>
                  <a:pt x="1583113" y="472497"/>
                </a:lnTo>
                <a:lnTo>
                  <a:pt x="1574559" y="472497"/>
                </a:lnTo>
                <a:lnTo>
                  <a:pt x="1574559" y="402437"/>
                </a:lnTo>
                <a:lnTo>
                  <a:pt x="1574613" y="402437"/>
                </a:lnTo>
                <a:lnTo>
                  <a:pt x="1582464" y="402437"/>
                </a:lnTo>
                <a:lnTo>
                  <a:pt x="1582464" y="414240"/>
                </a:lnTo>
                <a:lnTo>
                  <a:pt x="1582843" y="414240"/>
                </a:lnTo>
                <a:cubicBezTo>
                  <a:pt x="1587336" y="405848"/>
                  <a:pt x="1594646" y="400380"/>
                  <a:pt x="1605799" y="400380"/>
                </a:cubicBezTo>
                <a:close/>
                <a:moveTo>
                  <a:pt x="1383275" y="400380"/>
                </a:moveTo>
                <a:cubicBezTo>
                  <a:pt x="1395620" y="400380"/>
                  <a:pt x="1409047" y="404170"/>
                  <a:pt x="1409047" y="422903"/>
                </a:cubicBezTo>
                <a:lnTo>
                  <a:pt x="1409047" y="460099"/>
                </a:lnTo>
                <a:cubicBezTo>
                  <a:pt x="1409047" y="463347"/>
                  <a:pt x="1410671" y="465242"/>
                  <a:pt x="1414082" y="465242"/>
                </a:cubicBezTo>
                <a:cubicBezTo>
                  <a:pt x="1415003" y="465242"/>
                  <a:pt x="1416140" y="464971"/>
                  <a:pt x="1416789" y="464701"/>
                </a:cubicBezTo>
                <a:lnTo>
                  <a:pt x="1416789" y="471902"/>
                </a:lnTo>
                <a:cubicBezTo>
                  <a:pt x="1414894" y="472281"/>
                  <a:pt x="1413541" y="472443"/>
                  <a:pt x="1411213" y="472443"/>
                </a:cubicBezTo>
                <a:cubicBezTo>
                  <a:pt x="1402496" y="472443"/>
                  <a:pt x="1401196" y="467570"/>
                  <a:pt x="1401196" y="460207"/>
                </a:cubicBezTo>
                <a:lnTo>
                  <a:pt x="1400926" y="460207"/>
                </a:lnTo>
                <a:cubicBezTo>
                  <a:pt x="1394970" y="469303"/>
                  <a:pt x="1388852" y="474446"/>
                  <a:pt x="1375373" y="474446"/>
                </a:cubicBezTo>
                <a:cubicBezTo>
                  <a:pt x="1361892" y="474446"/>
                  <a:pt x="1351876" y="468058"/>
                  <a:pt x="1351876" y="453927"/>
                </a:cubicBezTo>
                <a:cubicBezTo>
                  <a:pt x="1351876" y="434219"/>
                  <a:pt x="1371042" y="433569"/>
                  <a:pt x="1389502" y="431403"/>
                </a:cubicBezTo>
                <a:cubicBezTo>
                  <a:pt x="1396540" y="430591"/>
                  <a:pt x="1400493" y="429671"/>
                  <a:pt x="1400493" y="421929"/>
                </a:cubicBezTo>
                <a:cubicBezTo>
                  <a:pt x="1400493" y="410396"/>
                  <a:pt x="1392209" y="407527"/>
                  <a:pt x="1382193" y="407527"/>
                </a:cubicBezTo>
                <a:cubicBezTo>
                  <a:pt x="1371584" y="407527"/>
                  <a:pt x="1363733" y="412400"/>
                  <a:pt x="1363462" y="423824"/>
                </a:cubicBezTo>
                <a:lnTo>
                  <a:pt x="1354933" y="423824"/>
                </a:lnTo>
                <a:lnTo>
                  <a:pt x="1363387" y="405977"/>
                </a:lnTo>
                <a:cubicBezTo>
                  <a:pt x="1368375" y="402153"/>
                  <a:pt x="1375265" y="400380"/>
                  <a:pt x="1383275" y="400380"/>
                </a:cubicBezTo>
                <a:close/>
                <a:moveTo>
                  <a:pt x="1314896" y="400380"/>
                </a:moveTo>
                <a:cubicBezTo>
                  <a:pt x="1329840" y="400380"/>
                  <a:pt x="1341371" y="408393"/>
                  <a:pt x="1343267" y="424419"/>
                </a:cubicBezTo>
                <a:lnTo>
                  <a:pt x="1334713" y="424419"/>
                </a:lnTo>
                <a:cubicBezTo>
                  <a:pt x="1332385" y="413970"/>
                  <a:pt x="1325995" y="407581"/>
                  <a:pt x="1314896" y="407581"/>
                </a:cubicBezTo>
                <a:cubicBezTo>
                  <a:pt x="1298438" y="407581"/>
                  <a:pt x="1290315" y="422524"/>
                  <a:pt x="1290315" y="437467"/>
                </a:cubicBezTo>
                <a:cubicBezTo>
                  <a:pt x="1290315" y="452411"/>
                  <a:pt x="1298438" y="467354"/>
                  <a:pt x="1314896" y="467354"/>
                </a:cubicBezTo>
                <a:cubicBezTo>
                  <a:pt x="1325509" y="467354"/>
                  <a:pt x="1334171" y="459070"/>
                  <a:pt x="1335253" y="447375"/>
                </a:cubicBezTo>
                <a:lnTo>
                  <a:pt x="1343809" y="447375"/>
                </a:lnTo>
                <a:cubicBezTo>
                  <a:pt x="1341534" y="464214"/>
                  <a:pt x="1330489" y="474555"/>
                  <a:pt x="1314896" y="474555"/>
                </a:cubicBezTo>
                <a:cubicBezTo>
                  <a:pt x="1293457" y="474555"/>
                  <a:pt x="1281762" y="457608"/>
                  <a:pt x="1281762" y="437467"/>
                </a:cubicBezTo>
                <a:cubicBezTo>
                  <a:pt x="1281762" y="417326"/>
                  <a:pt x="1293457" y="400380"/>
                  <a:pt x="1314896" y="400380"/>
                </a:cubicBezTo>
                <a:close/>
                <a:moveTo>
                  <a:pt x="298703" y="400380"/>
                </a:moveTo>
                <a:cubicBezTo>
                  <a:pt x="320143" y="400380"/>
                  <a:pt x="331839" y="417326"/>
                  <a:pt x="331839" y="437467"/>
                </a:cubicBezTo>
                <a:cubicBezTo>
                  <a:pt x="331839" y="457554"/>
                  <a:pt x="320143" y="474555"/>
                  <a:pt x="298703" y="474555"/>
                </a:cubicBezTo>
                <a:cubicBezTo>
                  <a:pt x="277263" y="474555"/>
                  <a:pt x="265568" y="457608"/>
                  <a:pt x="265568" y="437467"/>
                </a:cubicBezTo>
                <a:cubicBezTo>
                  <a:pt x="265568" y="417326"/>
                  <a:pt x="277263" y="400380"/>
                  <a:pt x="298703" y="400380"/>
                </a:cubicBezTo>
                <a:close/>
                <a:moveTo>
                  <a:pt x="105470" y="400380"/>
                </a:moveTo>
                <a:cubicBezTo>
                  <a:pt x="117814" y="400380"/>
                  <a:pt x="131241" y="404170"/>
                  <a:pt x="131241" y="422903"/>
                </a:cubicBezTo>
                <a:lnTo>
                  <a:pt x="131241" y="460099"/>
                </a:lnTo>
                <a:cubicBezTo>
                  <a:pt x="131241" y="463347"/>
                  <a:pt x="132866" y="465242"/>
                  <a:pt x="136276" y="465242"/>
                </a:cubicBezTo>
                <a:cubicBezTo>
                  <a:pt x="137251" y="465242"/>
                  <a:pt x="138334" y="464971"/>
                  <a:pt x="138984" y="464701"/>
                </a:cubicBezTo>
                <a:lnTo>
                  <a:pt x="138984" y="471902"/>
                </a:lnTo>
                <a:cubicBezTo>
                  <a:pt x="137089" y="472281"/>
                  <a:pt x="135735" y="472443"/>
                  <a:pt x="133407" y="472443"/>
                </a:cubicBezTo>
                <a:cubicBezTo>
                  <a:pt x="124690" y="472443"/>
                  <a:pt x="123336" y="467570"/>
                  <a:pt x="123336" y="460207"/>
                </a:cubicBezTo>
                <a:lnTo>
                  <a:pt x="123066" y="460207"/>
                </a:lnTo>
                <a:cubicBezTo>
                  <a:pt x="117110" y="469303"/>
                  <a:pt x="110992" y="474446"/>
                  <a:pt x="97511" y="474446"/>
                </a:cubicBezTo>
                <a:cubicBezTo>
                  <a:pt x="84029" y="474446"/>
                  <a:pt x="74013" y="468058"/>
                  <a:pt x="74013" y="453927"/>
                </a:cubicBezTo>
                <a:cubicBezTo>
                  <a:pt x="74013" y="434219"/>
                  <a:pt x="93179" y="433569"/>
                  <a:pt x="111642" y="431403"/>
                </a:cubicBezTo>
                <a:cubicBezTo>
                  <a:pt x="118680" y="430591"/>
                  <a:pt x="122633" y="429671"/>
                  <a:pt x="122633" y="421929"/>
                </a:cubicBezTo>
                <a:cubicBezTo>
                  <a:pt x="122633" y="410396"/>
                  <a:pt x="114349" y="407527"/>
                  <a:pt x="104333" y="407527"/>
                </a:cubicBezTo>
                <a:cubicBezTo>
                  <a:pt x="93721" y="407527"/>
                  <a:pt x="85870" y="412400"/>
                  <a:pt x="85599" y="423824"/>
                </a:cubicBezTo>
                <a:lnTo>
                  <a:pt x="77125" y="423824"/>
                </a:lnTo>
                <a:lnTo>
                  <a:pt x="85580" y="405977"/>
                </a:lnTo>
                <a:cubicBezTo>
                  <a:pt x="90568" y="402153"/>
                  <a:pt x="97457" y="400380"/>
                  <a:pt x="105470" y="400380"/>
                </a:cubicBezTo>
                <a:close/>
                <a:moveTo>
                  <a:pt x="1532220" y="400326"/>
                </a:moveTo>
                <a:cubicBezTo>
                  <a:pt x="1554472" y="400326"/>
                  <a:pt x="1563731" y="419980"/>
                  <a:pt x="1563027" y="439687"/>
                </a:cubicBezTo>
                <a:lnTo>
                  <a:pt x="1509101" y="439687"/>
                </a:lnTo>
                <a:lnTo>
                  <a:pt x="1509155" y="439741"/>
                </a:lnTo>
                <a:cubicBezTo>
                  <a:pt x="1509318" y="452248"/>
                  <a:pt x="1515815" y="467300"/>
                  <a:pt x="1532220" y="467300"/>
                </a:cubicBezTo>
                <a:cubicBezTo>
                  <a:pt x="1544727" y="467300"/>
                  <a:pt x="1551495" y="459991"/>
                  <a:pt x="1554202" y="449379"/>
                </a:cubicBezTo>
                <a:lnTo>
                  <a:pt x="1562756" y="449379"/>
                </a:lnTo>
                <a:cubicBezTo>
                  <a:pt x="1559074" y="465296"/>
                  <a:pt x="1549870" y="474501"/>
                  <a:pt x="1532220" y="474501"/>
                </a:cubicBezTo>
                <a:cubicBezTo>
                  <a:pt x="1509968" y="474501"/>
                  <a:pt x="1500601" y="457392"/>
                  <a:pt x="1500601" y="437413"/>
                </a:cubicBezTo>
                <a:cubicBezTo>
                  <a:pt x="1500601" y="418951"/>
                  <a:pt x="1509968" y="400326"/>
                  <a:pt x="1532220" y="400326"/>
                </a:cubicBezTo>
                <a:close/>
                <a:moveTo>
                  <a:pt x="558693" y="400326"/>
                </a:moveTo>
                <a:cubicBezTo>
                  <a:pt x="580945" y="400326"/>
                  <a:pt x="590204" y="419980"/>
                  <a:pt x="589500" y="439687"/>
                </a:cubicBezTo>
                <a:lnTo>
                  <a:pt x="535574" y="439687"/>
                </a:lnTo>
                <a:lnTo>
                  <a:pt x="535628" y="439741"/>
                </a:lnTo>
                <a:cubicBezTo>
                  <a:pt x="535791" y="452248"/>
                  <a:pt x="542288" y="467300"/>
                  <a:pt x="558693" y="467300"/>
                </a:cubicBezTo>
                <a:cubicBezTo>
                  <a:pt x="571200" y="467300"/>
                  <a:pt x="577968" y="459991"/>
                  <a:pt x="580675" y="449379"/>
                </a:cubicBezTo>
                <a:lnTo>
                  <a:pt x="589228" y="449379"/>
                </a:lnTo>
                <a:cubicBezTo>
                  <a:pt x="585548" y="465296"/>
                  <a:pt x="576343" y="474501"/>
                  <a:pt x="558693" y="474501"/>
                </a:cubicBezTo>
                <a:cubicBezTo>
                  <a:pt x="536441" y="474501"/>
                  <a:pt x="527074" y="457392"/>
                  <a:pt x="527074" y="437413"/>
                </a:cubicBezTo>
                <a:cubicBezTo>
                  <a:pt x="527074" y="418951"/>
                  <a:pt x="536441" y="400326"/>
                  <a:pt x="558693" y="400326"/>
                </a:cubicBezTo>
                <a:close/>
                <a:moveTo>
                  <a:pt x="1234495" y="384787"/>
                </a:moveTo>
                <a:lnTo>
                  <a:pt x="1215058" y="434490"/>
                </a:lnTo>
                <a:lnTo>
                  <a:pt x="1253228" y="434490"/>
                </a:lnTo>
                <a:close/>
                <a:moveTo>
                  <a:pt x="2037366" y="381322"/>
                </a:moveTo>
                <a:lnTo>
                  <a:pt x="2045921" y="381322"/>
                </a:lnTo>
                <a:lnTo>
                  <a:pt x="2045921" y="402383"/>
                </a:lnTo>
                <a:lnTo>
                  <a:pt x="2045921" y="402437"/>
                </a:lnTo>
                <a:lnTo>
                  <a:pt x="2060160" y="402437"/>
                </a:lnTo>
                <a:lnTo>
                  <a:pt x="2060160" y="409638"/>
                </a:lnTo>
                <a:lnTo>
                  <a:pt x="2045921" y="409638"/>
                </a:lnTo>
                <a:lnTo>
                  <a:pt x="2045921" y="456904"/>
                </a:lnTo>
                <a:cubicBezTo>
                  <a:pt x="2045921" y="462481"/>
                  <a:pt x="2046733" y="465729"/>
                  <a:pt x="2052851" y="466108"/>
                </a:cubicBezTo>
                <a:cubicBezTo>
                  <a:pt x="2055287" y="466108"/>
                  <a:pt x="2057724" y="465946"/>
                  <a:pt x="2060160" y="465675"/>
                </a:cubicBezTo>
                <a:lnTo>
                  <a:pt x="2060160" y="472985"/>
                </a:lnTo>
                <a:cubicBezTo>
                  <a:pt x="2057561" y="472985"/>
                  <a:pt x="2055125" y="473255"/>
                  <a:pt x="2052580" y="473255"/>
                </a:cubicBezTo>
                <a:cubicBezTo>
                  <a:pt x="2041156" y="473255"/>
                  <a:pt x="2037258" y="469465"/>
                  <a:pt x="2037366" y="457500"/>
                </a:cubicBezTo>
                <a:lnTo>
                  <a:pt x="2037366" y="409584"/>
                </a:lnTo>
                <a:lnTo>
                  <a:pt x="2025130" y="409584"/>
                </a:lnTo>
                <a:lnTo>
                  <a:pt x="2025130" y="402383"/>
                </a:lnTo>
                <a:lnTo>
                  <a:pt x="2037366" y="402383"/>
                </a:lnTo>
                <a:close/>
                <a:moveTo>
                  <a:pt x="422526" y="381322"/>
                </a:moveTo>
                <a:lnTo>
                  <a:pt x="431081" y="381322"/>
                </a:lnTo>
                <a:lnTo>
                  <a:pt x="431081" y="402383"/>
                </a:lnTo>
                <a:lnTo>
                  <a:pt x="431081" y="402437"/>
                </a:lnTo>
                <a:lnTo>
                  <a:pt x="445320" y="402437"/>
                </a:lnTo>
                <a:lnTo>
                  <a:pt x="445320" y="409638"/>
                </a:lnTo>
                <a:lnTo>
                  <a:pt x="431081" y="409638"/>
                </a:lnTo>
                <a:lnTo>
                  <a:pt x="431081" y="456904"/>
                </a:lnTo>
                <a:cubicBezTo>
                  <a:pt x="431081" y="462481"/>
                  <a:pt x="431893" y="465729"/>
                  <a:pt x="438011" y="466108"/>
                </a:cubicBezTo>
                <a:cubicBezTo>
                  <a:pt x="440447" y="466108"/>
                  <a:pt x="442883" y="465946"/>
                  <a:pt x="445320" y="465675"/>
                </a:cubicBezTo>
                <a:lnTo>
                  <a:pt x="445320" y="472985"/>
                </a:lnTo>
                <a:cubicBezTo>
                  <a:pt x="442721" y="472985"/>
                  <a:pt x="440285" y="473255"/>
                  <a:pt x="437740" y="473255"/>
                </a:cubicBezTo>
                <a:cubicBezTo>
                  <a:pt x="426316" y="473255"/>
                  <a:pt x="422418" y="469465"/>
                  <a:pt x="422526" y="457500"/>
                </a:cubicBezTo>
                <a:lnTo>
                  <a:pt x="422526" y="409584"/>
                </a:lnTo>
                <a:lnTo>
                  <a:pt x="410290" y="409584"/>
                </a:lnTo>
                <a:lnTo>
                  <a:pt x="410290" y="402383"/>
                </a:lnTo>
                <a:lnTo>
                  <a:pt x="422526" y="402383"/>
                </a:lnTo>
                <a:close/>
                <a:moveTo>
                  <a:pt x="196211" y="381322"/>
                </a:moveTo>
                <a:lnTo>
                  <a:pt x="204766" y="381322"/>
                </a:lnTo>
                <a:lnTo>
                  <a:pt x="204766" y="402383"/>
                </a:lnTo>
                <a:lnTo>
                  <a:pt x="204766" y="402437"/>
                </a:lnTo>
                <a:lnTo>
                  <a:pt x="219005" y="402437"/>
                </a:lnTo>
                <a:lnTo>
                  <a:pt x="219005" y="409638"/>
                </a:lnTo>
                <a:lnTo>
                  <a:pt x="204766" y="409638"/>
                </a:lnTo>
                <a:lnTo>
                  <a:pt x="204766" y="456904"/>
                </a:lnTo>
                <a:cubicBezTo>
                  <a:pt x="204766" y="462481"/>
                  <a:pt x="205578" y="465729"/>
                  <a:pt x="211696" y="466108"/>
                </a:cubicBezTo>
                <a:cubicBezTo>
                  <a:pt x="214132" y="466108"/>
                  <a:pt x="216569" y="465946"/>
                  <a:pt x="219005" y="465675"/>
                </a:cubicBezTo>
                <a:lnTo>
                  <a:pt x="219005" y="472985"/>
                </a:lnTo>
                <a:cubicBezTo>
                  <a:pt x="216406" y="472985"/>
                  <a:pt x="213970" y="473255"/>
                  <a:pt x="211425" y="473255"/>
                </a:cubicBezTo>
                <a:cubicBezTo>
                  <a:pt x="200001" y="473255"/>
                  <a:pt x="196103" y="469465"/>
                  <a:pt x="196211" y="457500"/>
                </a:cubicBezTo>
                <a:lnTo>
                  <a:pt x="196211" y="409584"/>
                </a:lnTo>
                <a:lnTo>
                  <a:pt x="183975" y="409584"/>
                </a:lnTo>
                <a:lnTo>
                  <a:pt x="183975" y="402383"/>
                </a:lnTo>
                <a:lnTo>
                  <a:pt x="196211" y="402383"/>
                </a:lnTo>
                <a:close/>
                <a:moveTo>
                  <a:pt x="1229730" y="375583"/>
                </a:moveTo>
                <a:lnTo>
                  <a:pt x="1240017" y="375583"/>
                </a:lnTo>
                <a:lnTo>
                  <a:pt x="1278025" y="472551"/>
                </a:lnTo>
                <a:lnTo>
                  <a:pt x="1268117" y="472551"/>
                </a:lnTo>
                <a:lnTo>
                  <a:pt x="1256314" y="442394"/>
                </a:lnTo>
                <a:lnTo>
                  <a:pt x="1212189" y="442394"/>
                </a:lnTo>
                <a:lnTo>
                  <a:pt x="1200548" y="472551"/>
                </a:lnTo>
                <a:lnTo>
                  <a:pt x="1190640" y="472551"/>
                </a:lnTo>
                <a:close/>
                <a:moveTo>
                  <a:pt x="1779541" y="375529"/>
                </a:moveTo>
                <a:lnTo>
                  <a:pt x="1856369" y="375529"/>
                </a:lnTo>
                <a:lnTo>
                  <a:pt x="1856369" y="383434"/>
                </a:lnTo>
                <a:lnTo>
                  <a:pt x="1822584" y="383434"/>
                </a:lnTo>
                <a:lnTo>
                  <a:pt x="1822584" y="472497"/>
                </a:lnTo>
                <a:lnTo>
                  <a:pt x="1813326" y="472497"/>
                </a:lnTo>
                <a:lnTo>
                  <a:pt x="1813326" y="383434"/>
                </a:lnTo>
                <a:lnTo>
                  <a:pt x="1779541" y="383434"/>
                </a:lnTo>
                <a:close/>
                <a:moveTo>
                  <a:pt x="946243" y="375529"/>
                </a:moveTo>
                <a:lnTo>
                  <a:pt x="957775" y="375529"/>
                </a:lnTo>
                <a:lnTo>
                  <a:pt x="957775" y="412616"/>
                </a:lnTo>
                <a:lnTo>
                  <a:pt x="958046" y="412616"/>
                </a:lnTo>
                <a:cubicBezTo>
                  <a:pt x="961835" y="404224"/>
                  <a:pt x="971743" y="400651"/>
                  <a:pt x="980189" y="400651"/>
                </a:cubicBezTo>
                <a:cubicBezTo>
                  <a:pt x="998652" y="400651"/>
                  <a:pt x="1004336" y="411263"/>
                  <a:pt x="1004336" y="426314"/>
                </a:cubicBezTo>
                <a:lnTo>
                  <a:pt x="1004336" y="472498"/>
                </a:lnTo>
                <a:lnTo>
                  <a:pt x="992804" y="472498"/>
                </a:lnTo>
                <a:lnTo>
                  <a:pt x="992804" y="424961"/>
                </a:lnTo>
                <a:cubicBezTo>
                  <a:pt x="992804" y="416406"/>
                  <a:pt x="987391" y="410830"/>
                  <a:pt x="978566" y="410830"/>
                </a:cubicBezTo>
                <a:cubicBezTo>
                  <a:pt x="964596" y="410830"/>
                  <a:pt x="957775" y="420196"/>
                  <a:pt x="957775" y="432811"/>
                </a:cubicBezTo>
                <a:lnTo>
                  <a:pt x="957775" y="472443"/>
                </a:lnTo>
                <a:lnTo>
                  <a:pt x="946243" y="472443"/>
                </a:lnTo>
                <a:close/>
                <a:moveTo>
                  <a:pt x="641531" y="375529"/>
                </a:moveTo>
                <a:lnTo>
                  <a:pt x="659181" y="375529"/>
                </a:lnTo>
                <a:lnTo>
                  <a:pt x="689717" y="457013"/>
                </a:lnTo>
                <a:lnTo>
                  <a:pt x="720416" y="375529"/>
                </a:lnTo>
                <a:lnTo>
                  <a:pt x="738066" y="375529"/>
                </a:lnTo>
                <a:lnTo>
                  <a:pt x="738066" y="472497"/>
                </a:lnTo>
                <a:lnTo>
                  <a:pt x="725830" y="472497"/>
                </a:lnTo>
                <a:lnTo>
                  <a:pt x="725830" y="391826"/>
                </a:lnTo>
                <a:lnTo>
                  <a:pt x="725560" y="391826"/>
                </a:lnTo>
                <a:lnTo>
                  <a:pt x="695294" y="472497"/>
                </a:lnTo>
                <a:lnTo>
                  <a:pt x="684303" y="472497"/>
                </a:lnTo>
                <a:lnTo>
                  <a:pt x="654038" y="391826"/>
                </a:lnTo>
                <a:lnTo>
                  <a:pt x="653767" y="391826"/>
                </a:lnTo>
                <a:lnTo>
                  <a:pt x="653767" y="472497"/>
                </a:lnTo>
                <a:lnTo>
                  <a:pt x="641531" y="472497"/>
                </a:lnTo>
                <a:close/>
                <a:moveTo>
                  <a:pt x="457556" y="375529"/>
                </a:moveTo>
                <a:lnTo>
                  <a:pt x="466110" y="375529"/>
                </a:lnTo>
                <a:lnTo>
                  <a:pt x="466110" y="414511"/>
                </a:lnTo>
                <a:lnTo>
                  <a:pt x="466381" y="414511"/>
                </a:lnTo>
                <a:cubicBezTo>
                  <a:pt x="469521" y="406065"/>
                  <a:pt x="478888" y="400380"/>
                  <a:pt x="488796" y="400380"/>
                </a:cubicBezTo>
                <a:cubicBezTo>
                  <a:pt x="508450" y="400380"/>
                  <a:pt x="514459" y="410721"/>
                  <a:pt x="514459" y="427397"/>
                </a:cubicBezTo>
                <a:lnTo>
                  <a:pt x="514459" y="472497"/>
                </a:lnTo>
                <a:lnTo>
                  <a:pt x="505905" y="472497"/>
                </a:lnTo>
                <a:lnTo>
                  <a:pt x="505905" y="428805"/>
                </a:lnTo>
                <a:cubicBezTo>
                  <a:pt x="505905" y="416731"/>
                  <a:pt x="501952" y="407635"/>
                  <a:pt x="488092" y="407635"/>
                </a:cubicBezTo>
                <a:cubicBezTo>
                  <a:pt x="474232" y="407635"/>
                  <a:pt x="466381" y="417922"/>
                  <a:pt x="466110" y="431674"/>
                </a:cubicBezTo>
                <a:lnTo>
                  <a:pt x="466110" y="472552"/>
                </a:lnTo>
                <a:lnTo>
                  <a:pt x="457556" y="472552"/>
                </a:lnTo>
                <a:lnTo>
                  <a:pt x="457556" y="375583"/>
                </a:lnTo>
                <a:close/>
                <a:moveTo>
                  <a:pt x="366218" y="375529"/>
                </a:moveTo>
                <a:cubicBezTo>
                  <a:pt x="368654" y="375529"/>
                  <a:pt x="370713" y="375691"/>
                  <a:pt x="373419" y="376070"/>
                </a:cubicBezTo>
                <a:lnTo>
                  <a:pt x="373419" y="383380"/>
                </a:lnTo>
                <a:cubicBezTo>
                  <a:pt x="371091" y="382946"/>
                  <a:pt x="369197" y="382676"/>
                  <a:pt x="367138" y="382676"/>
                </a:cubicBezTo>
                <a:cubicBezTo>
                  <a:pt x="357665" y="382676"/>
                  <a:pt x="357934" y="388631"/>
                  <a:pt x="357772" y="396265"/>
                </a:cubicBezTo>
                <a:lnTo>
                  <a:pt x="357772" y="402383"/>
                </a:lnTo>
                <a:lnTo>
                  <a:pt x="371632" y="402383"/>
                </a:lnTo>
                <a:lnTo>
                  <a:pt x="371632" y="409584"/>
                </a:lnTo>
                <a:lnTo>
                  <a:pt x="371632" y="409639"/>
                </a:lnTo>
                <a:lnTo>
                  <a:pt x="357772" y="409639"/>
                </a:lnTo>
                <a:lnTo>
                  <a:pt x="357772" y="472497"/>
                </a:lnTo>
                <a:lnTo>
                  <a:pt x="349217" y="472497"/>
                </a:lnTo>
                <a:lnTo>
                  <a:pt x="349217" y="409639"/>
                </a:lnTo>
                <a:lnTo>
                  <a:pt x="337252" y="409639"/>
                </a:lnTo>
                <a:lnTo>
                  <a:pt x="337252" y="402438"/>
                </a:lnTo>
                <a:lnTo>
                  <a:pt x="349217" y="402438"/>
                </a:lnTo>
                <a:lnTo>
                  <a:pt x="349217" y="396049"/>
                </a:lnTo>
                <a:cubicBezTo>
                  <a:pt x="349110" y="383975"/>
                  <a:pt x="352466" y="375529"/>
                  <a:pt x="366218" y="375529"/>
                </a:cubicBezTo>
                <a:close/>
                <a:moveTo>
                  <a:pt x="1479377" y="375421"/>
                </a:moveTo>
                <a:lnTo>
                  <a:pt x="1487932" y="375421"/>
                </a:lnTo>
                <a:lnTo>
                  <a:pt x="1487932" y="472389"/>
                </a:lnTo>
                <a:lnTo>
                  <a:pt x="1487878" y="472444"/>
                </a:lnTo>
                <a:lnTo>
                  <a:pt x="1480027" y="472444"/>
                </a:lnTo>
                <a:lnTo>
                  <a:pt x="1480027" y="459125"/>
                </a:lnTo>
                <a:lnTo>
                  <a:pt x="1479756" y="459125"/>
                </a:lnTo>
                <a:cubicBezTo>
                  <a:pt x="1476075" y="468221"/>
                  <a:pt x="1464975" y="474447"/>
                  <a:pt x="1454797" y="474447"/>
                </a:cubicBezTo>
                <a:cubicBezTo>
                  <a:pt x="1433465" y="474447"/>
                  <a:pt x="1423286" y="457176"/>
                  <a:pt x="1423286" y="437360"/>
                </a:cubicBezTo>
                <a:cubicBezTo>
                  <a:pt x="1423286" y="417544"/>
                  <a:pt x="1433465" y="400272"/>
                  <a:pt x="1454797" y="400272"/>
                </a:cubicBezTo>
                <a:cubicBezTo>
                  <a:pt x="1465246" y="400272"/>
                  <a:pt x="1475425" y="405578"/>
                  <a:pt x="1479107" y="415594"/>
                </a:cubicBezTo>
                <a:lnTo>
                  <a:pt x="1479377" y="415594"/>
                </a:lnTo>
                <a:close/>
                <a:moveTo>
                  <a:pt x="1365789" y="180671"/>
                </a:moveTo>
                <a:lnTo>
                  <a:pt x="1365734" y="180725"/>
                </a:lnTo>
                <a:cubicBezTo>
                  <a:pt x="1354960" y="187818"/>
                  <a:pt x="1337960" y="187493"/>
                  <a:pt x="1322529" y="190308"/>
                </a:cubicBezTo>
                <a:cubicBezTo>
                  <a:pt x="1307423" y="192799"/>
                  <a:pt x="1293834" y="198322"/>
                  <a:pt x="1293834" y="216838"/>
                </a:cubicBezTo>
                <a:cubicBezTo>
                  <a:pt x="1293834" y="232593"/>
                  <a:pt x="1313920" y="237196"/>
                  <a:pt x="1326265" y="237196"/>
                </a:cubicBezTo>
                <a:cubicBezTo>
                  <a:pt x="1341695" y="237196"/>
                  <a:pt x="1365789" y="229183"/>
                  <a:pt x="1365789" y="206930"/>
                </a:cubicBezTo>
                <a:close/>
                <a:moveTo>
                  <a:pt x="2845546" y="175258"/>
                </a:moveTo>
                <a:cubicBezTo>
                  <a:pt x="2843109" y="179860"/>
                  <a:pt x="2834555" y="181376"/>
                  <a:pt x="2829358" y="182296"/>
                </a:cubicBezTo>
                <a:cubicBezTo>
                  <a:pt x="2796655" y="188089"/>
                  <a:pt x="2755941" y="187819"/>
                  <a:pt x="2755941" y="218680"/>
                </a:cubicBezTo>
                <a:cubicBezTo>
                  <a:pt x="2755941" y="237954"/>
                  <a:pt x="2773050" y="249866"/>
                  <a:pt x="2791133" y="249866"/>
                </a:cubicBezTo>
                <a:cubicBezTo>
                  <a:pt x="2820478" y="249866"/>
                  <a:pt x="2846466" y="231241"/>
                  <a:pt x="2846196" y="200326"/>
                </a:cubicBezTo>
                <a:lnTo>
                  <a:pt x="2846196" y="175258"/>
                </a:lnTo>
                <a:lnTo>
                  <a:pt x="2846141" y="175258"/>
                </a:lnTo>
                <a:close/>
                <a:moveTo>
                  <a:pt x="1178024" y="124581"/>
                </a:moveTo>
                <a:cubicBezTo>
                  <a:pt x="1154255" y="124581"/>
                  <a:pt x="1136930" y="143097"/>
                  <a:pt x="1136009" y="166866"/>
                </a:cubicBezTo>
                <a:lnTo>
                  <a:pt x="1218143" y="166866"/>
                </a:lnTo>
                <a:cubicBezTo>
                  <a:pt x="1216898" y="144613"/>
                  <a:pt x="1201792" y="124581"/>
                  <a:pt x="1178024" y="124581"/>
                </a:cubicBezTo>
                <a:close/>
                <a:moveTo>
                  <a:pt x="632704" y="124581"/>
                </a:moveTo>
                <a:cubicBezTo>
                  <a:pt x="608935" y="124581"/>
                  <a:pt x="591610" y="143097"/>
                  <a:pt x="590689" y="166866"/>
                </a:cubicBezTo>
                <a:lnTo>
                  <a:pt x="672823" y="166866"/>
                </a:lnTo>
                <a:cubicBezTo>
                  <a:pt x="671578" y="144613"/>
                  <a:pt x="656472" y="124581"/>
                  <a:pt x="632704" y="124581"/>
                </a:cubicBezTo>
                <a:close/>
                <a:moveTo>
                  <a:pt x="234706" y="124526"/>
                </a:moveTo>
                <a:cubicBezTo>
                  <a:pt x="203249" y="124526"/>
                  <a:pt x="189334" y="153275"/>
                  <a:pt x="189334" y="180725"/>
                </a:cubicBezTo>
                <a:cubicBezTo>
                  <a:pt x="189334" y="208175"/>
                  <a:pt x="203249" y="237250"/>
                  <a:pt x="234706" y="237250"/>
                </a:cubicBezTo>
                <a:cubicBezTo>
                  <a:pt x="266161" y="237250"/>
                  <a:pt x="280077" y="208554"/>
                  <a:pt x="280077" y="180725"/>
                </a:cubicBezTo>
                <a:cubicBezTo>
                  <a:pt x="280077" y="153221"/>
                  <a:pt x="266161" y="124526"/>
                  <a:pt x="234706" y="124526"/>
                </a:cubicBezTo>
                <a:close/>
                <a:moveTo>
                  <a:pt x="3896932" y="115322"/>
                </a:moveTo>
                <a:cubicBezTo>
                  <a:pt x="3859953" y="115322"/>
                  <a:pt x="3841545" y="148945"/>
                  <a:pt x="3841545" y="182621"/>
                </a:cubicBezTo>
                <a:cubicBezTo>
                  <a:pt x="3841545" y="216243"/>
                  <a:pt x="3859899" y="249920"/>
                  <a:pt x="3896932" y="249920"/>
                </a:cubicBezTo>
                <a:cubicBezTo>
                  <a:pt x="3933965" y="249920"/>
                  <a:pt x="3952265" y="216297"/>
                  <a:pt x="3952265" y="182621"/>
                </a:cubicBezTo>
                <a:cubicBezTo>
                  <a:pt x="3952265" y="148945"/>
                  <a:pt x="3933911" y="115322"/>
                  <a:pt x="3896932" y="115322"/>
                </a:cubicBezTo>
                <a:close/>
                <a:moveTo>
                  <a:pt x="3739162" y="115322"/>
                </a:moveTo>
                <a:cubicBezTo>
                  <a:pt x="3702183" y="115322"/>
                  <a:pt x="3683774" y="148945"/>
                  <a:pt x="3683774" y="182621"/>
                </a:cubicBezTo>
                <a:cubicBezTo>
                  <a:pt x="3683774" y="216243"/>
                  <a:pt x="3702129" y="249920"/>
                  <a:pt x="3739162" y="249920"/>
                </a:cubicBezTo>
                <a:cubicBezTo>
                  <a:pt x="3776195" y="249920"/>
                  <a:pt x="3794495" y="216297"/>
                  <a:pt x="3794495" y="182621"/>
                </a:cubicBezTo>
                <a:cubicBezTo>
                  <a:pt x="3794495" y="148945"/>
                  <a:pt x="3776141" y="115322"/>
                  <a:pt x="3739162" y="115322"/>
                </a:cubicBezTo>
                <a:close/>
                <a:moveTo>
                  <a:pt x="2986478" y="103682"/>
                </a:moveTo>
                <a:lnTo>
                  <a:pt x="3006944" y="103682"/>
                </a:lnTo>
                <a:lnTo>
                  <a:pt x="3058920" y="238225"/>
                </a:lnTo>
                <a:lnTo>
                  <a:pt x="3107540" y="103682"/>
                </a:lnTo>
                <a:lnTo>
                  <a:pt x="3126815" y="103682"/>
                </a:lnTo>
                <a:lnTo>
                  <a:pt x="3058325" y="285653"/>
                </a:lnTo>
                <a:cubicBezTo>
                  <a:pt x="3047334" y="312291"/>
                  <a:pt x="3040891" y="319925"/>
                  <a:pt x="3016743" y="319925"/>
                </a:cubicBezTo>
                <a:cubicBezTo>
                  <a:pt x="3009110" y="319601"/>
                  <a:pt x="3005103" y="319601"/>
                  <a:pt x="3002071" y="318409"/>
                </a:cubicBezTo>
                <a:lnTo>
                  <a:pt x="3002071" y="302221"/>
                </a:lnTo>
                <a:cubicBezTo>
                  <a:pt x="3006673" y="303141"/>
                  <a:pt x="3010950" y="303737"/>
                  <a:pt x="3015227" y="303737"/>
                </a:cubicBezTo>
                <a:cubicBezTo>
                  <a:pt x="3032336" y="303737"/>
                  <a:pt x="3036343" y="293667"/>
                  <a:pt x="3042732" y="278994"/>
                </a:cubicBezTo>
                <a:lnTo>
                  <a:pt x="3049445" y="260965"/>
                </a:lnTo>
                <a:lnTo>
                  <a:pt x="2986424" y="103790"/>
                </a:lnTo>
                <a:close/>
                <a:moveTo>
                  <a:pt x="2440887" y="103682"/>
                </a:moveTo>
                <a:lnTo>
                  <a:pt x="2460162" y="103682"/>
                </a:lnTo>
                <a:lnTo>
                  <a:pt x="2460162" y="261506"/>
                </a:lnTo>
                <a:lnTo>
                  <a:pt x="2440887" y="261506"/>
                </a:lnTo>
                <a:close/>
                <a:moveTo>
                  <a:pt x="2977274" y="101516"/>
                </a:moveTo>
                <a:lnTo>
                  <a:pt x="2977274" y="120791"/>
                </a:lnTo>
                <a:cubicBezTo>
                  <a:pt x="2942406" y="118950"/>
                  <a:pt x="2918584" y="144667"/>
                  <a:pt x="2918584" y="177369"/>
                </a:cubicBezTo>
                <a:lnTo>
                  <a:pt x="2918584" y="261452"/>
                </a:lnTo>
                <a:lnTo>
                  <a:pt x="2899309" y="261452"/>
                </a:lnTo>
                <a:lnTo>
                  <a:pt x="2899309" y="103682"/>
                </a:lnTo>
                <a:lnTo>
                  <a:pt x="2917068" y="103682"/>
                </a:lnTo>
                <a:lnTo>
                  <a:pt x="2917068" y="140661"/>
                </a:lnTo>
                <a:lnTo>
                  <a:pt x="2917663" y="140661"/>
                </a:lnTo>
                <a:cubicBezTo>
                  <a:pt x="2927463" y="115268"/>
                  <a:pt x="2948849" y="100271"/>
                  <a:pt x="2977274" y="101516"/>
                </a:cubicBezTo>
                <a:close/>
                <a:moveTo>
                  <a:pt x="2419177" y="101516"/>
                </a:moveTo>
                <a:lnTo>
                  <a:pt x="2419177" y="120791"/>
                </a:lnTo>
                <a:cubicBezTo>
                  <a:pt x="2384309" y="118950"/>
                  <a:pt x="2360487" y="144667"/>
                  <a:pt x="2360487" y="177369"/>
                </a:cubicBezTo>
                <a:lnTo>
                  <a:pt x="2360487" y="261452"/>
                </a:lnTo>
                <a:lnTo>
                  <a:pt x="2341212" y="261452"/>
                </a:lnTo>
                <a:lnTo>
                  <a:pt x="2341212" y="103682"/>
                </a:lnTo>
                <a:lnTo>
                  <a:pt x="2358971" y="103682"/>
                </a:lnTo>
                <a:lnTo>
                  <a:pt x="2358971" y="140661"/>
                </a:lnTo>
                <a:lnTo>
                  <a:pt x="2359566" y="140661"/>
                </a:lnTo>
                <a:cubicBezTo>
                  <a:pt x="2369366" y="115268"/>
                  <a:pt x="2390752" y="100271"/>
                  <a:pt x="2419177" y="101516"/>
                </a:cubicBezTo>
                <a:close/>
                <a:moveTo>
                  <a:pt x="319275" y="101083"/>
                </a:moveTo>
                <a:lnTo>
                  <a:pt x="356634" y="101083"/>
                </a:lnTo>
                <a:lnTo>
                  <a:pt x="387820" y="220250"/>
                </a:lnTo>
                <a:lnTo>
                  <a:pt x="388415" y="220250"/>
                </a:lnTo>
                <a:lnTo>
                  <a:pt x="418410" y="101083"/>
                </a:lnTo>
                <a:lnTo>
                  <a:pt x="453927" y="101083"/>
                </a:lnTo>
                <a:lnTo>
                  <a:pt x="482623" y="220250"/>
                </a:lnTo>
                <a:lnTo>
                  <a:pt x="483218" y="220250"/>
                </a:lnTo>
                <a:lnTo>
                  <a:pt x="515650" y="101083"/>
                </a:lnTo>
                <a:lnTo>
                  <a:pt x="551491" y="101083"/>
                </a:lnTo>
                <a:lnTo>
                  <a:pt x="501464" y="260694"/>
                </a:lnTo>
                <a:lnTo>
                  <a:pt x="465351" y="260694"/>
                </a:lnTo>
                <a:lnTo>
                  <a:pt x="435682" y="142123"/>
                </a:lnTo>
                <a:lnTo>
                  <a:pt x="435086" y="142123"/>
                </a:lnTo>
                <a:lnTo>
                  <a:pt x="405741" y="260694"/>
                </a:lnTo>
                <a:lnTo>
                  <a:pt x="368708" y="260694"/>
                </a:lnTo>
                <a:close/>
                <a:moveTo>
                  <a:pt x="3440622" y="99188"/>
                </a:moveTo>
                <a:cubicBezTo>
                  <a:pt x="3474244" y="99188"/>
                  <a:pt x="3500232" y="117217"/>
                  <a:pt x="3504510" y="153330"/>
                </a:cubicBezTo>
                <a:lnTo>
                  <a:pt x="3485235" y="153330"/>
                </a:lnTo>
                <a:lnTo>
                  <a:pt x="3485289" y="153222"/>
                </a:lnTo>
                <a:cubicBezTo>
                  <a:pt x="3480092" y="129670"/>
                  <a:pt x="3465690" y="115322"/>
                  <a:pt x="3440622" y="115322"/>
                </a:cubicBezTo>
                <a:cubicBezTo>
                  <a:pt x="3403589" y="115322"/>
                  <a:pt x="3385234" y="148945"/>
                  <a:pt x="3385234" y="182621"/>
                </a:cubicBezTo>
                <a:cubicBezTo>
                  <a:pt x="3385234" y="216297"/>
                  <a:pt x="3403589" y="249920"/>
                  <a:pt x="3440622" y="249920"/>
                </a:cubicBezTo>
                <a:cubicBezTo>
                  <a:pt x="3464499" y="249920"/>
                  <a:pt x="3484044" y="231241"/>
                  <a:pt x="3486480" y="204982"/>
                </a:cubicBezTo>
                <a:lnTo>
                  <a:pt x="3505755" y="204982"/>
                </a:lnTo>
                <a:cubicBezTo>
                  <a:pt x="3500557" y="242935"/>
                  <a:pt x="3475814" y="266162"/>
                  <a:pt x="3440622" y="266162"/>
                </a:cubicBezTo>
                <a:cubicBezTo>
                  <a:pt x="3392327" y="266162"/>
                  <a:pt x="3366014" y="227938"/>
                  <a:pt x="3366014" y="182675"/>
                </a:cubicBezTo>
                <a:cubicBezTo>
                  <a:pt x="3366014" y="137412"/>
                  <a:pt x="3392327" y="99188"/>
                  <a:pt x="3440622" y="99188"/>
                </a:cubicBezTo>
                <a:close/>
                <a:moveTo>
                  <a:pt x="3896932" y="99134"/>
                </a:moveTo>
                <a:cubicBezTo>
                  <a:pt x="3945227" y="99134"/>
                  <a:pt x="3971540" y="137358"/>
                  <a:pt x="3971540" y="182621"/>
                </a:cubicBezTo>
                <a:cubicBezTo>
                  <a:pt x="3971540" y="227884"/>
                  <a:pt x="3945227" y="266108"/>
                  <a:pt x="3896932" y="266108"/>
                </a:cubicBezTo>
                <a:cubicBezTo>
                  <a:pt x="3848637" y="266108"/>
                  <a:pt x="3822324" y="227884"/>
                  <a:pt x="3822324" y="182621"/>
                </a:cubicBezTo>
                <a:cubicBezTo>
                  <a:pt x="3822324" y="137358"/>
                  <a:pt x="3848637" y="99134"/>
                  <a:pt x="3896932" y="99134"/>
                </a:cubicBezTo>
                <a:close/>
                <a:moveTo>
                  <a:pt x="3739162" y="99134"/>
                </a:moveTo>
                <a:cubicBezTo>
                  <a:pt x="3787456" y="99134"/>
                  <a:pt x="3813770" y="137358"/>
                  <a:pt x="3813770" y="182621"/>
                </a:cubicBezTo>
                <a:cubicBezTo>
                  <a:pt x="3813770" y="227884"/>
                  <a:pt x="3787456" y="266108"/>
                  <a:pt x="3739162" y="266108"/>
                </a:cubicBezTo>
                <a:cubicBezTo>
                  <a:pt x="3690867" y="266108"/>
                  <a:pt x="3664554" y="227884"/>
                  <a:pt x="3664554" y="182621"/>
                </a:cubicBezTo>
                <a:cubicBezTo>
                  <a:pt x="3664554" y="137358"/>
                  <a:pt x="3690867" y="99134"/>
                  <a:pt x="3739162" y="99134"/>
                </a:cubicBezTo>
                <a:close/>
                <a:moveTo>
                  <a:pt x="2807267" y="99134"/>
                </a:moveTo>
                <a:cubicBezTo>
                  <a:pt x="2835097" y="99134"/>
                  <a:pt x="2865362" y="107688"/>
                  <a:pt x="2865362" y="149919"/>
                </a:cubicBezTo>
                <a:lnTo>
                  <a:pt x="2865362" y="233731"/>
                </a:lnTo>
                <a:cubicBezTo>
                  <a:pt x="2865362" y="241040"/>
                  <a:pt x="2869043" y="245372"/>
                  <a:pt x="2876678" y="245372"/>
                </a:cubicBezTo>
                <a:cubicBezTo>
                  <a:pt x="2878789" y="245372"/>
                  <a:pt x="2881280" y="244776"/>
                  <a:pt x="2882796" y="244126"/>
                </a:cubicBezTo>
                <a:lnTo>
                  <a:pt x="2882796" y="260315"/>
                </a:lnTo>
                <a:cubicBezTo>
                  <a:pt x="2878518" y="261235"/>
                  <a:pt x="2875433" y="261506"/>
                  <a:pt x="2870235" y="261506"/>
                </a:cubicBezTo>
                <a:cubicBezTo>
                  <a:pt x="2850690" y="261506"/>
                  <a:pt x="2847603" y="250515"/>
                  <a:pt x="2847603" y="234002"/>
                </a:cubicBezTo>
                <a:lnTo>
                  <a:pt x="2847008" y="234002"/>
                </a:lnTo>
                <a:cubicBezTo>
                  <a:pt x="2833526" y="254468"/>
                  <a:pt x="2819774" y="266108"/>
                  <a:pt x="2789509" y="266108"/>
                </a:cubicBezTo>
                <a:cubicBezTo>
                  <a:pt x="2759243" y="266108"/>
                  <a:pt x="2736612" y="251706"/>
                  <a:pt x="2736612" y="219925"/>
                </a:cubicBezTo>
                <a:cubicBezTo>
                  <a:pt x="2736612" y="175583"/>
                  <a:pt x="2779763" y="174067"/>
                  <a:pt x="2821344" y="169140"/>
                </a:cubicBezTo>
                <a:cubicBezTo>
                  <a:pt x="2837262" y="167299"/>
                  <a:pt x="2846141" y="165133"/>
                  <a:pt x="2846141" y="147754"/>
                </a:cubicBezTo>
                <a:cubicBezTo>
                  <a:pt x="2846141" y="121765"/>
                  <a:pt x="2827462" y="115322"/>
                  <a:pt x="2804831" y="115322"/>
                </a:cubicBezTo>
                <a:cubicBezTo>
                  <a:pt x="2780954" y="115322"/>
                  <a:pt x="2763250" y="126313"/>
                  <a:pt x="2762654" y="152031"/>
                </a:cubicBezTo>
                <a:lnTo>
                  <a:pt x="2743380" y="152031"/>
                </a:lnTo>
                <a:cubicBezTo>
                  <a:pt x="2745221" y="115052"/>
                  <a:pt x="2771209" y="99134"/>
                  <a:pt x="2807267" y="99134"/>
                </a:cubicBezTo>
                <a:close/>
                <a:moveTo>
                  <a:pt x="2564169" y="99079"/>
                </a:moveTo>
                <a:cubicBezTo>
                  <a:pt x="2584959" y="99079"/>
                  <a:pt x="2603638" y="109149"/>
                  <a:pt x="2609432" y="129940"/>
                </a:cubicBezTo>
                <a:cubicBezTo>
                  <a:pt x="2618906" y="109149"/>
                  <a:pt x="2638777" y="99079"/>
                  <a:pt x="2659567" y="99079"/>
                </a:cubicBezTo>
                <a:cubicBezTo>
                  <a:pt x="2694110" y="99079"/>
                  <a:pt x="2711869" y="117108"/>
                  <a:pt x="2711869" y="154412"/>
                </a:cubicBezTo>
                <a:lnTo>
                  <a:pt x="2711869" y="261451"/>
                </a:lnTo>
                <a:lnTo>
                  <a:pt x="2692594" y="261451"/>
                </a:lnTo>
                <a:lnTo>
                  <a:pt x="2692594" y="155333"/>
                </a:lnTo>
                <a:cubicBezTo>
                  <a:pt x="2692594" y="129344"/>
                  <a:pt x="2682794" y="115267"/>
                  <a:pt x="2655290" y="115267"/>
                </a:cubicBezTo>
                <a:cubicBezTo>
                  <a:pt x="2621938" y="115267"/>
                  <a:pt x="2612463" y="142772"/>
                  <a:pt x="2612463" y="172171"/>
                </a:cubicBezTo>
                <a:lnTo>
                  <a:pt x="2612463" y="261451"/>
                </a:lnTo>
                <a:lnTo>
                  <a:pt x="2593189" y="261451"/>
                </a:lnTo>
                <a:lnTo>
                  <a:pt x="2593189" y="154412"/>
                </a:lnTo>
                <a:cubicBezTo>
                  <a:pt x="2593514" y="133026"/>
                  <a:pt x="2584635" y="115267"/>
                  <a:pt x="2560162" y="115267"/>
                </a:cubicBezTo>
                <a:cubicBezTo>
                  <a:pt x="2526811" y="115267"/>
                  <a:pt x="2513383" y="140335"/>
                  <a:pt x="2513059" y="173362"/>
                </a:cubicBezTo>
                <a:lnTo>
                  <a:pt x="2513059" y="261451"/>
                </a:lnTo>
                <a:lnTo>
                  <a:pt x="2493784" y="261451"/>
                </a:lnTo>
                <a:lnTo>
                  <a:pt x="2493784" y="103681"/>
                </a:lnTo>
                <a:lnTo>
                  <a:pt x="2511543" y="103681"/>
                </a:lnTo>
                <a:lnTo>
                  <a:pt x="2511543" y="130265"/>
                </a:lnTo>
                <a:lnTo>
                  <a:pt x="2512463" y="130265"/>
                </a:lnTo>
                <a:cubicBezTo>
                  <a:pt x="2522588" y="111315"/>
                  <a:pt x="2539101" y="99079"/>
                  <a:pt x="2564169" y="99079"/>
                </a:cubicBezTo>
                <a:close/>
                <a:moveTo>
                  <a:pt x="1178024" y="96806"/>
                </a:moveTo>
                <a:cubicBezTo>
                  <a:pt x="1228376" y="96806"/>
                  <a:pt x="1259237" y="142177"/>
                  <a:pt x="1253390" y="190039"/>
                </a:cubicBezTo>
                <a:lnTo>
                  <a:pt x="1136064" y="190039"/>
                </a:lnTo>
                <a:lnTo>
                  <a:pt x="1136009" y="190039"/>
                </a:lnTo>
                <a:cubicBezTo>
                  <a:pt x="1136009" y="215052"/>
                  <a:pt x="1149599" y="237305"/>
                  <a:pt x="1178944" y="237305"/>
                </a:cubicBezTo>
                <a:cubicBezTo>
                  <a:pt x="1199301" y="237305"/>
                  <a:pt x="1211700" y="228371"/>
                  <a:pt x="1217872" y="210721"/>
                </a:cubicBezTo>
                <a:lnTo>
                  <a:pt x="1251224" y="210721"/>
                </a:lnTo>
                <a:cubicBezTo>
                  <a:pt x="1243481" y="245588"/>
                  <a:pt x="1213866" y="265080"/>
                  <a:pt x="1178944" y="265080"/>
                </a:cubicBezTo>
                <a:cubicBezTo>
                  <a:pt x="1128917" y="265080"/>
                  <a:pt x="1100817" y="230212"/>
                  <a:pt x="1100817" y="181105"/>
                </a:cubicBezTo>
                <a:cubicBezTo>
                  <a:pt x="1100817" y="135734"/>
                  <a:pt x="1130433" y="96806"/>
                  <a:pt x="1178024" y="96806"/>
                </a:cubicBezTo>
                <a:close/>
                <a:moveTo>
                  <a:pt x="632704" y="96806"/>
                </a:moveTo>
                <a:cubicBezTo>
                  <a:pt x="683056" y="96806"/>
                  <a:pt x="713917" y="142177"/>
                  <a:pt x="708070" y="190039"/>
                </a:cubicBezTo>
                <a:lnTo>
                  <a:pt x="590744" y="190039"/>
                </a:lnTo>
                <a:lnTo>
                  <a:pt x="590689" y="190039"/>
                </a:lnTo>
                <a:cubicBezTo>
                  <a:pt x="590689" y="215052"/>
                  <a:pt x="604279" y="237305"/>
                  <a:pt x="633625" y="237305"/>
                </a:cubicBezTo>
                <a:cubicBezTo>
                  <a:pt x="653982" y="237305"/>
                  <a:pt x="666381" y="228371"/>
                  <a:pt x="672553" y="210721"/>
                </a:cubicBezTo>
                <a:lnTo>
                  <a:pt x="705904" y="210721"/>
                </a:lnTo>
                <a:cubicBezTo>
                  <a:pt x="698162" y="245588"/>
                  <a:pt x="668546" y="265080"/>
                  <a:pt x="633625" y="265080"/>
                </a:cubicBezTo>
                <a:cubicBezTo>
                  <a:pt x="583597" y="265080"/>
                  <a:pt x="555497" y="230212"/>
                  <a:pt x="555497" y="181105"/>
                </a:cubicBezTo>
                <a:cubicBezTo>
                  <a:pt x="555497" y="135734"/>
                  <a:pt x="585114" y="96806"/>
                  <a:pt x="632704" y="96806"/>
                </a:cubicBezTo>
                <a:close/>
                <a:moveTo>
                  <a:pt x="1336985" y="96751"/>
                </a:moveTo>
                <a:cubicBezTo>
                  <a:pt x="1368171" y="96751"/>
                  <a:pt x="1400872" y="109420"/>
                  <a:pt x="1400872" y="143097"/>
                </a:cubicBezTo>
                <a:lnTo>
                  <a:pt x="1400872" y="225230"/>
                </a:lnTo>
                <a:lnTo>
                  <a:pt x="1400926" y="225176"/>
                </a:lnTo>
                <a:cubicBezTo>
                  <a:pt x="1400926" y="233839"/>
                  <a:pt x="1402767" y="237196"/>
                  <a:pt x="1409264" y="237196"/>
                </a:cubicBezTo>
                <a:cubicBezTo>
                  <a:pt x="1411429" y="237196"/>
                  <a:pt x="1414191" y="237196"/>
                  <a:pt x="1417927" y="236600"/>
                </a:cubicBezTo>
                <a:lnTo>
                  <a:pt x="1417927" y="260964"/>
                </a:lnTo>
                <a:cubicBezTo>
                  <a:pt x="1412675" y="262805"/>
                  <a:pt x="1401576" y="264970"/>
                  <a:pt x="1395674" y="264970"/>
                </a:cubicBezTo>
                <a:cubicBezTo>
                  <a:pt x="1381489" y="264970"/>
                  <a:pt x="1371311" y="260043"/>
                  <a:pt x="1368496" y="245533"/>
                </a:cubicBezTo>
                <a:cubicBezTo>
                  <a:pt x="1354581" y="259123"/>
                  <a:pt x="1332058" y="264970"/>
                  <a:pt x="1313217" y="264970"/>
                </a:cubicBezTo>
                <a:cubicBezTo>
                  <a:pt x="1284467" y="264970"/>
                  <a:pt x="1258533" y="249540"/>
                  <a:pt x="1258533" y="218354"/>
                </a:cubicBezTo>
                <a:cubicBezTo>
                  <a:pt x="1258533" y="178506"/>
                  <a:pt x="1290314" y="172008"/>
                  <a:pt x="1319984" y="168652"/>
                </a:cubicBezTo>
                <a:cubicBezTo>
                  <a:pt x="1345323" y="163995"/>
                  <a:pt x="1367846" y="166811"/>
                  <a:pt x="1367846" y="146129"/>
                </a:cubicBezTo>
                <a:cubicBezTo>
                  <a:pt x="1367846" y="127883"/>
                  <a:pt x="1349005" y="124526"/>
                  <a:pt x="1334819" y="124526"/>
                </a:cubicBezTo>
                <a:cubicBezTo>
                  <a:pt x="1315057" y="124526"/>
                  <a:pt x="1301143" y="132539"/>
                  <a:pt x="1299627" y="149864"/>
                </a:cubicBezTo>
                <a:lnTo>
                  <a:pt x="1264434" y="149864"/>
                </a:lnTo>
                <a:cubicBezTo>
                  <a:pt x="1266925" y="108771"/>
                  <a:pt x="1301793" y="96751"/>
                  <a:pt x="1336985" y="96751"/>
                </a:cubicBezTo>
                <a:close/>
                <a:moveTo>
                  <a:pt x="804335" y="96751"/>
                </a:moveTo>
                <a:cubicBezTo>
                  <a:pt x="812347" y="96751"/>
                  <a:pt x="814514" y="97347"/>
                  <a:pt x="817600" y="97671"/>
                </a:cubicBezTo>
                <a:lnTo>
                  <a:pt x="817600" y="131618"/>
                </a:lnTo>
                <a:cubicBezTo>
                  <a:pt x="812672" y="131023"/>
                  <a:pt x="807420" y="130048"/>
                  <a:pt x="802439" y="130048"/>
                </a:cubicBezTo>
                <a:cubicBezTo>
                  <a:pt x="778346" y="130048"/>
                  <a:pt x="759233" y="149485"/>
                  <a:pt x="759233" y="184732"/>
                </a:cubicBezTo>
                <a:lnTo>
                  <a:pt x="759233" y="260693"/>
                </a:lnTo>
                <a:lnTo>
                  <a:pt x="724041" y="260693"/>
                </a:lnTo>
                <a:lnTo>
                  <a:pt x="724041" y="101028"/>
                </a:lnTo>
                <a:lnTo>
                  <a:pt x="724095" y="101082"/>
                </a:lnTo>
                <a:lnTo>
                  <a:pt x="757123" y="101082"/>
                </a:lnTo>
                <a:lnTo>
                  <a:pt x="757123" y="131943"/>
                </a:lnTo>
                <a:lnTo>
                  <a:pt x="757717" y="131943"/>
                </a:lnTo>
                <a:cubicBezTo>
                  <a:pt x="761725" y="114943"/>
                  <a:pt x="782731" y="96751"/>
                  <a:pt x="804335" y="96751"/>
                </a:cubicBezTo>
                <a:close/>
                <a:moveTo>
                  <a:pt x="234706" y="96751"/>
                </a:moveTo>
                <a:cubicBezTo>
                  <a:pt x="285977" y="96751"/>
                  <a:pt x="315323" y="131943"/>
                  <a:pt x="315323" y="180725"/>
                </a:cubicBezTo>
                <a:cubicBezTo>
                  <a:pt x="315323" y="229507"/>
                  <a:pt x="285977" y="265025"/>
                  <a:pt x="234706" y="265025"/>
                </a:cubicBezTo>
                <a:cubicBezTo>
                  <a:pt x="183433" y="265025"/>
                  <a:pt x="154087" y="229832"/>
                  <a:pt x="154087" y="180725"/>
                </a:cubicBezTo>
                <a:cubicBezTo>
                  <a:pt x="154087" y="131943"/>
                  <a:pt x="183433" y="96751"/>
                  <a:pt x="234706" y="96751"/>
                </a:cubicBezTo>
                <a:close/>
                <a:moveTo>
                  <a:pt x="4244633" y="79156"/>
                </a:moveTo>
                <a:cubicBezTo>
                  <a:pt x="4234833" y="79156"/>
                  <a:pt x="4226171" y="81267"/>
                  <a:pt x="4218591" y="85490"/>
                </a:cubicBezTo>
                <a:cubicBezTo>
                  <a:pt x="4211011" y="89713"/>
                  <a:pt x="4204514" y="95669"/>
                  <a:pt x="4199154" y="103303"/>
                </a:cubicBezTo>
                <a:lnTo>
                  <a:pt x="4198558" y="103303"/>
                </a:lnTo>
                <a:lnTo>
                  <a:pt x="4198558" y="83162"/>
                </a:lnTo>
                <a:lnTo>
                  <a:pt x="4160009" y="83162"/>
                </a:lnTo>
                <a:lnTo>
                  <a:pt x="4160009" y="231782"/>
                </a:lnTo>
                <a:lnTo>
                  <a:pt x="4200887" y="231782"/>
                </a:lnTo>
                <a:lnTo>
                  <a:pt x="4200887" y="145480"/>
                </a:lnTo>
                <a:cubicBezTo>
                  <a:pt x="4200887" y="138171"/>
                  <a:pt x="4201915" y="132269"/>
                  <a:pt x="4204027" y="127775"/>
                </a:cubicBezTo>
                <a:cubicBezTo>
                  <a:pt x="4206138" y="123281"/>
                  <a:pt x="4208683" y="119816"/>
                  <a:pt x="4211661" y="117434"/>
                </a:cubicBezTo>
                <a:cubicBezTo>
                  <a:pt x="4214639" y="115052"/>
                  <a:pt x="4217725" y="113428"/>
                  <a:pt x="4220865" y="112561"/>
                </a:cubicBezTo>
                <a:cubicBezTo>
                  <a:pt x="4224059" y="111695"/>
                  <a:pt x="4226604" y="111262"/>
                  <a:pt x="4228499" y="111262"/>
                </a:cubicBezTo>
                <a:cubicBezTo>
                  <a:pt x="4235050" y="111262"/>
                  <a:pt x="4239977" y="112345"/>
                  <a:pt x="4243334" y="114565"/>
                </a:cubicBezTo>
                <a:cubicBezTo>
                  <a:pt x="4246691" y="116784"/>
                  <a:pt x="4249127" y="119708"/>
                  <a:pt x="4250535" y="123336"/>
                </a:cubicBezTo>
                <a:cubicBezTo>
                  <a:pt x="4251943" y="127017"/>
                  <a:pt x="4252809" y="130970"/>
                  <a:pt x="4252971" y="135301"/>
                </a:cubicBezTo>
                <a:cubicBezTo>
                  <a:pt x="4253134" y="139632"/>
                  <a:pt x="4253242" y="144018"/>
                  <a:pt x="4253242" y="148403"/>
                </a:cubicBezTo>
                <a:lnTo>
                  <a:pt x="4253242" y="231836"/>
                </a:lnTo>
                <a:lnTo>
                  <a:pt x="4294065" y="231836"/>
                </a:lnTo>
                <a:lnTo>
                  <a:pt x="4294065" y="148999"/>
                </a:lnTo>
                <a:cubicBezTo>
                  <a:pt x="4294065" y="144397"/>
                  <a:pt x="4294444" y="139849"/>
                  <a:pt x="4295094" y="135355"/>
                </a:cubicBezTo>
                <a:cubicBezTo>
                  <a:pt x="4295743" y="130861"/>
                  <a:pt x="4297097" y="126855"/>
                  <a:pt x="4299100" y="123281"/>
                </a:cubicBezTo>
                <a:cubicBezTo>
                  <a:pt x="4301103" y="119762"/>
                  <a:pt x="4303865" y="116893"/>
                  <a:pt x="4307438" y="114673"/>
                </a:cubicBezTo>
                <a:cubicBezTo>
                  <a:pt x="4311011" y="112453"/>
                  <a:pt x="4315668" y="111370"/>
                  <a:pt x="4321407" y="111370"/>
                </a:cubicBezTo>
                <a:cubicBezTo>
                  <a:pt x="4327146" y="111370"/>
                  <a:pt x="4331694" y="112345"/>
                  <a:pt x="4335051" y="114240"/>
                </a:cubicBezTo>
                <a:cubicBezTo>
                  <a:pt x="4338407" y="116189"/>
                  <a:pt x="4340952" y="118788"/>
                  <a:pt x="4342685" y="122036"/>
                </a:cubicBezTo>
                <a:cubicBezTo>
                  <a:pt x="4344363" y="125285"/>
                  <a:pt x="4345446" y="129129"/>
                  <a:pt x="4345825" y="133514"/>
                </a:cubicBezTo>
                <a:cubicBezTo>
                  <a:pt x="4346204" y="137900"/>
                  <a:pt x="4346366" y="142610"/>
                  <a:pt x="4346366" y="147591"/>
                </a:cubicBezTo>
                <a:lnTo>
                  <a:pt x="4346366" y="231890"/>
                </a:lnTo>
                <a:lnTo>
                  <a:pt x="4346475" y="231890"/>
                </a:lnTo>
                <a:lnTo>
                  <a:pt x="4387352" y="231890"/>
                </a:lnTo>
                <a:lnTo>
                  <a:pt x="4387352" y="132377"/>
                </a:lnTo>
                <a:cubicBezTo>
                  <a:pt x="4387352" y="122794"/>
                  <a:pt x="4385999" y="114619"/>
                  <a:pt x="4383345" y="107797"/>
                </a:cubicBezTo>
                <a:cubicBezTo>
                  <a:pt x="4380692" y="100975"/>
                  <a:pt x="4376902" y="95452"/>
                  <a:pt x="4372138" y="91229"/>
                </a:cubicBezTo>
                <a:cubicBezTo>
                  <a:pt x="4367319" y="87006"/>
                  <a:pt x="4361580" y="83920"/>
                  <a:pt x="4354867" y="82025"/>
                </a:cubicBezTo>
                <a:cubicBezTo>
                  <a:pt x="4348153" y="80130"/>
                  <a:pt x="4340844" y="79156"/>
                  <a:pt x="4332993" y="79156"/>
                </a:cubicBezTo>
                <a:cubicBezTo>
                  <a:pt x="4322652" y="79156"/>
                  <a:pt x="4313664" y="81646"/>
                  <a:pt x="4306085" y="86627"/>
                </a:cubicBezTo>
                <a:cubicBezTo>
                  <a:pt x="4298505" y="91608"/>
                  <a:pt x="4292495" y="97402"/>
                  <a:pt x="4288109" y="103899"/>
                </a:cubicBezTo>
                <a:cubicBezTo>
                  <a:pt x="4284049" y="94694"/>
                  <a:pt x="4278147" y="88306"/>
                  <a:pt x="4270405" y="84624"/>
                </a:cubicBezTo>
                <a:cubicBezTo>
                  <a:pt x="4262608" y="80997"/>
                  <a:pt x="4254433" y="79156"/>
                  <a:pt x="4244633" y="79156"/>
                </a:cubicBezTo>
                <a:close/>
                <a:moveTo>
                  <a:pt x="2185229" y="60855"/>
                </a:moveTo>
                <a:lnTo>
                  <a:pt x="2185229" y="150190"/>
                </a:lnTo>
                <a:lnTo>
                  <a:pt x="2256804" y="150190"/>
                </a:lnTo>
                <a:cubicBezTo>
                  <a:pt x="2285554" y="150190"/>
                  <a:pt x="2305424" y="135517"/>
                  <a:pt x="2305424" y="105523"/>
                </a:cubicBezTo>
                <a:cubicBezTo>
                  <a:pt x="2305424" y="75528"/>
                  <a:pt x="2285554" y="60855"/>
                  <a:pt x="2256804" y="60855"/>
                </a:cubicBezTo>
                <a:close/>
                <a:moveTo>
                  <a:pt x="1440125" y="53221"/>
                </a:moveTo>
                <a:lnTo>
                  <a:pt x="1475317" y="53221"/>
                </a:lnTo>
                <a:lnTo>
                  <a:pt x="1475317" y="101083"/>
                </a:lnTo>
                <a:lnTo>
                  <a:pt x="1507098" y="101083"/>
                </a:lnTo>
                <a:lnTo>
                  <a:pt x="1507098" y="127341"/>
                </a:lnTo>
                <a:lnTo>
                  <a:pt x="1475317" y="127341"/>
                </a:lnTo>
                <a:lnTo>
                  <a:pt x="1475317" y="212561"/>
                </a:lnTo>
                <a:cubicBezTo>
                  <a:pt x="1475317" y="227071"/>
                  <a:pt x="1476562" y="234489"/>
                  <a:pt x="1492318" y="234489"/>
                </a:cubicBezTo>
                <a:cubicBezTo>
                  <a:pt x="1497245" y="234489"/>
                  <a:pt x="1502226" y="234489"/>
                  <a:pt x="1507153" y="233243"/>
                </a:cubicBezTo>
                <a:lnTo>
                  <a:pt x="1507153" y="260423"/>
                </a:lnTo>
                <a:cubicBezTo>
                  <a:pt x="1499465" y="261018"/>
                  <a:pt x="1492047" y="262264"/>
                  <a:pt x="1484305" y="262264"/>
                </a:cubicBezTo>
                <a:cubicBezTo>
                  <a:pt x="1447542" y="262264"/>
                  <a:pt x="1440774" y="248078"/>
                  <a:pt x="1440125" y="221495"/>
                </a:cubicBezTo>
                <a:lnTo>
                  <a:pt x="1440125" y="127287"/>
                </a:lnTo>
                <a:lnTo>
                  <a:pt x="1413595" y="127287"/>
                </a:lnTo>
                <a:lnTo>
                  <a:pt x="1413595" y="101083"/>
                </a:lnTo>
                <a:lnTo>
                  <a:pt x="1440125" y="101083"/>
                </a:lnTo>
                <a:close/>
                <a:moveTo>
                  <a:pt x="3988378" y="43151"/>
                </a:moveTo>
                <a:lnTo>
                  <a:pt x="4007653" y="43151"/>
                </a:lnTo>
                <a:lnTo>
                  <a:pt x="4007653" y="261506"/>
                </a:lnTo>
                <a:lnTo>
                  <a:pt x="3988378" y="261506"/>
                </a:lnTo>
                <a:close/>
                <a:moveTo>
                  <a:pt x="3520157" y="43151"/>
                </a:moveTo>
                <a:lnTo>
                  <a:pt x="3539432" y="43151"/>
                </a:lnTo>
                <a:lnTo>
                  <a:pt x="3539432" y="130915"/>
                </a:lnTo>
                <a:lnTo>
                  <a:pt x="3540027" y="130915"/>
                </a:lnTo>
                <a:cubicBezTo>
                  <a:pt x="3547066" y="111966"/>
                  <a:pt x="3568181" y="99134"/>
                  <a:pt x="3590488" y="99134"/>
                </a:cubicBezTo>
                <a:cubicBezTo>
                  <a:pt x="3634830" y="99134"/>
                  <a:pt x="3648312" y="122361"/>
                  <a:pt x="3648312" y="159990"/>
                </a:cubicBezTo>
                <a:lnTo>
                  <a:pt x="3648312" y="261506"/>
                </a:lnTo>
                <a:lnTo>
                  <a:pt x="3629037" y="261506"/>
                </a:lnTo>
                <a:lnTo>
                  <a:pt x="3629037" y="163022"/>
                </a:lnTo>
                <a:cubicBezTo>
                  <a:pt x="3629037" y="135788"/>
                  <a:pt x="3620158" y="115322"/>
                  <a:pt x="3588972" y="115322"/>
                </a:cubicBezTo>
                <a:cubicBezTo>
                  <a:pt x="3557786" y="115322"/>
                  <a:pt x="3540027" y="138549"/>
                  <a:pt x="3539432" y="169464"/>
                </a:cubicBezTo>
                <a:lnTo>
                  <a:pt x="3539432" y="261506"/>
                </a:lnTo>
                <a:lnTo>
                  <a:pt x="3520157" y="261506"/>
                </a:lnTo>
                <a:close/>
                <a:moveTo>
                  <a:pt x="2440887" y="43151"/>
                </a:moveTo>
                <a:lnTo>
                  <a:pt x="2460162" y="43151"/>
                </a:lnTo>
                <a:lnTo>
                  <a:pt x="2460162" y="74012"/>
                </a:lnTo>
                <a:lnTo>
                  <a:pt x="2440887" y="74012"/>
                </a:lnTo>
                <a:close/>
                <a:moveTo>
                  <a:pt x="2164492" y="43151"/>
                </a:moveTo>
                <a:lnTo>
                  <a:pt x="2261407" y="43151"/>
                </a:lnTo>
                <a:cubicBezTo>
                  <a:pt x="2300551" y="43151"/>
                  <a:pt x="2326215" y="66107"/>
                  <a:pt x="2326215" y="105523"/>
                </a:cubicBezTo>
                <a:cubicBezTo>
                  <a:pt x="2326215" y="144938"/>
                  <a:pt x="2300551" y="167894"/>
                  <a:pt x="2261407" y="167894"/>
                </a:cubicBezTo>
                <a:lnTo>
                  <a:pt x="2185283" y="167894"/>
                </a:lnTo>
                <a:lnTo>
                  <a:pt x="2185283" y="261452"/>
                </a:lnTo>
                <a:lnTo>
                  <a:pt x="2164492" y="261452"/>
                </a:lnTo>
                <a:close/>
                <a:moveTo>
                  <a:pt x="1933251" y="43151"/>
                </a:moveTo>
                <a:lnTo>
                  <a:pt x="2084037" y="43151"/>
                </a:lnTo>
                <a:lnTo>
                  <a:pt x="2084037" y="60855"/>
                </a:lnTo>
                <a:lnTo>
                  <a:pt x="1954042" y="60855"/>
                </a:lnTo>
                <a:lnTo>
                  <a:pt x="1954042" y="139795"/>
                </a:lnTo>
                <a:lnTo>
                  <a:pt x="2075753" y="139795"/>
                </a:lnTo>
                <a:lnTo>
                  <a:pt x="2075753" y="157499"/>
                </a:lnTo>
                <a:lnTo>
                  <a:pt x="1954042" y="157499"/>
                </a:lnTo>
                <a:lnTo>
                  <a:pt x="1954042" y="243747"/>
                </a:lnTo>
                <a:lnTo>
                  <a:pt x="2085553" y="243747"/>
                </a:lnTo>
                <a:lnTo>
                  <a:pt x="2085553" y="261506"/>
                </a:lnTo>
                <a:lnTo>
                  <a:pt x="1933251" y="261506"/>
                </a:lnTo>
                <a:close/>
                <a:moveTo>
                  <a:pt x="1523232" y="40227"/>
                </a:moveTo>
                <a:lnTo>
                  <a:pt x="1558424" y="40227"/>
                </a:lnTo>
                <a:lnTo>
                  <a:pt x="1558424" y="122036"/>
                </a:lnTo>
                <a:lnTo>
                  <a:pt x="1559020" y="122036"/>
                </a:lnTo>
                <a:cubicBezTo>
                  <a:pt x="1567683" y="107526"/>
                  <a:pt x="1585874" y="96697"/>
                  <a:pt x="1606882" y="96697"/>
                </a:cubicBezTo>
                <a:cubicBezTo>
                  <a:pt x="1641478" y="96697"/>
                  <a:pt x="1663406" y="115214"/>
                  <a:pt x="1663406" y="151056"/>
                </a:cubicBezTo>
                <a:lnTo>
                  <a:pt x="1663406" y="260694"/>
                </a:lnTo>
                <a:lnTo>
                  <a:pt x="1628214" y="260694"/>
                </a:lnTo>
                <a:lnTo>
                  <a:pt x="1628214" y="160368"/>
                </a:lnTo>
                <a:cubicBezTo>
                  <a:pt x="1627618" y="135355"/>
                  <a:pt x="1617710" y="124526"/>
                  <a:pt x="1597028" y="124526"/>
                </a:cubicBezTo>
                <a:cubicBezTo>
                  <a:pt x="1573530" y="124526"/>
                  <a:pt x="1558424" y="143043"/>
                  <a:pt x="1558424" y="166540"/>
                </a:cubicBezTo>
                <a:lnTo>
                  <a:pt x="1558424" y="260694"/>
                </a:lnTo>
                <a:lnTo>
                  <a:pt x="1523232" y="260694"/>
                </a:lnTo>
                <a:close/>
                <a:moveTo>
                  <a:pt x="902548" y="40227"/>
                </a:moveTo>
                <a:lnTo>
                  <a:pt x="941151" y="40227"/>
                </a:lnTo>
                <a:lnTo>
                  <a:pt x="941151" y="127937"/>
                </a:lnTo>
                <a:lnTo>
                  <a:pt x="1041531" y="127937"/>
                </a:lnTo>
                <a:lnTo>
                  <a:pt x="1041531" y="40227"/>
                </a:lnTo>
                <a:lnTo>
                  <a:pt x="1080135" y="40227"/>
                </a:lnTo>
                <a:lnTo>
                  <a:pt x="1080135" y="260694"/>
                </a:lnTo>
                <a:lnTo>
                  <a:pt x="1041531" y="260694"/>
                </a:lnTo>
                <a:lnTo>
                  <a:pt x="1041531" y="161289"/>
                </a:lnTo>
                <a:lnTo>
                  <a:pt x="941151" y="161289"/>
                </a:lnTo>
                <a:lnTo>
                  <a:pt x="941151" y="260694"/>
                </a:lnTo>
                <a:lnTo>
                  <a:pt x="902548" y="260694"/>
                </a:lnTo>
                <a:close/>
                <a:moveTo>
                  <a:pt x="0" y="40227"/>
                </a:moveTo>
                <a:lnTo>
                  <a:pt x="38603" y="40227"/>
                </a:lnTo>
                <a:lnTo>
                  <a:pt x="38603" y="227342"/>
                </a:lnTo>
                <a:lnTo>
                  <a:pt x="150678" y="227342"/>
                </a:lnTo>
                <a:lnTo>
                  <a:pt x="150678" y="260694"/>
                </a:lnTo>
                <a:lnTo>
                  <a:pt x="0" y="260694"/>
                </a:lnTo>
                <a:close/>
                <a:moveTo>
                  <a:pt x="1822801" y="38657"/>
                </a:moveTo>
                <a:cubicBezTo>
                  <a:pt x="1864111" y="38657"/>
                  <a:pt x="1905097" y="63400"/>
                  <a:pt x="1910565" y="109312"/>
                </a:cubicBezTo>
                <a:lnTo>
                  <a:pt x="1889774" y="109312"/>
                </a:lnTo>
                <a:lnTo>
                  <a:pt x="1889829" y="109204"/>
                </a:lnTo>
                <a:cubicBezTo>
                  <a:pt x="1882519" y="75582"/>
                  <a:pt x="1854636" y="56307"/>
                  <a:pt x="1822855" y="56307"/>
                </a:cubicBezTo>
                <a:cubicBezTo>
                  <a:pt x="1765031" y="56307"/>
                  <a:pt x="1740613" y="104656"/>
                  <a:pt x="1740613" y="152355"/>
                </a:cubicBezTo>
                <a:cubicBezTo>
                  <a:pt x="1740613" y="200055"/>
                  <a:pt x="1765085" y="248403"/>
                  <a:pt x="1822855" y="248403"/>
                </a:cubicBezTo>
                <a:cubicBezTo>
                  <a:pt x="1863245" y="248403"/>
                  <a:pt x="1888908" y="217218"/>
                  <a:pt x="1892860" y="178398"/>
                </a:cubicBezTo>
                <a:lnTo>
                  <a:pt x="1913651" y="178398"/>
                </a:lnTo>
                <a:cubicBezTo>
                  <a:pt x="1907858" y="231890"/>
                  <a:pt x="1873911" y="266162"/>
                  <a:pt x="1822801" y="266162"/>
                </a:cubicBezTo>
                <a:cubicBezTo>
                  <a:pt x="1753986" y="266162"/>
                  <a:pt x="1719714" y="212020"/>
                  <a:pt x="1719714" y="152409"/>
                </a:cubicBezTo>
                <a:cubicBezTo>
                  <a:pt x="1719714" y="92799"/>
                  <a:pt x="1753986" y="38657"/>
                  <a:pt x="1822801" y="38657"/>
                </a:cubicBezTo>
                <a:close/>
                <a:moveTo>
                  <a:pt x="3268450" y="38495"/>
                </a:moveTo>
                <a:cubicBezTo>
                  <a:pt x="3311602" y="38495"/>
                  <a:pt x="3349501" y="61722"/>
                  <a:pt x="3349176" y="106389"/>
                </a:cubicBezTo>
                <a:lnTo>
                  <a:pt x="3328385" y="106389"/>
                </a:lnTo>
                <a:cubicBezTo>
                  <a:pt x="3327140" y="73038"/>
                  <a:pt x="3299636" y="56254"/>
                  <a:pt x="3268775" y="56254"/>
                </a:cubicBezTo>
                <a:cubicBezTo>
                  <a:pt x="3240350" y="56254"/>
                  <a:pt x="3214037" y="67244"/>
                  <a:pt x="3214037" y="99676"/>
                </a:cubicBezTo>
                <a:cubicBezTo>
                  <a:pt x="3214037" y="120141"/>
                  <a:pt x="3229305" y="128750"/>
                  <a:pt x="3247064" y="133027"/>
                </a:cubicBezTo>
                <a:lnTo>
                  <a:pt x="3300286" y="146184"/>
                </a:lnTo>
                <a:cubicBezTo>
                  <a:pt x="3331147" y="154467"/>
                  <a:pt x="3356864" y="167895"/>
                  <a:pt x="3356864" y="203682"/>
                </a:cubicBezTo>
                <a:cubicBezTo>
                  <a:pt x="3356864" y="218680"/>
                  <a:pt x="3350746" y="266054"/>
                  <a:pt x="3273377" y="266054"/>
                </a:cubicBezTo>
                <a:cubicBezTo>
                  <a:pt x="3221671" y="266054"/>
                  <a:pt x="3183772" y="242827"/>
                  <a:pt x="3186208" y="189606"/>
                </a:cubicBezTo>
                <a:lnTo>
                  <a:pt x="3206999" y="189606"/>
                </a:lnTo>
                <a:cubicBezTo>
                  <a:pt x="3206078" y="234543"/>
                  <a:pt x="3238510" y="248296"/>
                  <a:pt x="3278250" y="248296"/>
                </a:cubicBezTo>
                <a:cubicBezTo>
                  <a:pt x="3301206" y="248296"/>
                  <a:pt x="3336074" y="235735"/>
                  <a:pt x="3336074" y="203953"/>
                </a:cubicBezTo>
                <a:cubicBezTo>
                  <a:pt x="3336074" y="179210"/>
                  <a:pt x="3311277" y="169411"/>
                  <a:pt x="3291136" y="164484"/>
                </a:cubicBezTo>
                <a:lnTo>
                  <a:pt x="3242516" y="152572"/>
                </a:lnTo>
                <a:cubicBezTo>
                  <a:pt x="3216799" y="146129"/>
                  <a:pt x="3193247" y="133893"/>
                  <a:pt x="3193247" y="99946"/>
                </a:cubicBezTo>
                <a:cubicBezTo>
                  <a:pt x="3193247" y="78560"/>
                  <a:pt x="3206999" y="38495"/>
                  <a:pt x="3268450" y="38495"/>
                </a:cubicBezTo>
                <a:close/>
                <a:moveTo>
                  <a:pt x="4273599" y="0"/>
                </a:moveTo>
                <a:cubicBezTo>
                  <a:pt x="4359469" y="0"/>
                  <a:pt x="4429095" y="69627"/>
                  <a:pt x="4429095" y="155496"/>
                </a:cubicBezTo>
                <a:cubicBezTo>
                  <a:pt x="4429095" y="241365"/>
                  <a:pt x="4359469" y="310992"/>
                  <a:pt x="4273599" y="310992"/>
                </a:cubicBezTo>
                <a:cubicBezTo>
                  <a:pt x="4187730" y="310992"/>
                  <a:pt x="4118103" y="241365"/>
                  <a:pt x="4118103" y="155496"/>
                </a:cubicBezTo>
                <a:cubicBezTo>
                  <a:pt x="4118103" y="69627"/>
                  <a:pt x="4187730" y="0"/>
                  <a:pt x="4273599" y="0"/>
                </a:cubicBezTo>
                <a:close/>
              </a:path>
            </a:pathLst>
          </a:custGeom>
          <a:solidFill>
            <a:schemeClr val="tx1"/>
          </a:solidFill>
          <a:ln w="5403"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A9A87458-6AA6-74E7-B866-3156BD6F5C5C}"/>
              </a:ext>
            </a:extLst>
          </p:cNvPr>
          <p:cNvSpPr txBox="1"/>
          <p:nvPr userDrawn="1"/>
        </p:nvSpPr>
        <p:spPr>
          <a:xfrm>
            <a:off x="5988628" y="6762196"/>
            <a:ext cx="3927764" cy="138499"/>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900" b="0" kern="1200" cap="none" baseline="0" dirty="0">
                <a:solidFill>
                  <a:schemeClr val="bg1"/>
                </a:solidFill>
                <a:latin typeface="+mj-lt"/>
                <a:ea typeface="+mn-ea"/>
                <a:cs typeface="+mn-cs"/>
              </a:rPr>
              <a:t>lowerheath.co.uk            SY13 2BT          </a:t>
            </a:r>
            <a:r>
              <a:rPr lang="en-GB" sz="900" b="0" kern="1200" cap="none" baseline="0" dirty="0" err="1">
                <a:solidFill>
                  <a:schemeClr val="bg1"/>
                </a:solidFill>
                <a:latin typeface="+mj-lt"/>
                <a:ea typeface="+mn-ea"/>
                <a:cs typeface="+mn-cs"/>
              </a:rPr>
              <a:t>lowerheathcofeprimaryschool</a:t>
            </a:r>
            <a:endParaRPr lang="en-GB" sz="900" b="0" cap="none" baseline="0" dirty="0">
              <a:solidFill>
                <a:schemeClr val="bg1"/>
              </a:solidFill>
              <a:latin typeface="+mj-lt"/>
            </a:endParaRPr>
          </a:p>
        </p:txBody>
      </p:sp>
      <p:sp>
        <p:nvSpPr>
          <p:cNvPr id="6" name="Freeform: Shape 18">
            <a:extLst>
              <a:ext uri="{FF2B5EF4-FFF2-40B4-BE49-F238E27FC236}">
                <a16:creationId xmlns:a16="http://schemas.microsoft.com/office/drawing/2014/main" id="{F81DABFF-BC17-65FD-9275-AE831FA78F3B}"/>
              </a:ext>
            </a:extLst>
          </p:cNvPr>
          <p:cNvSpPr/>
          <p:nvPr userDrawn="1"/>
        </p:nvSpPr>
        <p:spPr>
          <a:xfrm>
            <a:off x="8213331" y="6760397"/>
            <a:ext cx="145904" cy="145914"/>
          </a:xfrm>
          <a:custGeom>
            <a:avLst/>
            <a:gdLst>
              <a:gd name="connsiteX0" fmla="*/ 1047551 w 1323214"/>
              <a:gd name="connsiteY0" fmla="*/ 0 h 1323300"/>
              <a:gd name="connsiteX1" fmla="*/ 275635 w 1323214"/>
              <a:gd name="connsiteY1" fmla="*/ 0 h 1323300"/>
              <a:gd name="connsiteX2" fmla="*/ 0 w 1323214"/>
              <a:gd name="connsiteY2" fmla="*/ 275750 h 1323300"/>
              <a:gd name="connsiteX3" fmla="*/ 0 w 1323214"/>
              <a:gd name="connsiteY3" fmla="*/ 1047551 h 1323300"/>
              <a:gd name="connsiteX4" fmla="*/ 275635 w 1323214"/>
              <a:gd name="connsiteY4" fmla="*/ 1323300 h 1323300"/>
              <a:gd name="connsiteX5" fmla="*/ 529377 w 1323214"/>
              <a:gd name="connsiteY5" fmla="*/ 1323300 h 1323300"/>
              <a:gd name="connsiteX6" fmla="*/ 529377 w 1323214"/>
              <a:gd name="connsiteY6" fmla="*/ 791751 h 1323300"/>
              <a:gd name="connsiteX7" fmla="*/ 336227 w 1323214"/>
              <a:gd name="connsiteY7" fmla="*/ 791751 h 1323300"/>
              <a:gd name="connsiteX8" fmla="*/ 336227 w 1323214"/>
              <a:gd name="connsiteY8" fmla="*/ 571934 h 1323300"/>
              <a:gd name="connsiteX9" fmla="*/ 529377 w 1323214"/>
              <a:gd name="connsiteY9" fmla="*/ 571934 h 1323300"/>
              <a:gd name="connsiteX10" fmla="*/ 529377 w 1323214"/>
              <a:gd name="connsiteY10" fmla="*/ 404393 h 1323300"/>
              <a:gd name="connsiteX11" fmla="*/ 816616 w 1323214"/>
              <a:gd name="connsiteY11" fmla="*/ 108436 h 1323300"/>
              <a:gd name="connsiteX12" fmla="*/ 986959 w 1323214"/>
              <a:gd name="connsiteY12" fmla="*/ 123270 h 1323300"/>
              <a:gd name="connsiteX13" fmla="*/ 986959 w 1323214"/>
              <a:gd name="connsiteY13" fmla="*/ 310504 h 1323300"/>
              <a:gd name="connsiteX14" fmla="*/ 891013 w 1323214"/>
              <a:gd name="connsiteY14" fmla="*/ 310504 h 1323300"/>
              <a:gd name="connsiteX15" fmla="*/ 767057 w 1323214"/>
              <a:gd name="connsiteY15" fmla="*/ 429287 h 1323300"/>
              <a:gd name="connsiteX16" fmla="*/ 767057 w 1323214"/>
              <a:gd name="connsiteY16" fmla="*/ 571934 h 1323300"/>
              <a:gd name="connsiteX17" fmla="*/ 978070 w 1323214"/>
              <a:gd name="connsiteY17" fmla="*/ 571934 h 1323300"/>
              <a:gd name="connsiteX18" fmla="*/ 944345 w 1323214"/>
              <a:gd name="connsiteY18" fmla="*/ 791751 h 1323300"/>
              <a:gd name="connsiteX19" fmla="*/ 767057 w 1323214"/>
              <a:gd name="connsiteY19" fmla="*/ 791751 h 1323300"/>
              <a:gd name="connsiteX20" fmla="*/ 767057 w 1323214"/>
              <a:gd name="connsiteY20" fmla="*/ 1323300 h 1323300"/>
              <a:gd name="connsiteX21" fmla="*/ 1047580 w 1323214"/>
              <a:gd name="connsiteY21" fmla="*/ 1323300 h 1323300"/>
              <a:gd name="connsiteX22" fmla="*/ 1323215 w 1323214"/>
              <a:gd name="connsiteY22" fmla="*/ 1047551 h 1323300"/>
              <a:gd name="connsiteX23" fmla="*/ 1323215 w 1323214"/>
              <a:gd name="connsiteY23" fmla="*/ 275750 h 1323300"/>
              <a:gd name="connsiteX24" fmla="*/ 1047551 w 1323214"/>
              <a:gd name="connsiteY24" fmla="*/ 0 h 132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3214" h="1323300">
                <a:moveTo>
                  <a:pt x="1047551" y="0"/>
                </a:moveTo>
                <a:lnTo>
                  <a:pt x="275635" y="0"/>
                </a:lnTo>
                <a:cubicBezTo>
                  <a:pt x="123356" y="0"/>
                  <a:pt x="0" y="123441"/>
                  <a:pt x="0" y="275750"/>
                </a:cubicBezTo>
                <a:lnTo>
                  <a:pt x="0" y="1047551"/>
                </a:lnTo>
                <a:cubicBezTo>
                  <a:pt x="0" y="1199830"/>
                  <a:pt x="123356" y="1323300"/>
                  <a:pt x="275635" y="1323300"/>
                </a:cubicBezTo>
                <a:lnTo>
                  <a:pt x="529377" y="1323300"/>
                </a:lnTo>
                <a:lnTo>
                  <a:pt x="529377" y="791751"/>
                </a:lnTo>
                <a:lnTo>
                  <a:pt x="336227" y="791751"/>
                </a:lnTo>
                <a:lnTo>
                  <a:pt x="336227" y="571934"/>
                </a:lnTo>
                <a:lnTo>
                  <a:pt x="529377" y="571934"/>
                </a:lnTo>
                <a:lnTo>
                  <a:pt x="529377" y="404393"/>
                </a:lnTo>
                <a:cubicBezTo>
                  <a:pt x="529377" y="213729"/>
                  <a:pt x="642958" y="108436"/>
                  <a:pt x="816616" y="108436"/>
                </a:cubicBezTo>
                <a:cubicBezTo>
                  <a:pt x="899930" y="108436"/>
                  <a:pt x="986959" y="123270"/>
                  <a:pt x="986959" y="123270"/>
                </a:cubicBezTo>
                <a:lnTo>
                  <a:pt x="986959" y="310504"/>
                </a:lnTo>
                <a:lnTo>
                  <a:pt x="891013" y="310504"/>
                </a:lnTo>
                <a:cubicBezTo>
                  <a:pt x="796496" y="310504"/>
                  <a:pt x="767057" y="369124"/>
                  <a:pt x="767057" y="429287"/>
                </a:cubicBezTo>
                <a:lnTo>
                  <a:pt x="767057" y="571934"/>
                </a:lnTo>
                <a:lnTo>
                  <a:pt x="978070" y="571934"/>
                </a:lnTo>
                <a:lnTo>
                  <a:pt x="944345" y="791751"/>
                </a:lnTo>
                <a:lnTo>
                  <a:pt x="767057" y="791751"/>
                </a:lnTo>
                <a:lnTo>
                  <a:pt x="767057" y="1323300"/>
                </a:lnTo>
                <a:lnTo>
                  <a:pt x="1047580" y="1323300"/>
                </a:lnTo>
                <a:cubicBezTo>
                  <a:pt x="1199859" y="1323300"/>
                  <a:pt x="1323215" y="1199859"/>
                  <a:pt x="1323215" y="1047551"/>
                </a:cubicBezTo>
                <a:lnTo>
                  <a:pt x="1323215" y="275750"/>
                </a:lnTo>
                <a:cubicBezTo>
                  <a:pt x="1323186" y="123470"/>
                  <a:pt x="1199859" y="0"/>
                  <a:pt x="1047551" y="0"/>
                </a:cubicBezTo>
              </a:path>
            </a:pathLst>
          </a:custGeom>
          <a:solidFill>
            <a:srgbClr val="010101"/>
          </a:solidFill>
          <a:ln w="2856" cap="flat">
            <a:noFill/>
            <a:prstDash val="solid"/>
            <a:miter/>
          </a:ln>
        </p:spPr>
        <p:txBody>
          <a:bodyPr rtlCol="0" anchor="ctr"/>
          <a:lstStyle/>
          <a:p>
            <a:endParaRPr lang="en-GB"/>
          </a:p>
        </p:txBody>
      </p:sp>
      <p:pic>
        <p:nvPicPr>
          <p:cNvPr id="12" name="Graphic 11" descr="Earth globe: Americas with solid fill">
            <a:extLst>
              <a:ext uri="{FF2B5EF4-FFF2-40B4-BE49-F238E27FC236}">
                <a16:creationId xmlns:a16="http://schemas.microsoft.com/office/drawing/2014/main" id="{3E91021D-72F4-9995-28F0-269E9365D5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27050" y="6746012"/>
            <a:ext cx="178934" cy="178934"/>
          </a:xfrm>
          <a:prstGeom prst="rect">
            <a:avLst/>
          </a:prstGeom>
        </p:spPr>
      </p:pic>
      <p:pic>
        <p:nvPicPr>
          <p:cNvPr id="13" name="Graphic 12" descr="Map with pin with solid fill">
            <a:extLst>
              <a:ext uri="{FF2B5EF4-FFF2-40B4-BE49-F238E27FC236}">
                <a16:creationId xmlns:a16="http://schemas.microsoft.com/office/drawing/2014/main" id="{A918BAEC-F997-942D-4663-C5970057E6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94458" y="6732342"/>
            <a:ext cx="214046" cy="214046"/>
          </a:xfrm>
          <a:prstGeom prst="rect">
            <a:avLst/>
          </a:prstGeom>
        </p:spPr>
      </p:pic>
      <p:sp>
        <p:nvSpPr>
          <p:cNvPr id="14" name="Freeform: Shape 5">
            <a:extLst>
              <a:ext uri="{FF2B5EF4-FFF2-40B4-BE49-F238E27FC236}">
                <a16:creationId xmlns:a16="http://schemas.microsoft.com/office/drawing/2014/main" id="{304859CF-4A67-1F1C-E3B7-71DC4E90C128}"/>
              </a:ext>
            </a:extLst>
          </p:cNvPr>
          <p:cNvSpPr/>
          <p:nvPr userDrawn="1"/>
        </p:nvSpPr>
        <p:spPr>
          <a:xfrm>
            <a:off x="6562535" y="1223308"/>
            <a:ext cx="3026602" cy="5113058"/>
          </a:xfrm>
          <a:custGeom>
            <a:avLst/>
            <a:gdLst>
              <a:gd name="connsiteX0" fmla="*/ 2530914 w 3328647"/>
              <a:gd name="connsiteY0" fmla="*/ 5104297 h 5623327"/>
              <a:gd name="connsiteX1" fmla="*/ 2544743 w 3328647"/>
              <a:gd name="connsiteY1" fmla="*/ 5105034 h 5623327"/>
              <a:gd name="connsiteX2" fmla="*/ 2584593 w 3328647"/>
              <a:gd name="connsiteY2" fmla="*/ 5106016 h 5623327"/>
              <a:gd name="connsiteX3" fmla="*/ 2618306 w 3328647"/>
              <a:gd name="connsiteY3" fmla="*/ 5105197 h 5623327"/>
              <a:gd name="connsiteX4" fmla="*/ 2618387 w 3328647"/>
              <a:gd name="connsiteY4" fmla="*/ 5105197 h 5623327"/>
              <a:gd name="connsiteX5" fmla="*/ 2633362 w 3328647"/>
              <a:gd name="connsiteY5" fmla="*/ 5104543 h 5623327"/>
              <a:gd name="connsiteX6" fmla="*/ 2633362 w 3328647"/>
              <a:gd name="connsiteY6" fmla="*/ 5572103 h 5623327"/>
              <a:gd name="connsiteX7" fmla="*/ 2582138 w 3328647"/>
              <a:gd name="connsiteY7" fmla="*/ 5623327 h 5623327"/>
              <a:gd name="connsiteX8" fmla="*/ 2530914 w 3328647"/>
              <a:gd name="connsiteY8" fmla="*/ 5572103 h 5623327"/>
              <a:gd name="connsiteX9" fmla="*/ 1376005 w 3328647"/>
              <a:gd name="connsiteY9" fmla="*/ 3320219 h 5623327"/>
              <a:gd name="connsiteX10" fmla="*/ 1388443 w 3328647"/>
              <a:gd name="connsiteY10" fmla="*/ 3320874 h 5623327"/>
              <a:gd name="connsiteX11" fmla="*/ 1424119 w 3328647"/>
              <a:gd name="connsiteY11" fmla="*/ 3321774 h 5623327"/>
              <a:gd name="connsiteX12" fmla="*/ 1454314 w 3328647"/>
              <a:gd name="connsiteY12" fmla="*/ 3321037 h 5623327"/>
              <a:gd name="connsiteX13" fmla="*/ 1467733 w 3328647"/>
              <a:gd name="connsiteY13" fmla="*/ 3320464 h 5623327"/>
              <a:gd name="connsiteX14" fmla="*/ 1467733 w 3328647"/>
              <a:gd name="connsiteY14" fmla="*/ 3739256 h 5623327"/>
              <a:gd name="connsiteX15" fmla="*/ 1421910 w 3328647"/>
              <a:gd name="connsiteY15" fmla="*/ 3785079 h 5623327"/>
              <a:gd name="connsiteX16" fmla="*/ 1376005 w 3328647"/>
              <a:gd name="connsiteY16" fmla="*/ 3739256 h 5623327"/>
              <a:gd name="connsiteX17" fmla="*/ 2581483 w 3328647"/>
              <a:gd name="connsiteY17" fmla="*/ 2831383 h 5623327"/>
              <a:gd name="connsiteX18" fmla="*/ 2581483 w 3328647"/>
              <a:gd name="connsiteY18" fmla="*/ 2831465 h 5623327"/>
              <a:gd name="connsiteX19" fmla="*/ 3328647 w 3328647"/>
              <a:gd name="connsiteY19" fmla="*/ 4357869 h 5623327"/>
              <a:gd name="connsiteX20" fmla="*/ 2634180 w 3328647"/>
              <a:gd name="connsiteY20" fmla="*/ 5102987 h 5623327"/>
              <a:gd name="connsiteX21" fmla="*/ 2634180 w 3328647"/>
              <a:gd name="connsiteY21" fmla="*/ 4616934 h 5623327"/>
              <a:gd name="connsiteX22" fmla="*/ 2904291 w 3328647"/>
              <a:gd name="connsiteY22" fmla="*/ 4346822 h 5623327"/>
              <a:gd name="connsiteX23" fmla="*/ 2904291 w 3328647"/>
              <a:gd name="connsiteY23" fmla="*/ 4272442 h 5623327"/>
              <a:gd name="connsiteX24" fmla="*/ 2829992 w 3328647"/>
              <a:gd name="connsiteY24" fmla="*/ 4272442 h 5623327"/>
              <a:gd name="connsiteX25" fmla="*/ 2634261 w 3328647"/>
              <a:gd name="connsiteY25" fmla="*/ 4468172 h 5623327"/>
              <a:gd name="connsiteX26" fmla="*/ 2634261 w 3328647"/>
              <a:gd name="connsiteY26" fmla="*/ 4038252 h 5623327"/>
              <a:gd name="connsiteX27" fmla="*/ 2581647 w 3328647"/>
              <a:gd name="connsiteY27" fmla="*/ 3985637 h 5623327"/>
              <a:gd name="connsiteX28" fmla="*/ 2529032 w 3328647"/>
              <a:gd name="connsiteY28" fmla="*/ 4038252 h 5623327"/>
              <a:gd name="connsiteX29" fmla="*/ 2529032 w 3328647"/>
              <a:gd name="connsiteY29" fmla="*/ 4462199 h 5623327"/>
              <a:gd name="connsiteX30" fmla="*/ 2339275 w 3328647"/>
              <a:gd name="connsiteY30" fmla="*/ 4272442 h 5623327"/>
              <a:gd name="connsiteX31" fmla="*/ 2264975 w 3328647"/>
              <a:gd name="connsiteY31" fmla="*/ 4272442 h 5623327"/>
              <a:gd name="connsiteX32" fmla="*/ 2249592 w 3328647"/>
              <a:gd name="connsiteY32" fmla="*/ 4309591 h 5623327"/>
              <a:gd name="connsiteX33" fmla="*/ 2264975 w 3328647"/>
              <a:gd name="connsiteY33" fmla="*/ 4346741 h 5623327"/>
              <a:gd name="connsiteX34" fmla="*/ 2529032 w 3328647"/>
              <a:gd name="connsiteY34" fmla="*/ 4610879 h 5623327"/>
              <a:gd name="connsiteX35" fmla="*/ 2529032 w 3328647"/>
              <a:gd name="connsiteY35" fmla="*/ 5102906 h 5623327"/>
              <a:gd name="connsiteX36" fmla="*/ 1834319 w 3328647"/>
              <a:gd name="connsiteY36" fmla="*/ 4357787 h 5623327"/>
              <a:gd name="connsiteX37" fmla="*/ 2581483 w 3328647"/>
              <a:gd name="connsiteY37" fmla="*/ 2831383 h 5623327"/>
              <a:gd name="connsiteX38" fmla="*/ 468706 w 3328647"/>
              <a:gd name="connsiteY38" fmla="*/ 1529431 h 5623327"/>
              <a:gd name="connsiteX39" fmla="*/ 478034 w 3328647"/>
              <a:gd name="connsiteY39" fmla="*/ 1529922 h 5623327"/>
              <a:gd name="connsiteX40" fmla="*/ 504874 w 3328647"/>
              <a:gd name="connsiteY40" fmla="*/ 1530577 h 5623327"/>
              <a:gd name="connsiteX41" fmla="*/ 527540 w 3328647"/>
              <a:gd name="connsiteY41" fmla="*/ 1530004 h 5623327"/>
              <a:gd name="connsiteX42" fmla="*/ 537604 w 3328647"/>
              <a:gd name="connsiteY42" fmla="*/ 1529595 h 5623327"/>
              <a:gd name="connsiteX43" fmla="*/ 537604 w 3328647"/>
              <a:gd name="connsiteY43" fmla="*/ 1844220 h 5623327"/>
              <a:gd name="connsiteX44" fmla="*/ 503155 w 3328647"/>
              <a:gd name="connsiteY44" fmla="*/ 1878669 h 5623327"/>
              <a:gd name="connsiteX45" fmla="*/ 468706 w 3328647"/>
              <a:gd name="connsiteY45" fmla="*/ 1844220 h 5623327"/>
              <a:gd name="connsiteX46" fmla="*/ 1421255 w 3328647"/>
              <a:gd name="connsiteY46" fmla="*/ 1284277 h 5623327"/>
              <a:gd name="connsiteX47" fmla="*/ 1421419 w 3328647"/>
              <a:gd name="connsiteY47" fmla="*/ 1284277 h 5623327"/>
              <a:gd name="connsiteX48" fmla="*/ 2090684 w 3328647"/>
              <a:gd name="connsiteY48" fmla="*/ 2651527 h 5623327"/>
              <a:gd name="connsiteX49" fmla="*/ 1468633 w 3328647"/>
              <a:gd name="connsiteY49" fmla="*/ 3318992 h 5623327"/>
              <a:gd name="connsiteX50" fmla="*/ 1468633 w 3328647"/>
              <a:gd name="connsiteY50" fmla="*/ 2883589 h 5623327"/>
              <a:gd name="connsiteX51" fmla="*/ 1710514 w 3328647"/>
              <a:gd name="connsiteY51" fmla="*/ 2641708 h 5623327"/>
              <a:gd name="connsiteX52" fmla="*/ 1710514 w 3328647"/>
              <a:gd name="connsiteY52" fmla="*/ 2575101 h 5623327"/>
              <a:gd name="connsiteX53" fmla="*/ 1643907 w 3328647"/>
              <a:gd name="connsiteY53" fmla="*/ 2575101 h 5623327"/>
              <a:gd name="connsiteX54" fmla="*/ 1468552 w 3328647"/>
              <a:gd name="connsiteY54" fmla="*/ 2750456 h 5623327"/>
              <a:gd name="connsiteX55" fmla="*/ 1468552 w 3328647"/>
              <a:gd name="connsiteY55" fmla="*/ 2365378 h 5623327"/>
              <a:gd name="connsiteX56" fmla="*/ 1421419 w 3328647"/>
              <a:gd name="connsiteY56" fmla="*/ 2318245 h 5623327"/>
              <a:gd name="connsiteX57" fmla="*/ 1374287 w 3328647"/>
              <a:gd name="connsiteY57" fmla="*/ 2365378 h 5623327"/>
              <a:gd name="connsiteX58" fmla="*/ 1374287 w 3328647"/>
              <a:gd name="connsiteY58" fmla="*/ 2745056 h 5623327"/>
              <a:gd name="connsiteX59" fmla="*/ 1204332 w 3328647"/>
              <a:gd name="connsiteY59" fmla="*/ 2575101 h 5623327"/>
              <a:gd name="connsiteX60" fmla="*/ 1137724 w 3328647"/>
              <a:gd name="connsiteY60" fmla="*/ 2575101 h 5623327"/>
              <a:gd name="connsiteX61" fmla="*/ 1123896 w 3328647"/>
              <a:gd name="connsiteY61" fmla="*/ 2608404 h 5623327"/>
              <a:gd name="connsiteX62" fmla="*/ 1137724 w 3328647"/>
              <a:gd name="connsiteY62" fmla="*/ 2641708 h 5623327"/>
              <a:gd name="connsiteX63" fmla="*/ 1374287 w 3328647"/>
              <a:gd name="connsiteY63" fmla="*/ 2878270 h 5623327"/>
              <a:gd name="connsiteX64" fmla="*/ 1374287 w 3328647"/>
              <a:gd name="connsiteY64" fmla="*/ 3318992 h 5623327"/>
              <a:gd name="connsiteX65" fmla="*/ 751991 w 3328647"/>
              <a:gd name="connsiteY65" fmla="*/ 2651527 h 5623327"/>
              <a:gd name="connsiteX66" fmla="*/ 1421255 w 3328647"/>
              <a:gd name="connsiteY66" fmla="*/ 1284277 h 5623327"/>
              <a:gd name="connsiteX67" fmla="*/ 502746 w 3328647"/>
              <a:gd name="connsiteY67" fmla="*/ 0 h 5623327"/>
              <a:gd name="connsiteX68" fmla="*/ 1005329 w 3328647"/>
              <a:gd name="connsiteY68" fmla="*/ 1026931 h 5623327"/>
              <a:gd name="connsiteX69" fmla="*/ 538014 w 3328647"/>
              <a:gd name="connsiteY69" fmla="*/ 1528286 h 5623327"/>
              <a:gd name="connsiteX70" fmla="*/ 538014 w 3328647"/>
              <a:gd name="connsiteY70" fmla="*/ 1201223 h 5623327"/>
              <a:gd name="connsiteX71" fmla="*/ 719752 w 3328647"/>
              <a:gd name="connsiteY71" fmla="*/ 1019485 h 5623327"/>
              <a:gd name="connsiteX72" fmla="*/ 719752 w 3328647"/>
              <a:gd name="connsiteY72" fmla="*/ 969488 h 5623327"/>
              <a:gd name="connsiteX73" fmla="*/ 669755 w 3328647"/>
              <a:gd name="connsiteY73" fmla="*/ 969488 h 5623327"/>
              <a:gd name="connsiteX74" fmla="*/ 538096 w 3328647"/>
              <a:gd name="connsiteY74" fmla="*/ 1101148 h 5623327"/>
              <a:gd name="connsiteX75" fmla="*/ 538096 w 3328647"/>
              <a:gd name="connsiteY75" fmla="*/ 811889 h 5623327"/>
              <a:gd name="connsiteX76" fmla="*/ 502746 w 3328647"/>
              <a:gd name="connsiteY76" fmla="*/ 776540 h 5623327"/>
              <a:gd name="connsiteX77" fmla="*/ 467397 w 3328647"/>
              <a:gd name="connsiteY77" fmla="*/ 811889 h 5623327"/>
              <a:gd name="connsiteX78" fmla="*/ 467397 w 3328647"/>
              <a:gd name="connsiteY78" fmla="*/ 1097139 h 5623327"/>
              <a:gd name="connsiteX79" fmla="*/ 339746 w 3328647"/>
              <a:gd name="connsiteY79" fmla="*/ 969488 h 5623327"/>
              <a:gd name="connsiteX80" fmla="*/ 289750 w 3328647"/>
              <a:gd name="connsiteY80" fmla="*/ 969488 h 5623327"/>
              <a:gd name="connsiteX81" fmla="*/ 279358 w 3328647"/>
              <a:gd name="connsiteY81" fmla="*/ 994528 h 5623327"/>
              <a:gd name="connsiteX82" fmla="*/ 289750 w 3328647"/>
              <a:gd name="connsiteY82" fmla="*/ 1019567 h 5623327"/>
              <a:gd name="connsiteX83" fmla="*/ 467479 w 3328647"/>
              <a:gd name="connsiteY83" fmla="*/ 1197295 h 5623327"/>
              <a:gd name="connsiteX84" fmla="*/ 467479 w 3328647"/>
              <a:gd name="connsiteY84" fmla="*/ 1528368 h 5623327"/>
              <a:gd name="connsiteX85" fmla="*/ 0 w 3328647"/>
              <a:gd name="connsiteY85" fmla="*/ 1027013 h 5623327"/>
              <a:gd name="connsiteX86" fmla="*/ 502746 w 3328647"/>
              <a:gd name="connsiteY86" fmla="*/ 0 h 562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28647" h="5623327">
                <a:moveTo>
                  <a:pt x="2530914" y="5104297"/>
                </a:moveTo>
                <a:lnTo>
                  <a:pt x="2544743" y="5105034"/>
                </a:lnTo>
                <a:cubicBezTo>
                  <a:pt x="2557917" y="5105688"/>
                  <a:pt x="2571255" y="5106016"/>
                  <a:pt x="2584593" y="5106016"/>
                </a:cubicBezTo>
                <a:cubicBezTo>
                  <a:pt x="2595885" y="5106016"/>
                  <a:pt x="2607095" y="5105688"/>
                  <a:pt x="2618306" y="5105197"/>
                </a:cubicBezTo>
                <a:lnTo>
                  <a:pt x="2618387" y="5105197"/>
                </a:lnTo>
                <a:lnTo>
                  <a:pt x="2633362" y="5104543"/>
                </a:lnTo>
                <a:lnTo>
                  <a:pt x="2633362" y="5572103"/>
                </a:lnTo>
                <a:cubicBezTo>
                  <a:pt x="2633362" y="5600333"/>
                  <a:pt x="2610368" y="5623327"/>
                  <a:pt x="2582138" y="5623327"/>
                </a:cubicBezTo>
                <a:cubicBezTo>
                  <a:pt x="2553907" y="5623327"/>
                  <a:pt x="2530914" y="5600333"/>
                  <a:pt x="2530914" y="5572103"/>
                </a:cubicBezTo>
                <a:close/>
                <a:moveTo>
                  <a:pt x="1376005" y="3320219"/>
                </a:moveTo>
                <a:lnTo>
                  <a:pt x="1388443" y="3320874"/>
                </a:lnTo>
                <a:cubicBezTo>
                  <a:pt x="1400226" y="3321446"/>
                  <a:pt x="1412173" y="3321774"/>
                  <a:pt x="1424119" y="3321774"/>
                </a:cubicBezTo>
                <a:cubicBezTo>
                  <a:pt x="1434266" y="3321774"/>
                  <a:pt x="1444249" y="3321446"/>
                  <a:pt x="1454314" y="3321037"/>
                </a:cubicBezTo>
                <a:lnTo>
                  <a:pt x="1467733" y="3320464"/>
                </a:lnTo>
                <a:lnTo>
                  <a:pt x="1467733" y="3739256"/>
                </a:lnTo>
                <a:cubicBezTo>
                  <a:pt x="1467733" y="3764540"/>
                  <a:pt x="1447195" y="3785079"/>
                  <a:pt x="1421910" y="3785079"/>
                </a:cubicBezTo>
                <a:cubicBezTo>
                  <a:pt x="1396625" y="3785079"/>
                  <a:pt x="1376005" y="3764540"/>
                  <a:pt x="1376005" y="3739256"/>
                </a:cubicBezTo>
                <a:close/>
                <a:moveTo>
                  <a:pt x="2581483" y="2831383"/>
                </a:moveTo>
                <a:lnTo>
                  <a:pt x="2581483" y="2831465"/>
                </a:lnTo>
                <a:cubicBezTo>
                  <a:pt x="2581483" y="2831465"/>
                  <a:pt x="3328647" y="3962971"/>
                  <a:pt x="3328647" y="4357869"/>
                </a:cubicBezTo>
                <a:cubicBezTo>
                  <a:pt x="3328647" y="4752767"/>
                  <a:pt x="3022204" y="5075903"/>
                  <a:pt x="2634180" y="5102987"/>
                </a:cubicBezTo>
                <a:lnTo>
                  <a:pt x="2634180" y="4616934"/>
                </a:lnTo>
                <a:lnTo>
                  <a:pt x="2904291" y="4346822"/>
                </a:lnTo>
                <a:cubicBezTo>
                  <a:pt x="2924748" y="4326284"/>
                  <a:pt x="2924748" y="4292980"/>
                  <a:pt x="2904291" y="4272442"/>
                </a:cubicBezTo>
                <a:cubicBezTo>
                  <a:pt x="2883834" y="4251903"/>
                  <a:pt x="2850449" y="4251985"/>
                  <a:pt x="2829992" y="4272442"/>
                </a:cubicBezTo>
                <a:lnTo>
                  <a:pt x="2634261" y="4468172"/>
                </a:lnTo>
                <a:lnTo>
                  <a:pt x="2634261" y="4038252"/>
                </a:lnTo>
                <a:cubicBezTo>
                  <a:pt x="2634261" y="4009203"/>
                  <a:pt x="2610695" y="3985637"/>
                  <a:pt x="2581647" y="3985637"/>
                </a:cubicBezTo>
                <a:cubicBezTo>
                  <a:pt x="2552598" y="3985637"/>
                  <a:pt x="2529032" y="4009285"/>
                  <a:pt x="2529032" y="4038252"/>
                </a:cubicBezTo>
                <a:lnTo>
                  <a:pt x="2529032" y="4462199"/>
                </a:lnTo>
                <a:lnTo>
                  <a:pt x="2339275" y="4272442"/>
                </a:lnTo>
                <a:cubicBezTo>
                  <a:pt x="2319391" y="4252558"/>
                  <a:pt x="2284778" y="4252558"/>
                  <a:pt x="2264975" y="4272442"/>
                </a:cubicBezTo>
                <a:cubicBezTo>
                  <a:pt x="2255074" y="4282343"/>
                  <a:pt x="2249592" y="4295599"/>
                  <a:pt x="2249592" y="4309591"/>
                </a:cubicBezTo>
                <a:cubicBezTo>
                  <a:pt x="2249592" y="4323584"/>
                  <a:pt x="2255074" y="4336840"/>
                  <a:pt x="2264975" y="4346741"/>
                </a:cubicBezTo>
                <a:lnTo>
                  <a:pt x="2529032" y="4610879"/>
                </a:lnTo>
                <a:lnTo>
                  <a:pt x="2529032" y="5102906"/>
                </a:lnTo>
                <a:cubicBezTo>
                  <a:pt x="2140926" y="5075903"/>
                  <a:pt x="1834319" y="4770442"/>
                  <a:pt x="1834319" y="4357787"/>
                </a:cubicBezTo>
                <a:cubicBezTo>
                  <a:pt x="1834319" y="3945133"/>
                  <a:pt x="2581483" y="2831383"/>
                  <a:pt x="2581483" y="2831383"/>
                </a:cubicBezTo>
                <a:close/>
                <a:moveTo>
                  <a:pt x="468706" y="1529431"/>
                </a:moveTo>
                <a:lnTo>
                  <a:pt x="478034" y="1529922"/>
                </a:lnTo>
                <a:cubicBezTo>
                  <a:pt x="486953" y="1530331"/>
                  <a:pt x="495873" y="1530577"/>
                  <a:pt x="504874" y="1530577"/>
                </a:cubicBezTo>
                <a:cubicBezTo>
                  <a:pt x="512484" y="1530577"/>
                  <a:pt x="520012" y="1530331"/>
                  <a:pt x="527540" y="1530004"/>
                </a:cubicBezTo>
                <a:lnTo>
                  <a:pt x="537604" y="1529595"/>
                </a:lnTo>
                <a:lnTo>
                  <a:pt x="537604" y="1844220"/>
                </a:lnTo>
                <a:cubicBezTo>
                  <a:pt x="537604" y="1863204"/>
                  <a:pt x="522139" y="1878669"/>
                  <a:pt x="503155" y="1878669"/>
                </a:cubicBezTo>
                <a:cubicBezTo>
                  <a:pt x="484171" y="1878669"/>
                  <a:pt x="468706" y="1863204"/>
                  <a:pt x="468706" y="1844220"/>
                </a:cubicBezTo>
                <a:close/>
                <a:moveTo>
                  <a:pt x="1421255" y="1284277"/>
                </a:moveTo>
                <a:lnTo>
                  <a:pt x="1421419" y="1284277"/>
                </a:lnTo>
                <a:cubicBezTo>
                  <a:pt x="1421419" y="1284277"/>
                  <a:pt x="2090684" y="2297788"/>
                  <a:pt x="2090684" y="2651527"/>
                </a:cubicBezTo>
                <a:cubicBezTo>
                  <a:pt x="2090684" y="3005266"/>
                  <a:pt x="1816235" y="3294771"/>
                  <a:pt x="1468633" y="3318992"/>
                </a:cubicBezTo>
                <a:lnTo>
                  <a:pt x="1468633" y="2883589"/>
                </a:lnTo>
                <a:lnTo>
                  <a:pt x="1710514" y="2641708"/>
                </a:lnTo>
                <a:cubicBezTo>
                  <a:pt x="1728844" y="2623379"/>
                  <a:pt x="1728844" y="2593430"/>
                  <a:pt x="1710514" y="2575101"/>
                </a:cubicBezTo>
                <a:cubicBezTo>
                  <a:pt x="1692103" y="2556771"/>
                  <a:pt x="1662237" y="2556771"/>
                  <a:pt x="1643907" y="2575101"/>
                </a:cubicBezTo>
                <a:lnTo>
                  <a:pt x="1468552" y="2750456"/>
                </a:lnTo>
                <a:lnTo>
                  <a:pt x="1468552" y="2365378"/>
                </a:lnTo>
                <a:cubicBezTo>
                  <a:pt x="1468552" y="2339357"/>
                  <a:pt x="1447440" y="2318245"/>
                  <a:pt x="1421419" y="2318245"/>
                </a:cubicBezTo>
                <a:cubicBezTo>
                  <a:pt x="1395398" y="2318245"/>
                  <a:pt x="1374287" y="2339438"/>
                  <a:pt x="1374287" y="2365378"/>
                </a:cubicBezTo>
                <a:lnTo>
                  <a:pt x="1374287" y="2745056"/>
                </a:lnTo>
                <a:lnTo>
                  <a:pt x="1204332" y="2575101"/>
                </a:lnTo>
                <a:cubicBezTo>
                  <a:pt x="1186493" y="2557344"/>
                  <a:pt x="1155481" y="2557344"/>
                  <a:pt x="1137724" y="2575101"/>
                </a:cubicBezTo>
                <a:cubicBezTo>
                  <a:pt x="1128805" y="2584020"/>
                  <a:pt x="1123896" y="2595803"/>
                  <a:pt x="1123896" y="2608404"/>
                </a:cubicBezTo>
                <a:cubicBezTo>
                  <a:pt x="1123896" y="2621006"/>
                  <a:pt x="1128805" y="2632789"/>
                  <a:pt x="1137724" y="2641708"/>
                </a:cubicBezTo>
                <a:lnTo>
                  <a:pt x="1374287" y="2878270"/>
                </a:lnTo>
                <a:lnTo>
                  <a:pt x="1374287" y="3318992"/>
                </a:lnTo>
                <a:cubicBezTo>
                  <a:pt x="1026603" y="3294853"/>
                  <a:pt x="751991" y="3021141"/>
                  <a:pt x="751991" y="2651527"/>
                </a:cubicBezTo>
                <a:cubicBezTo>
                  <a:pt x="751991" y="2281914"/>
                  <a:pt x="1421255" y="1284277"/>
                  <a:pt x="1421255" y="1284277"/>
                </a:cubicBezTo>
                <a:close/>
                <a:moveTo>
                  <a:pt x="502746" y="0"/>
                </a:moveTo>
                <a:cubicBezTo>
                  <a:pt x="502746" y="0"/>
                  <a:pt x="1005329" y="761238"/>
                  <a:pt x="1005329" y="1026931"/>
                </a:cubicBezTo>
                <a:cubicBezTo>
                  <a:pt x="1005329" y="1292624"/>
                  <a:pt x="799124" y="1510039"/>
                  <a:pt x="538014" y="1528286"/>
                </a:cubicBezTo>
                <a:lnTo>
                  <a:pt x="538014" y="1201223"/>
                </a:lnTo>
                <a:lnTo>
                  <a:pt x="719752" y="1019485"/>
                </a:lnTo>
                <a:cubicBezTo>
                  <a:pt x="733499" y="1005738"/>
                  <a:pt x="733499" y="983317"/>
                  <a:pt x="719752" y="969488"/>
                </a:cubicBezTo>
                <a:cubicBezTo>
                  <a:pt x="706005" y="955660"/>
                  <a:pt x="683584" y="955660"/>
                  <a:pt x="669755" y="969488"/>
                </a:cubicBezTo>
                <a:lnTo>
                  <a:pt x="538096" y="1101148"/>
                </a:lnTo>
                <a:lnTo>
                  <a:pt x="538096" y="811889"/>
                </a:lnTo>
                <a:cubicBezTo>
                  <a:pt x="538096" y="792414"/>
                  <a:pt x="522221" y="776540"/>
                  <a:pt x="502746" y="776540"/>
                </a:cubicBezTo>
                <a:cubicBezTo>
                  <a:pt x="483271" y="776540"/>
                  <a:pt x="467397" y="792414"/>
                  <a:pt x="467397" y="811889"/>
                </a:cubicBezTo>
                <a:lnTo>
                  <a:pt x="467397" y="1097139"/>
                </a:lnTo>
                <a:lnTo>
                  <a:pt x="339746" y="969488"/>
                </a:lnTo>
                <a:cubicBezTo>
                  <a:pt x="326409" y="956151"/>
                  <a:pt x="303088" y="956151"/>
                  <a:pt x="289750" y="969488"/>
                </a:cubicBezTo>
                <a:cubicBezTo>
                  <a:pt x="283040" y="976198"/>
                  <a:pt x="279358" y="985036"/>
                  <a:pt x="279358" y="994528"/>
                </a:cubicBezTo>
                <a:cubicBezTo>
                  <a:pt x="279358" y="1004019"/>
                  <a:pt x="283040" y="1012857"/>
                  <a:pt x="289750" y="1019567"/>
                </a:cubicBezTo>
                <a:lnTo>
                  <a:pt x="467479" y="1197295"/>
                </a:lnTo>
                <a:lnTo>
                  <a:pt x="467479" y="1528368"/>
                </a:lnTo>
                <a:cubicBezTo>
                  <a:pt x="206286" y="1510202"/>
                  <a:pt x="0" y="1304653"/>
                  <a:pt x="0" y="1027013"/>
                </a:cubicBezTo>
                <a:cubicBezTo>
                  <a:pt x="0" y="749373"/>
                  <a:pt x="502746" y="0"/>
                  <a:pt x="502746" y="0"/>
                </a:cubicBezTo>
                <a:close/>
              </a:path>
            </a:pathLst>
          </a:custGeom>
          <a:solidFill>
            <a:srgbClr val="FFFFFF"/>
          </a:solidFill>
          <a:ln w="8168" cap="flat">
            <a:noFill/>
            <a:prstDash val="solid"/>
            <a:miter/>
          </a:ln>
        </p:spPr>
        <p:txBody>
          <a:bodyPr rtlCol="0" anchor="ctr"/>
          <a:lstStyle/>
          <a:p>
            <a:endParaRPr lang="en-GB"/>
          </a:p>
        </p:txBody>
      </p:sp>
    </p:spTree>
    <p:extLst>
      <p:ext uri="{BB962C8B-B14F-4D97-AF65-F5344CB8AC3E}">
        <p14:creationId xmlns:p14="http://schemas.microsoft.com/office/powerpoint/2010/main" val="2407686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ob description">
    <p:bg>
      <p:bgPr>
        <a:solidFill>
          <a:schemeClr val="tx1">
            <a:lumMod val="9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31800" y="1295397"/>
            <a:ext cx="3032125" cy="2337958"/>
          </a:xfrm>
          <a:solidFill>
            <a:schemeClr val="tx1">
              <a:lumMod val="75000"/>
            </a:schemeClr>
          </a:solidFill>
        </p:spPr>
        <p:txBody>
          <a:bodyPr/>
          <a:lstStyle/>
          <a:p>
            <a:endParaRPr lang="en-ZA"/>
          </a:p>
        </p:txBody>
      </p:sp>
      <p:sp>
        <p:nvSpPr>
          <p:cNvPr id="2" name="Title 1"/>
          <p:cNvSpPr>
            <a:spLocks noGrp="1"/>
          </p:cNvSpPr>
          <p:nvPr>
            <p:ph type="title" hasCustomPrompt="1"/>
          </p:nvPr>
        </p:nvSpPr>
        <p:spPr>
          <a:xfrm>
            <a:off x="436563" y="431800"/>
            <a:ext cx="9823450" cy="498598"/>
          </a:xfrm>
        </p:spPr>
        <p:txBody>
          <a:bodyPr/>
          <a:lstStyle>
            <a:lvl1pPr>
              <a:defRPr/>
            </a:lvl1pPr>
          </a:lstStyle>
          <a:p>
            <a:r>
              <a:rPr lang="en-US" dirty="0"/>
              <a:t>Job description</a:t>
            </a:r>
          </a:p>
        </p:txBody>
      </p:sp>
      <p:sp>
        <p:nvSpPr>
          <p:cNvPr id="3" name="Content Placeholder 2"/>
          <p:cNvSpPr>
            <a:spLocks noGrp="1"/>
          </p:cNvSpPr>
          <p:nvPr>
            <p:ph idx="1" hasCustomPrompt="1"/>
          </p:nvPr>
        </p:nvSpPr>
        <p:spPr>
          <a:xfrm>
            <a:off x="3824287" y="1295399"/>
            <a:ext cx="6435725" cy="5580063"/>
          </a:xfrm>
        </p:spPr>
        <p:txBody>
          <a:bodyPr numCol="2"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9152B8D-D16B-5CE3-F6AE-71F001794D9A}"/>
              </a:ext>
            </a:extLst>
          </p:cNvPr>
          <p:cNvSpPr/>
          <p:nvPr userDrawn="1"/>
        </p:nvSpPr>
        <p:spPr>
          <a:xfrm>
            <a:off x="431800" y="3633355"/>
            <a:ext cx="3027363" cy="32421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a:p>
        </p:txBody>
      </p:sp>
      <p:sp>
        <p:nvSpPr>
          <p:cNvPr id="4" name="Content Placeholder 2">
            <a:extLst>
              <a:ext uri="{FF2B5EF4-FFF2-40B4-BE49-F238E27FC236}">
                <a16:creationId xmlns:a16="http://schemas.microsoft.com/office/drawing/2014/main" id="{664FCBE1-C09F-7767-F663-D0F68E80A8F7}"/>
              </a:ext>
            </a:extLst>
          </p:cNvPr>
          <p:cNvSpPr>
            <a:spLocks noGrp="1"/>
          </p:cNvSpPr>
          <p:nvPr>
            <p:ph idx="11" hasCustomPrompt="1"/>
          </p:nvPr>
        </p:nvSpPr>
        <p:spPr>
          <a:xfrm>
            <a:off x="679306" y="3889664"/>
            <a:ext cx="2476067" cy="2625436"/>
          </a:xfrm>
        </p:spPr>
        <p:txBody>
          <a:bodyPr/>
          <a:lstStyle>
            <a:lvl1pPr>
              <a:lnSpc>
                <a:spcPct val="120000"/>
              </a:lnSpc>
              <a:spcBef>
                <a:spcPts val="0"/>
              </a:spcBef>
              <a:spcAft>
                <a:spcPts val="0"/>
              </a:spcAft>
              <a:defRPr>
                <a:solidFill>
                  <a:schemeClr val="tx1"/>
                </a:solidFill>
              </a:defRPr>
            </a:lvl1pPr>
            <a:lvl2pPr>
              <a:lnSpc>
                <a:spcPct val="120000"/>
              </a:lnSpc>
              <a:spcBef>
                <a:spcPts val="0"/>
              </a:spcBef>
              <a:spcAft>
                <a:spcPts val="0"/>
              </a:spcAft>
              <a:buClr>
                <a:schemeClr val="tx1"/>
              </a:buClr>
              <a:defRPr>
                <a:solidFill>
                  <a:schemeClr val="tx1"/>
                </a:solidFill>
              </a:defRPr>
            </a:lvl2pPr>
            <a:lvl3pPr>
              <a:lnSpc>
                <a:spcPct val="120000"/>
              </a:lnSpc>
              <a:spcBef>
                <a:spcPts val="0"/>
              </a:spcBef>
              <a:spcAft>
                <a:spcPts val="0"/>
              </a:spcAft>
              <a:defRPr>
                <a:solidFill>
                  <a:schemeClr val="tx1"/>
                </a:solidFill>
              </a:defRPr>
            </a:lvl3pPr>
            <a:lvl4pPr>
              <a:lnSpc>
                <a:spcPct val="120000"/>
              </a:lnSpc>
              <a:spcBef>
                <a:spcPts val="0"/>
              </a:spcBef>
              <a:spcAft>
                <a:spcPts val="0"/>
              </a:spcAft>
              <a:defRPr>
                <a:solidFill>
                  <a:schemeClr val="tx1"/>
                </a:solidFill>
              </a:defRPr>
            </a:lvl4pPr>
            <a:lvl5pPr>
              <a:lnSpc>
                <a:spcPct val="120000"/>
              </a:lnSpc>
              <a:spcBef>
                <a:spcPts val="0"/>
              </a:spcBef>
              <a:spcAft>
                <a:spcPts val="0"/>
              </a:spcAft>
              <a:defRPr>
                <a:solidFill>
                  <a:schemeClr val="tx1"/>
                </a:solidFill>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058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ob description2">
    <p:bg>
      <p:bgPr>
        <a:solidFill>
          <a:schemeClr val="tx1">
            <a:lumMod val="9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5507038" y="431799"/>
            <a:ext cx="4752975" cy="4010236"/>
          </a:xfrm>
          <a:solidFill>
            <a:schemeClr val="tx1">
              <a:lumMod val="75000"/>
            </a:schemeClr>
          </a:solidFill>
        </p:spPr>
        <p:txBody>
          <a:bodyPr/>
          <a:lstStyle/>
          <a:p>
            <a:endParaRPr lang="en-ZA"/>
          </a:p>
        </p:txBody>
      </p:sp>
      <p:sp>
        <p:nvSpPr>
          <p:cNvPr id="5" name="Content Placeholder 2">
            <a:extLst>
              <a:ext uri="{FF2B5EF4-FFF2-40B4-BE49-F238E27FC236}">
                <a16:creationId xmlns:a16="http://schemas.microsoft.com/office/drawing/2014/main" id="{827FE98A-D287-80F4-4EB2-19DE9A357729}"/>
              </a:ext>
            </a:extLst>
          </p:cNvPr>
          <p:cNvSpPr>
            <a:spLocks noGrp="1"/>
          </p:cNvSpPr>
          <p:nvPr>
            <p:ph idx="1" hasCustomPrompt="1"/>
          </p:nvPr>
        </p:nvSpPr>
        <p:spPr>
          <a:xfrm>
            <a:off x="436563" y="431800"/>
            <a:ext cx="4748212" cy="6443663"/>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6A3251A-EF63-1BED-0FDD-22839D37125E}"/>
              </a:ext>
            </a:extLst>
          </p:cNvPr>
          <p:cNvSpPr>
            <a:spLocks noGrp="1"/>
          </p:cNvSpPr>
          <p:nvPr>
            <p:ph idx="11" hasCustomPrompt="1"/>
          </p:nvPr>
        </p:nvSpPr>
        <p:spPr>
          <a:xfrm>
            <a:off x="5503863" y="4706607"/>
            <a:ext cx="4748212" cy="2168856"/>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1012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Job description3">
    <p:bg>
      <p:bgPr>
        <a:solidFill>
          <a:schemeClr val="tx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A03F49-4719-67AC-FBC1-D0DCD3E8F927}"/>
              </a:ext>
            </a:extLst>
          </p:cNvPr>
          <p:cNvSpPr/>
          <p:nvPr userDrawn="1"/>
        </p:nvSpPr>
        <p:spPr>
          <a:xfrm>
            <a:off x="5345906" y="-1"/>
            <a:ext cx="5345908" cy="75596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Content Placeholder 2">
            <a:extLst>
              <a:ext uri="{FF2B5EF4-FFF2-40B4-BE49-F238E27FC236}">
                <a16:creationId xmlns:a16="http://schemas.microsoft.com/office/drawing/2014/main" id="{827FE98A-D287-80F4-4EB2-19DE9A357729}"/>
              </a:ext>
            </a:extLst>
          </p:cNvPr>
          <p:cNvSpPr>
            <a:spLocks noGrp="1"/>
          </p:cNvSpPr>
          <p:nvPr>
            <p:ph idx="1" hasCustomPrompt="1"/>
          </p:nvPr>
        </p:nvSpPr>
        <p:spPr>
          <a:xfrm>
            <a:off x="436563" y="431800"/>
            <a:ext cx="4535487" cy="6443663"/>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F079B4CD-876B-9C98-7C8F-05E08EF5D962}"/>
              </a:ext>
            </a:extLst>
          </p:cNvPr>
          <p:cNvSpPr>
            <a:spLocks noGrp="1"/>
          </p:cNvSpPr>
          <p:nvPr>
            <p:ph idx="10" hasCustomPrompt="1"/>
          </p:nvPr>
        </p:nvSpPr>
        <p:spPr>
          <a:xfrm>
            <a:off x="5715579" y="431800"/>
            <a:ext cx="4499984" cy="6443663"/>
          </a:xfrm>
        </p:spPr>
        <p:txBody>
          <a:bodyPr numCol="1" spcCol="360000"/>
          <a:lstStyle>
            <a:lvl1pPr>
              <a:lnSpc>
                <a:spcPct val="120000"/>
              </a:lnSpc>
              <a:spcBef>
                <a:spcPts val="0"/>
              </a:spcBef>
              <a:spcAft>
                <a:spcPts val="800"/>
              </a:spcAft>
              <a:defRPr>
                <a:solidFill>
                  <a:schemeClr val="tx1"/>
                </a:solidFill>
              </a:defRPr>
            </a:lvl1pPr>
            <a:lvl2pPr>
              <a:lnSpc>
                <a:spcPct val="120000"/>
              </a:lnSpc>
              <a:spcBef>
                <a:spcPts val="0"/>
              </a:spcBef>
              <a:spcAft>
                <a:spcPts val="800"/>
              </a:spcAft>
              <a:buClr>
                <a:schemeClr val="tx1"/>
              </a:buClr>
              <a:defRPr>
                <a:solidFill>
                  <a:schemeClr val="tx1"/>
                </a:solidFill>
              </a:defRPr>
            </a:lvl2pPr>
            <a:lvl3pPr>
              <a:lnSpc>
                <a:spcPct val="120000"/>
              </a:lnSpc>
              <a:spcBef>
                <a:spcPts val="0"/>
              </a:spcBef>
              <a:spcAft>
                <a:spcPts val="800"/>
              </a:spcAft>
              <a:defRPr>
                <a:solidFill>
                  <a:schemeClr val="tx1"/>
                </a:solidFill>
              </a:defRPr>
            </a:lvl3pPr>
            <a:lvl4pPr>
              <a:lnSpc>
                <a:spcPct val="120000"/>
              </a:lnSpc>
              <a:spcBef>
                <a:spcPts val="0"/>
              </a:spcBef>
              <a:spcAft>
                <a:spcPts val="800"/>
              </a:spcAft>
              <a:defRPr>
                <a:solidFill>
                  <a:schemeClr val="tx1"/>
                </a:solidFill>
              </a:defRPr>
            </a:lvl4pPr>
            <a:lvl5pPr>
              <a:lnSpc>
                <a:spcPct val="120000"/>
              </a:lnSpc>
              <a:spcBef>
                <a:spcPts val="0"/>
              </a:spcBef>
              <a:spcAft>
                <a:spcPts val="800"/>
              </a:spcAft>
              <a:defRPr>
                <a:solidFill>
                  <a:schemeClr val="tx1"/>
                </a:solidFill>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a:extLst>
              <a:ext uri="{FF2B5EF4-FFF2-40B4-BE49-F238E27FC236}">
                <a16:creationId xmlns:a16="http://schemas.microsoft.com/office/drawing/2014/main" id="{AA8DE07E-C897-9A03-0986-590EF5D4B6A9}"/>
              </a:ext>
            </a:extLst>
          </p:cNvPr>
          <p:cNvSpPr txBox="1">
            <a:spLocks/>
          </p:cNvSpPr>
          <p:nvPr userDrawn="1"/>
        </p:nvSpPr>
        <p:spPr>
          <a:xfrm>
            <a:off x="9629632" y="7107038"/>
            <a:ext cx="637309" cy="246221"/>
          </a:xfrm>
          <a:prstGeom prst="rect">
            <a:avLst/>
          </a:prstGeom>
        </p:spPr>
        <p:txBody>
          <a:bodyPr vert="horz" wrap="square" lIns="0" tIns="0" rIns="0" bIns="0" rtlCol="0">
            <a:spAutoFit/>
          </a:bodyPr>
          <a:lstStyle>
            <a:lvl1pPr indent="0" defTabSz="755887">
              <a:lnSpc>
                <a:spcPct val="100000"/>
              </a:lnSpc>
              <a:spcBef>
                <a:spcPts val="0"/>
              </a:spcBef>
              <a:buFont typeface="Arial" panose="020B0604020202020204" pitchFamily="34" charset="0"/>
              <a:buNone/>
              <a:defRPr sz="1400" i="1"/>
            </a:lvl1pPr>
            <a:lvl2pPr marL="377943" indent="0" algn="ctr" defTabSz="755887">
              <a:lnSpc>
                <a:spcPct val="100000"/>
              </a:lnSpc>
              <a:spcBef>
                <a:spcPts val="0"/>
              </a:spcBef>
              <a:buClr>
                <a:schemeClr val="accent1"/>
              </a:buClr>
              <a:buSzPct val="100000"/>
              <a:buFont typeface="Cambria" panose="02040503050406030204" pitchFamily="18" charset="0"/>
              <a:buNone/>
              <a:defRPr sz="1653"/>
            </a:lvl2pPr>
            <a:lvl3pPr marL="755887" indent="0" algn="ctr" defTabSz="755887">
              <a:lnSpc>
                <a:spcPct val="100000"/>
              </a:lnSpc>
              <a:spcBef>
                <a:spcPts val="0"/>
              </a:spcBef>
              <a:buFont typeface="Arial Nova" panose="020B0504020202020204" pitchFamily="34" charset="0"/>
              <a:buNone/>
              <a:defRPr sz="1488"/>
            </a:lvl3pPr>
            <a:lvl4pPr marL="1133831" indent="0" algn="ctr" defTabSz="755887">
              <a:lnSpc>
                <a:spcPct val="100000"/>
              </a:lnSpc>
              <a:spcBef>
                <a:spcPts val="0"/>
              </a:spcBef>
              <a:buFont typeface="Arial" panose="020B0604020202020204" pitchFamily="34" charset="0"/>
              <a:buNone/>
              <a:defRPr sz="1323"/>
            </a:lvl4pPr>
            <a:lvl5pPr marL="1511774" indent="0" algn="ctr" defTabSz="755887">
              <a:lnSpc>
                <a:spcPct val="100000"/>
              </a:lnSpc>
              <a:spcBef>
                <a:spcPts val="0"/>
              </a:spcBef>
              <a:buFont typeface="Arial Nova" panose="020B0504020202020204" pitchFamily="34" charset="0"/>
              <a:buNone/>
              <a:defRPr sz="1323"/>
            </a:lvl5pPr>
            <a:lvl6pPr marL="1889717" indent="0" algn="ctr" defTabSz="755887">
              <a:lnSpc>
                <a:spcPct val="90000"/>
              </a:lnSpc>
              <a:spcBef>
                <a:spcPts val="413"/>
              </a:spcBef>
              <a:buFont typeface="Arial" panose="020B0604020202020204" pitchFamily="34" charset="0"/>
              <a:buNone/>
              <a:defRPr sz="1323"/>
            </a:lvl6pPr>
            <a:lvl7pPr marL="2267660" indent="0" algn="ctr" defTabSz="755887">
              <a:lnSpc>
                <a:spcPct val="90000"/>
              </a:lnSpc>
              <a:spcBef>
                <a:spcPts val="413"/>
              </a:spcBef>
              <a:buFont typeface="Arial" panose="020B0604020202020204" pitchFamily="34" charset="0"/>
              <a:buNone/>
              <a:defRPr sz="1323"/>
            </a:lvl7pPr>
            <a:lvl8pPr marL="2645605" indent="0" algn="ctr" defTabSz="755887">
              <a:lnSpc>
                <a:spcPct val="90000"/>
              </a:lnSpc>
              <a:spcBef>
                <a:spcPts val="413"/>
              </a:spcBef>
              <a:buFont typeface="Arial" panose="020B0604020202020204" pitchFamily="34" charset="0"/>
              <a:buNone/>
              <a:defRPr sz="1323"/>
            </a:lvl8pPr>
            <a:lvl9pPr marL="3023548" indent="0" algn="ctr" defTabSz="755887">
              <a:lnSpc>
                <a:spcPct val="90000"/>
              </a:lnSpc>
              <a:spcBef>
                <a:spcPts val="413"/>
              </a:spcBef>
              <a:buFont typeface="Arial" panose="020B0604020202020204" pitchFamily="34" charset="0"/>
              <a:buNone/>
              <a:defRPr sz="1323"/>
            </a:lvl9pPr>
          </a:lstStyle>
          <a:p>
            <a:pPr lvl="0" algn="r"/>
            <a:fld id="{BAFC73FB-4941-4EB4-9D10-12A7DFCEB60C}" type="slidenum">
              <a:rPr lang="en-US" sz="1600" i="0" smtClean="0">
                <a:solidFill>
                  <a:schemeClr val="tx1"/>
                </a:solidFill>
              </a:rPr>
              <a:pPr lvl="0" algn="r"/>
              <a:t>‹#›</a:t>
            </a:fld>
            <a:endParaRPr lang="en-US" sz="1600" i="0" dirty="0">
              <a:solidFill>
                <a:schemeClr val="tx1"/>
              </a:solidFill>
            </a:endParaRPr>
          </a:p>
        </p:txBody>
      </p:sp>
    </p:spTree>
    <p:extLst>
      <p:ext uri="{BB962C8B-B14F-4D97-AF65-F5344CB8AC3E}">
        <p14:creationId xmlns:p14="http://schemas.microsoft.com/office/powerpoint/2010/main" val="4058199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ob description4">
    <p:bg>
      <p:bgPr>
        <a:solidFill>
          <a:schemeClr val="tx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A03F49-4719-67AC-FBC1-D0DCD3E8F927}"/>
              </a:ext>
            </a:extLst>
          </p:cNvPr>
          <p:cNvSpPr/>
          <p:nvPr userDrawn="1"/>
        </p:nvSpPr>
        <p:spPr>
          <a:xfrm>
            <a:off x="5345906" y="431799"/>
            <a:ext cx="4914107" cy="32734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Content Placeholder 2">
            <a:extLst>
              <a:ext uri="{FF2B5EF4-FFF2-40B4-BE49-F238E27FC236}">
                <a16:creationId xmlns:a16="http://schemas.microsoft.com/office/drawing/2014/main" id="{827FE98A-D287-80F4-4EB2-19DE9A357729}"/>
              </a:ext>
            </a:extLst>
          </p:cNvPr>
          <p:cNvSpPr>
            <a:spLocks noGrp="1"/>
          </p:cNvSpPr>
          <p:nvPr>
            <p:ph idx="1" hasCustomPrompt="1"/>
          </p:nvPr>
        </p:nvSpPr>
        <p:spPr>
          <a:xfrm>
            <a:off x="436563" y="431800"/>
            <a:ext cx="4535487" cy="6443663"/>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F079B4CD-876B-9C98-7C8F-05E08EF5D962}"/>
              </a:ext>
            </a:extLst>
          </p:cNvPr>
          <p:cNvSpPr>
            <a:spLocks noGrp="1"/>
          </p:cNvSpPr>
          <p:nvPr>
            <p:ph idx="10" hasCustomPrompt="1"/>
          </p:nvPr>
        </p:nvSpPr>
        <p:spPr>
          <a:xfrm>
            <a:off x="5550585" y="646113"/>
            <a:ext cx="4499984" cy="2806700"/>
          </a:xfrm>
        </p:spPr>
        <p:txBody>
          <a:bodyPr numCol="1" spcCol="360000"/>
          <a:lstStyle>
            <a:lvl1pPr>
              <a:lnSpc>
                <a:spcPct val="120000"/>
              </a:lnSpc>
              <a:spcBef>
                <a:spcPts val="0"/>
              </a:spcBef>
              <a:spcAft>
                <a:spcPts val="800"/>
              </a:spcAft>
              <a:defRPr>
                <a:solidFill>
                  <a:schemeClr val="tx1"/>
                </a:solidFill>
              </a:defRPr>
            </a:lvl1pPr>
            <a:lvl2pPr>
              <a:lnSpc>
                <a:spcPct val="120000"/>
              </a:lnSpc>
              <a:spcBef>
                <a:spcPts val="0"/>
              </a:spcBef>
              <a:spcAft>
                <a:spcPts val="800"/>
              </a:spcAft>
              <a:buClr>
                <a:schemeClr val="tx1"/>
              </a:buClr>
              <a:defRPr>
                <a:solidFill>
                  <a:schemeClr val="tx1"/>
                </a:solidFill>
              </a:defRPr>
            </a:lvl2pPr>
            <a:lvl3pPr>
              <a:lnSpc>
                <a:spcPct val="120000"/>
              </a:lnSpc>
              <a:spcBef>
                <a:spcPts val="0"/>
              </a:spcBef>
              <a:spcAft>
                <a:spcPts val="800"/>
              </a:spcAft>
              <a:defRPr>
                <a:solidFill>
                  <a:schemeClr val="tx1"/>
                </a:solidFill>
              </a:defRPr>
            </a:lvl3pPr>
            <a:lvl4pPr>
              <a:lnSpc>
                <a:spcPct val="120000"/>
              </a:lnSpc>
              <a:spcBef>
                <a:spcPts val="0"/>
              </a:spcBef>
              <a:spcAft>
                <a:spcPts val="800"/>
              </a:spcAft>
              <a:defRPr>
                <a:solidFill>
                  <a:schemeClr val="tx1"/>
                </a:solidFill>
              </a:defRPr>
            </a:lvl4pPr>
            <a:lvl5pPr>
              <a:lnSpc>
                <a:spcPct val="120000"/>
              </a:lnSpc>
              <a:spcBef>
                <a:spcPts val="0"/>
              </a:spcBef>
              <a:spcAft>
                <a:spcPts val="800"/>
              </a:spcAft>
              <a:defRPr>
                <a:solidFill>
                  <a:schemeClr val="tx1"/>
                </a:solidFill>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2AE259AF-F6B3-4ABF-A916-C89A629535E7}"/>
              </a:ext>
            </a:extLst>
          </p:cNvPr>
          <p:cNvSpPr>
            <a:spLocks noGrp="1"/>
          </p:cNvSpPr>
          <p:nvPr>
            <p:ph type="pic" sz="quarter" idx="11"/>
          </p:nvPr>
        </p:nvSpPr>
        <p:spPr>
          <a:xfrm>
            <a:off x="5345905" y="3705225"/>
            <a:ext cx="4909345" cy="3170238"/>
          </a:xfrm>
          <a:solidFill>
            <a:schemeClr val="tx1">
              <a:lumMod val="75000"/>
            </a:schemeClr>
          </a:solidFill>
        </p:spPr>
        <p:txBody>
          <a:bodyPr/>
          <a:lstStyle/>
          <a:p>
            <a:endParaRPr lang="en-ZA"/>
          </a:p>
        </p:txBody>
      </p:sp>
    </p:spTree>
    <p:extLst>
      <p:ext uri="{BB962C8B-B14F-4D97-AF65-F5344CB8AC3E}">
        <p14:creationId xmlns:p14="http://schemas.microsoft.com/office/powerpoint/2010/main" val="1104994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ob description5">
    <p:bg>
      <p:bgPr>
        <a:solidFill>
          <a:schemeClr val="tx1">
            <a:lumMod val="9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36564" y="4766219"/>
            <a:ext cx="2330449" cy="2109244"/>
          </a:xfrm>
          <a:solidFill>
            <a:schemeClr val="tx1">
              <a:lumMod val="75000"/>
            </a:schemeClr>
          </a:solidFill>
        </p:spPr>
        <p:txBody>
          <a:bodyPr/>
          <a:lstStyle/>
          <a:p>
            <a:endParaRPr lang="en-ZA"/>
          </a:p>
        </p:txBody>
      </p:sp>
      <p:sp>
        <p:nvSpPr>
          <p:cNvPr id="5" name="Content Placeholder 2">
            <a:extLst>
              <a:ext uri="{FF2B5EF4-FFF2-40B4-BE49-F238E27FC236}">
                <a16:creationId xmlns:a16="http://schemas.microsoft.com/office/drawing/2014/main" id="{827FE98A-D287-80F4-4EB2-19DE9A357729}"/>
              </a:ext>
            </a:extLst>
          </p:cNvPr>
          <p:cNvSpPr>
            <a:spLocks noGrp="1"/>
          </p:cNvSpPr>
          <p:nvPr>
            <p:ph idx="1" hasCustomPrompt="1"/>
          </p:nvPr>
        </p:nvSpPr>
        <p:spPr>
          <a:xfrm>
            <a:off x="436563" y="431801"/>
            <a:ext cx="4748212" cy="4059238"/>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6A3251A-EF63-1BED-0FDD-22839D37125E}"/>
              </a:ext>
            </a:extLst>
          </p:cNvPr>
          <p:cNvSpPr>
            <a:spLocks noGrp="1"/>
          </p:cNvSpPr>
          <p:nvPr>
            <p:ph idx="11" hasCustomPrompt="1"/>
          </p:nvPr>
        </p:nvSpPr>
        <p:spPr>
          <a:xfrm>
            <a:off x="5503863" y="431802"/>
            <a:ext cx="4748212" cy="6443662"/>
          </a:xfrm>
        </p:spPr>
        <p:txBody>
          <a:bodyPr numCol="1"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5">
            <a:extLst>
              <a:ext uri="{FF2B5EF4-FFF2-40B4-BE49-F238E27FC236}">
                <a16:creationId xmlns:a16="http://schemas.microsoft.com/office/drawing/2014/main" id="{442E631F-190F-A830-43E5-4C77EC66B40D}"/>
              </a:ext>
            </a:extLst>
          </p:cNvPr>
          <p:cNvSpPr>
            <a:spLocks noGrp="1"/>
          </p:cNvSpPr>
          <p:nvPr>
            <p:ph type="pic" sz="quarter" idx="12"/>
          </p:nvPr>
        </p:nvSpPr>
        <p:spPr>
          <a:xfrm>
            <a:off x="2855914" y="4766219"/>
            <a:ext cx="2330449" cy="2109244"/>
          </a:xfrm>
          <a:solidFill>
            <a:schemeClr val="tx1">
              <a:lumMod val="75000"/>
            </a:schemeClr>
          </a:solidFill>
        </p:spPr>
        <p:txBody>
          <a:bodyPr/>
          <a:lstStyle/>
          <a:p>
            <a:endParaRPr lang="en-ZA"/>
          </a:p>
        </p:txBody>
      </p:sp>
    </p:spTree>
    <p:extLst>
      <p:ext uri="{BB962C8B-B14F-4D97-AF65-F5344CB8AC3E}">
        <p14:creationId xmlns:p14="http://schemas.microsoft.com/office/powerpoint/2010/main" val="284149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 top left small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46088" y="1295401"/>
            <a:ext cx="2015836" cy="2015836"/>
          </a:xfrm>
          <a:prstGeom prst="rect">
            <a:avLst/>
          </a:prstGeom>
          <a:solidFill>
            <a:schemeClr val="tx1">
              <a:lumMod val="75000"/>
            </a:schemeClr>
          </a:solidFill>
        </p:spPr>
        <p:txBody>
          <a:bodyPr/>
          <a:lstStyle/>
          <a:p>
            <a:endParaRPr lang="en-ZA"/>
          </a:p>
        </p:txBody>
      </p:sp>
      <p:sp>
        <p:nvSpPr>
          <p:cNvPr id="2" name="Title 1"/>
          <p:cNvSpPr>
            <a:spLocks noGrp="1"/>
          </p:cNvSpPr>
          <p:nvPr>
            <p:ph type="title" hasCustomPrompt="1"/>
          </p:nvPr>
        </p:nvSpPr>
        <p:spPr>
          <a:xfrm>
            <a:off x="436563" y="431800"/>
            <a:ext cx="9823450" cy="498598"/>
          </a:xfrm>
        </p:spPr>
        <p:txBody>
          <a:bodyPr/>
          <a:lstStyle>
            <a:lvl1pPr>
              <a:defRPr/>
            </a:lvl1pPr>
          </a:lstStyle>
          <a:p>
            <a:r>
              <a:rPr lang="en-US" dirty="0"/>
              <a:t>Add title (36pt)</a:t>
            </a:r>
          </a:p>
        </p:txBody>
      </p:sp>
      <p:sp>
        <p:nvSpPr>
          <p:cNvPr id="12" name="Content Placeholder 2">
            <a:extLst>
              <a:ext uri="{FF2B5EF4-FFF2-40B4-BE49-F238E27FC236}">
                <a16:creationId xmlns:a16="http://schemas.microsoft.com/office/drawing/2014/main" id="{DA61AE9A-FEDE-02B5-3E87-0AAD279D1596}"/>
              </a:ext>
            </a:extLst>
          </p:cNvPr>
          <p:cNvSpPr>
            <a:spLocks noGrp="1"/>
          </p:cNvSpPr>
          <p:nvPr>
            <p:ph idx="11" hasCustomPrompt="1"/>
          </p:nvPr>
        </p:nvSpPr>
        <p:spPr>
          <a:xfrm>
            <a:off x="3260437" y="3413147"/>
            <a:ext cx="6994813" cy="3451250"/>
          </a:xfrm>
        </p:spPr>
        <p:txBody>
          <a:bodyPr numCol="2" spcCol="360000"/>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5">
            <a:extLst>
              <a:ext uri="{FF2B5EF4-FFF2-40B4-BE49-F238E27FC236}">
                <a16:creationId xmlns:a16="http://schemas.microsoft.com/office/drawing/2014/main" id="{CAC1305B-91C7-408A-C476-BAF5F8633B57}"/>
              </a:ext>
            </a:extLst>
          </p:cNvPr>
          <p:cNvSpPr>
            <a:spLocks noGrp="1"/>
          </p:cNvSpPr>
          <p:nvPr>
            <p:ph type="body" sz="quarter" idx="12" hasCustomPrompt="1"/>
          </p:nvPr>
        </p:nvSpPr>
        <p:spPr>
          <a:xfrm>
            <a:off x="436563" y="4102410"/>
            <a:ext cx="2351664" cy="211138"/>
          </a:xfrm>
        </p:spPr>
        <p:txBody>
          <a:bodyPr/>
          <a:lstStyle>
            <a:lvl1pPr>
              <a:defRPr sz="1200" b="1">
                <a:solidFill>
                  <a:schemeClr val="accent1"/>
                </a:solidFill>
              </a:defRPr>
            </a:lvl1pPr>
          </a:lstStyle>
          <a:p>
            <a:pPr lvl="0"/>
            <a:r>
              <a:rPr lang="en-US" dirty="0"/>
              <a:t>Optional title goes here</a:t>
            </a:r>
            <a:endParaRPr lang="en-ZA" dirty="0"/>
          </a:p>
        </p:txBody>
      </p:sp>
    </p:spTree>
    <p:extLst>
      <p:ext uri="{BB962C8B-B14F-4D97-AF65-F5344CB8AC3E}">
        <p14:creationId xmlns:p14="http://schemas.microsoft.com/office/powerpoint/2010/main" val="184046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46087" y="1295401"/>
            <a:ext cx="2290185" cy="2015836"/>
          </a:xfrm>
          <a:prstGeom prst="rect">
            <a:avLst/>
          </a:prstGeom>
          <a:solidFill>
            <a:schemeClr val="tx1">
              <a:lumMod val="75000"/>
            </a:schemeClr>
          </a:solidFill>
        </p:spPr>
        <p:txBody>
          <a:bodyPr/>
          <a:lstStyle/>
          <a:p>
            <a:endParaRPr lang="en-ZA"/>
          </a:p>
        </p:txBody>
      </p:sp>
      <p:sp>
        <p:nvSpPr>
          <p:cNvPr id="2" name="Title 1"/>
          <p:cNvSpPr>
            <a:spLocks noGrp="1"/>
          </p:cNvSpPr>
          <p:nvPr>
            <p:ph type="title" hasCustomPrompt="1"/>
          </p:nvPr>
        </p:nvSpPr>
        <p:spPr>
          <a:xfrm>
            <a:off x="436563" y="431800"/>
            <a:ext cx="9823450" cy="498598"/>
          </a:xfrm>
        </p:spPr>
        <p:txBody>
          <a:bodyPr/>
          <a:lstStyle>
            <a:lvl1pPr>
              <a:defRPr/>
            </a:lvl1pPr>
          </a:lstStyle>
          <a:p>
            <a:r>
              <a:rPr lang="en-US" dirty="0"/>
              <a:t>Add title (36pt)</a:t>
            </a:r>
          </a:p>
        </p:txBody>
      </p:sp>
      <p:sp>
        <p:nvSpPr>
          <p:cNvPr id="12" name="Content Placeholder 2">
            <a:extLst>
              <a:ext uri="{FF2B5EF4-FFF2-40B4-BE49-F238E27FC236}">
                <a16:creationId xmlns:a16="http://schemas.microsoft.com/office/drawing/2014/main" id="{DA61AE9A-FEDE-02B5-3E87-0AAD279D1596}"/>
              </a:ext>
            </a:extLst>
          </p:cNvPr>
          <p:cNvSpPr>
            <a:spLocks noGrp="1"/>
          </p:cNvSpPr>
          <p:nvPr>
            <p:ph idx="11" hasCustomPrompt="1"/>
          </p:nvPr>
        </p:nvSpPr>
        <p:spPr>
          <a:xfrm>
            <a:off x="446088" y="3977720"/>
            <a:ext cx="2290183" cy="2897743"/>
          </a:xfrm>
        </p:spPr>
        <p:txBody>
          <a:bodyPr numCol="1" spcCol="360000"/>
          <a:lstStyle>
            <a:lvl1pPr>
              <a:lnSpc>
                <a:spcPct val="120000"/>
              </a:lnSpc>
              <a:spcBef>
                <a:spcPts val="0"/>
              </a:spcBef>
              <a:spcAft>
                <a:spcPts val="600"/>
              </a:spcAft>
              <a:defRPr/>
            </a:lvl1pPr>
            <a:lvl2pPr>
              <a:lnSpc>
                <a:spcPct val="120000"/>
              </a:lnSpc>
              <a:spcBef>
                <a:spcPts val="0"/>
              </a:spcBef>
              <a:spcAft>
                <a:spcPts val="600"/>
              </a:spcAft>
              <a:defRPr/>
            </a:lvl2pPr>
            <a:lvl3pPr>
              <a:lnSpc>
                <a:spcPct val="120000"/>
              </a:lnSpc>
              <a:spcBef>
                <a:spcPts val="0"/>
              </a:spcBef>
              <a:spcAft>
                <a:spcPts val="600"/>
              </a:spcAft>
              <a:defRPr/>
            </a:lvl3pPr>
            <a:lvl4pPr>
              <a:lnSpc>
                <a:spcPct val="120000"/>
              </a:lnSpc>
              <a:spcBef>
                <a:spcPts val="0"/>
              </a:spcBef>
              <a:spcAft>
                <a:spcPts val="600"/>
              </a:spcAft>
              <a:defRPr/>
            </a:lvl4pPr>
            <a:lvl5pPr>
              <a:lnSpc>
                <a:spcPct val="120000"/>
              </a:lnSpc>
              <a:spcBef>
                <a:spcPts val="0"/>
              </a:spcBef>
              <a:spcAft>
                <a:spcPts val="6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5">
            <a:extLst>
              <a:ext uri="{FF2B5EF4-FFF2-40B4-BE49-F238E27FC236}">
                <a16:creationId xmlns:a16="http://schemas.microsoft.com/office/drawing/2014/main" id="{CAC1305B-91C7-408A-C476-BAF5F8633B57}"/>
              </a:ext>
            </a:extLst>
          </p:cNvPr>
          <p:cNvSpPr>
            <a:spLocks noGrp="1"/>
          </p:cNvSpPr>
          <p:nvPr>
            <p:ph type="body" sz="quarter" idx="12" hasCustomPrompt="1"/>
          </p:nvPr>
        </p:nvSpPr>
        <p:spPr>
          <a:xfrm>
            <a:off x="436563" y="3461638"/>
            <a:ext cx="2290182" cy="171717"/>
          </a:xfrm>
        </p:spPr>
        <p:txBody>
          <a:bodyPr/>
          <a:lstStyle>
            <a:lvl1pPr>
              <a:defRPr sz="1200" b="1">
                <a:solidFill>
                  <a:schemeClr val="accent1"/>
                </a:solidFill>
              </a:defRPr>
            </a:lvl1pPr>
          </a:lstStyle>
          <a:p>
            <a:pPr lvl="0"/>
            <a:r>
              <a:rPr lang="en-US" dirty="0"/>
              <a:t>Name Surname</a:t>
            </a:r>
            <a:endParaRPr lang="en-ZA" dirty="0"/>
          </a:p>
        </p:txBody>
      </p:sp>
      <p:sp>
        <p:nvSpPr>
          <p:cNvPr id="3" name="Text Placeholder 25">
            <a:extLst>
              <a:ext uri="{FF2B5EF4-FFF2-40B4-BE49-F238E27FC236}">
                <a16:creationId xmlns:a16="http://schemas.microsoft.com/office/drawing/2014/main" id="{1AF747F4-C8E5-20C7-762A-FC2E9EB58ED3}"/>
              </a:ext>
            </a:extLst>
          </p:cNvPr>
          <p:cNvSpPr>
            <a:spLocks noGrp="1"/>
          </p:cNvSpPr>
          <p:nvPr>
            <p:ph type="body" sz="quarter" idx="13" hasCustomPrompt="1"/>
          </p:nvPr>
        </p:nvSpPr>
        <p:spPr>
          <a:xfrm>
            <a:off x="436563" y="3674170"/>
            <a:ext cx="2290182" cy="171717"/>
          </a:xfrm>
        </p:spPr>
        <p:txBody>
          <a:bodyPr/>
          <a:lstStyle>
            <a:lvl1pPr>
              <a:defRPr sz="900" b="0">
                <a:solidFill>
                  <a:schemeClr val="bg1"/>
                </a:solidFill>
              </a:defRPr>
            </a:lvl1pPr>
          </a:lstStyle>
          <a:p>
            <a:r>
              <a:rPr lang="en-ZA" dirty="0"/>
              <a:t>Job Title</a:t>
            </a:r>
          </a:p>
        </p:txBody>
      </p:sp>
      <p:sp>
        <p:nvSpPr>
          <p:cNvPr id="11" name="Picture Placeholder 5">
            <a:extLst>
              <a:ext uri="{FF2B5EF4-FFF2-40B4-BE49-F238E27FC236}">
                <a16:creationId xmlns:a16="http://schemas.microsoft.com/office/drawing/2014/main" id="{9E5E1F59-E4C4-380D-A58B-4ADF49CA26DA}"/>
              </a:ext>
            </a:extLst>
          </p:cNvPr>
          <p:cNvSpPr>
            <a:spLocks noGrp="1"/>
          </p:cNvSpPr>
          <p:nvPr>
            <p:ph type="pic" sz="quarter" idx="14"/>
          </p:nvPr>
        </p:nvSpPr>
        <p:spPr>
          <a:xfrm>
            <a:off x="2957223" y="1295401"/>
            <a:ext cx="2290185" cy="2015836"/>
          </a:xfrm>
          <a:prstGeom prst="rect">
            <a:avLst/>
          </a:prstGeom>
          <a:solidFill>
            <a:schemeClr val="tx1">
              <a:lumMod val="75000"/>
            </a:schemeClr>
          </a:solidFill>
        </p:spPr>
        <p:txBody>
          <a:bodyPr/>
          <a:lstStyle/>
          <a:p>
            <a:endParaRPr lang="en-ZA"/>
          </a:p>
        </p:txBody>
      </p:sp>
      <p:sp>
        <p:nvSpPr>
          <p:cNvPr id="13" name="Picture Placeholder 5">
            <a:extLst>
              <a:ext uri="{FF2B5EF4-FFF2-40B4-BE49-F238E27FC236}">
                <a16:creationId xmlns:a16="http://schemas.microsoft.com/office/drawing/2014/main" id="{6F635834-2326-2DE7-0573-8ADFD7A8D866}"/>
              </a:ext>
            </a:extLst>
          </p:cNvPr>
          <p:cNvSpPr>
            <a:spLocks noGrp="1"/>
          </p:cNvSpPr>
          <p:nvPr>
            <p:ph type="pic" sz="quarter" idx="15"/>
          </p:nvPr>
        </p:nvSpPr>
        <p:spPr>
          <a:xfrm>
            <a:off x="5468359" y="1295401"/>
            <a:ext cx="2290185" cy="2015836"/>
          </a:xfrm>
          <a:prstGeom prst="rect">
            <a:avLst/>
          </a:prstGeom>
          <a:solidFill>
            <a:schemeClr val="tx1">
              <a:lumMod val="75000"/>
            </a:schemeClr>
          </a:solidFill>
        </p:spPr>
        <p:txBody>
          <a:bodyPr/>
          <a:lstStyle/>
          <a:p>
            <a:endParaRPr lang="en-ZA"/>
          </a:p>
        </p:txBody>
      </p:sp>
      <p:sp>
        <p:nvSpPr>
          <p:cNvPr id="14" name="Picture Placeholder 5">
            <a:extLst>
              <a:ext uri="{FF2B5EF4-FFF2-40B4-BE49-F238E27FC236}">
                <a16:creationId xmlns:a16="http://schemas.microsoft.com/office/drawing/2014/main" id="{FAEDA792-5788-F4FD-25B3-F26DD9DEC2EA}"/>
              </a:ext>
            </a:extLst>
          </p:cNvPr>
          <p:cNvSpPr>
            <a:spLocks noGrp="1"/>
          </p:cNvSpPr>
          <p:nvPr>
            <p:ph type="pic" sz="quarter" idx="16"/>
          </p:nvPr>
        </p:nvSpPr>
        <p:spPr>
          <a:xfrm>
            <a:off x="7979496" y="1295401"/>
            <a:ext cx="2290185" cy="2015836"/>
          </a:xfrm>
          <a:prstGeom prst="rect">
            <a:avLst/>
          </a:prstGeom>
          <a:solidFill>
            <a:schemeClr val="tx1">
              <a:lumMod val="75000"/>
            </a:schemeClr>
          </a:solidFill>
        </p:spPr>
        <p:txBody>
          <a:bodyPr/>
          <a:lstStyle/>
          <a:p>
            <a:endParaRPr lang="en-ZA"/>
          </a:p>
        </p:txBody>
      </p:sp>
      <p:sp>
        <p:nvSpPr>
          <p:cNvPr id="15" name="Content Placeholder 2">
            <a:extLst>
              <a:ext uri="{FF2B5EF4-FFF2-40B4-BE49-F238E27FC236}">
                <a16:creationId xmlns:a16="http://schemas.microsoft.com/office/drawing/2014/main" id="{4BEA67BA-A6C9-CA09-8578-85B8B9643529}"/>
              </a:ext>
            </a:extLst>
          </p:cNvPr>
          <p:cNvSpPr>
            <a:spLocks noGrp="1"/>
          </p:cNvSpPr>
          <p:nvPr>
            <p:ph idx="17" hasCustomPrompt="1"/>
          </p:nvPr>
        </p:nvSpPr>
        <p:spPr>
          <a:xfrm>
            <a:off x="2957223" y="3977720"/>
            <a:ext cx="2290183" cy="2897743"/>
          </a:xfrm>
        </p:spPr>
        <p:txBody>
          <a:bodyPr numCol="1" spcCol="360000"/>
          <a:lstStyle>
            <a:lvl1pPr>
              <a:lnSpc>
                <a:spcPct val="120000"/>
              </a:lnSpc>
              <a:spcBef>
                <a:spcPts val="0"/>
              </a:spcBef>
              <a:spcAft>
                <a:spcPts val="600"/>
              </a:spcAft>
              <a:defRPr/>
            </a:lvl1pPr>
            <a:lvl2pPr>
              <a:lnSpc>
                <a:spcPct val="120000"/>
              </a:lnSpc>
              <a:spcBef>
                <a:spcPts val="0"/>
              </a:spcBef>
              <a:spcAft>
                <a:spcPts val="600"/>
              </a:spcAft>
              <a:defRPr/>
            </a:lvl2pPr>
            <a:lvl3pPr>
              <a:lnSpc>
                <a:spcPct val="120000"/>
              </a:lnSpc>
              <a:spcBef>
                <a:spcPts val="0"/>
              </a:spcBef>
              <a:spcAft>
                <a:spcPts val="600"/>
              </a:spcAft>
              <a:defRPr/>
            </a:lvl3pPr>
            <a:lvl4pPr>
              <a:lnSpc>
                <a:spcPct val="120000"/>
              </a:lnSpc>
              <a:spcBef>
                <a:spcPts val="0"/>
              </a:spcBef>
              <a:spcAft>
                <a:spcPts val="600"/>
              </a:spcAft>
              <a:defRPr/>
            </a:lvl4pPr>
            <a:lvl5pPr>
              <a:lnSpc>
                <a:spcPct val="120000"/>
              </a:lnSpc>
              <a:spcBef>
                <a:spcPts val="0"/>
              </a:spcBef>
              <a:spcAft>
                <a:spcPts val="6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5">
            <a:extLst>
              <a:ext uri="{FF2B5EF4-FFF2-40B4-BE49-F238E27FC236}">
                <a16:creationId xmlns:a16="http://schemas.microsoft.com/office/drawing/2014/main" id="{3C2BF9C1-0F52-9FE7-2576-CE9B43A97F32}"/>
              </a:ext>
            </a:extLst>
          </p:cNvPr>
          <p:cNvSpPr>
            <a:spLocks noGrp="1"/>
          </p:cNvSpPr>
          <p:nvPr>
            <p:ph type="body" sz="quarter" idx="18" hasCustomPrompt="1"/>
          </p:nvPr>
        </p:nvSpPr>
        <p:spPr>
          <a:xfrm>
            <a:off x="2957223" y="3461638"/>
            <a:ext cx="2290182" cy="171717"/>
          </a:xfrm>
        </p:spPr>
        <p:txBody>
          <a:bodyPr/>
          <a:lstStyle>
            <a:lvl1pPr>
              <a:defRPr sz="1200" b="1">
                <a:solidFill>
                  <a:schemeClr val="accent1"/>
                </a:solidFill>
              </a:defRPr>
            </a:lvl1pPr>
          </a:lstStyle>
          <a:p>
            <a:pPr lvl="0"/>
            <a:r>
              <a:rPr lang="en-US" dirty="0"/>
              <a:t>Name Surname</a:t>
            </a:r>
            <a:endParaRPr lang="en-ZA" dirty="0"/>
          </a:p>
        </p:txBody>
      </p:sp>
      <p:sp>
        <p:nvSpPr>
          <p:cNvPr id="17" name="Text Placeholder 25">
            <a:extLst>
              <a:ext uri="{FF2B5EF4-FFF2-40B4-BE49-F238E27FC236}">
                <a16:creationId xmlns:a16="http://schemas.microsoft.com/office/drawing/2014/main" id="{63B2116B-758F-FD29-07F9-DD19C8A8DB2A}"/>
              </a:ext>
            </a:extLst>
          </p:cNvPr>
          <p:cNvSpPr>
            <a:spLocks noGrp="1"/>
          </p:cNvSpPr>
          <p:nvPr>
            <p:ph type="body" sz="quarter" idx="19" hasCustomPrompt="1"/>
          </p:nvPr>
        </p:nvSpPr>
        <p:spPr>
          <a:xfrm>
            <a:off x="2957223" y="3674170"/>
            <a:ext cx="2290182" cy="171717"/>
          </a:xfrm>
        </p:spPr>
        <p:txBody>
          <a:bodyPr/>
          <a:lstStyle>
            <a:lvl1pPr>
              <a:defRPr sz="900" b="0">
                <a:solidFill>
                  <a:schemeClr val="bg1"/>
                </a:solidFill>
              </a:defRPr>
            </a:lvl1pPr>
          </a:lstStyle>
          <a:p>
            <a:r>
              <a:rPr lang="en-ZA" dirty="0"/>
              <a:t>Job Title</a:t>
            </a:r>
          </a:p>
        </p:txBody>
      </p:sp>
      <p:sp>
        <p:nvSpPr>
          <p:cNvPr id="18" name="Content Placeholder 2">
            <a:extLst>
              <a:ext uri="{FF2B5EF4-FFF2-40B4-BE49-F238E27FC236}">
                <a16:creationId xmlns:a16="http://schemas.microsoft.com/office/drawing/2014/main" id="{A74AED41-91D0-DDE1-E9D4-C8AAD2999107}"/>
              </a:ext>
            </a:extLst>
          </p:cNvPr>
          <p:cNvSpPr>
            <a:spLocks noGrp="1"/>
          </p:cNvSpPr>
          <p:nvPr>
            <p:ph idx="20" hasCustomPrompt="1"/>
          </p:nvPr>
        </p:nvSpPr>
        <p:spPr>
          <a:xfrm>
            <a:off x="5468359" y="3977720"/>
            <a:ext cx="2290183" cy="2897743"/>
          </a:xfrm>
        </p:spPr>
        <p:txBody>
          <a:bodyPr numCol="1" spcCol="360000"/>
          <a:lstStyle>
            <a:lvl1pPr>
              <a:lnSpc>
                <a:spcPct val="120000"/>
              </a:lnSpc>
              <a:spcBef>
                <a:spcPts val="0"/>
              </a:spcBef>
              <a:spcAft>
                <a:spcPts val="600"/>
              </a:spcAft>
              <a:defRPr/>
            </a:lvl1pPr>
            <a:lvl2pPr>
              <a:lnSpc>
                <a:spcPct val="120000"/>
              </a:lnSpc>
              <a:spcBef>
                <a:spcPts val="0"/>
              </a:spcBef>
              <a:spcAft>
                <a:spcPts val="600"/>
              </a:spcAft>
              <a:defRPr/>
            </a:lvl2pPr>
            <a:lvl3pPr>
              <a:lnSpc>
                <a:spcPct val="120000"/>
              </a:lnSpc>
              <a:spcBef>
                <a:spcPts val="0"/>
              </a:spcBef>
              <a:spcAft>
                <a:spcPts val="600"/>
              </a:spcAft>
              <a:defRPr/>
            </a:lvl3pPr>
            <a:lvl4pPr>
              <a:lnSpc>
                <a:spcPct val="120000"/>
              </a:lnSpc>
              <a:spcBef>
                <a:spcPts val="0"/>
              </a:spcBef>
              <a:spcAft>
                <a:spcPts val="600"/>
              </a:spcAft>
              <a:defRPr/>
            </a:lvl4pPr>
            <a:lvl5pPr>
              <a:lnSpc>
                <a:spcPct val="120000"/>
              </a:lnSpc>
              <a:spcBef>
                <a:spcPts val="0"/>
              </a:spcBef>
              <a:spcAft>
                <a:spcPts val="6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5">
            <a:extLst>
              <a:ext uri="{FF2B5EF4-FFF2-40B4-BE49-F238E27FC236}">
                <a16:creationId xmlns:a16="http://schemas.microsoft.com/office/drawing/2014/main" id="{0644D257-9008-AA4A-4CD4-386F76EE1BC2}"/>
              </a:ext>
            </a:extLst>
          </p:cNvPr>
          <p:cNvSpPr>
            <a:spLocks noGrp="1"/>
          </p:cNvSpPr>
          <p:nvPr>
            <p:ph type="body" sz="quarter" idx="21" hasCustomPrompt="1"/>
          </p:nvPr>
        </p:nvSpPr>
        <p:spPr>
          <a:xfrm>
            <a:off x="5468359" y="3461638"/>
            <a:ext cx="2290182" cy="171717"/>
          </a:xfrm>
        </p:spPr>
        <p:txBody>
          <a:bodyPr/>
          <a:lstStyle>
            <a:lvl1pPr>
              <a:defRPr sz="1200" b="1">
                <a:solidFill>
                  <a:schemeClr val="accent1"/>
                </a:solidFill>
              </a:defRPr>
            </a:lvl1pPr>
          </a:lstStyle>
          <a:p>
            <a:pPr lvl="0"/>
            <a:r>
              <a:rPr lang="en-US" dirty="0"/>
              <a:t>Name Surname</a:t>
            </a:r>
            <a:endParaRPr lang="en-ZA" dirty="0"/>
          </a:p>
        </p:txBody>
      </p:sp>
      <p:sp>
        <p:nvSpPr>
          <p:cNvPr id="20" name="Text Placeholder 25">
            <a:extLst>
              <a:ext uri="{FF2B5EF4-FFF2-40B4-BE49-F238E27FC236}">
                <a16:creationId xmlns:a16="http://schemas.microsoft.com/office/drawing/2014/main" id="{73B9244C-90C2-3F65-DD58-9F5ED0CC9879}"/>
              </a:ext>
            </a:extLst>
          </p:cNvPr>
          <p:cNvSpPr>
            <a:spLocks noGrp="1"/>
          </p:cNvSpPr>
          <p:nvPr>
            <p:ph type="body" sz="quarter" idx="22" hasCustomPrompt="1"/>
          </p:nvPr>
        </p:nvSpPr>
        <p:spPr>
          <a:xfrm>
            <a:off x="5468359" y="3674170"/>
            <a:ext cx="2290182" cy="171717"/>
          </a:xfrm>
        </p:spPr>
        <p:txBody>
          <a:bodyPr/>
          <a:lstStyle>
            <a:lvl1pPr>
              <a:defRPr sz="900" b="0">
                <a:solidFill>
                  <a:schemeClr val="bg1"/>
                </a:solidFill>
              </a:defRPr>
            </a:lvl1pPr>
          </a:lstStyle>
          <a:p>
            <a:r>
              <a:rPr lang="en-ZA" dirty="0"/>
              <a:t>Job Title</a:t>
            </a:r>
          </a:p>
        </p:txBody>
      </p:sp>
      <p:sp>
        <p:nvSpPr>
          <p:cNvPr id="21" name="Content Placeholder 2">
            <a:extLst>
              <a:ext uri="{FF2B5EF4-FFF2-40B4-BE49-F238E27FC236}">
                <a16:creationId xmlns:a16="http://schemas.microsoft.com/office/drawing/2014/main" id="{51CA17EA-EDD6-DE62-6CA0-0F8E1DBB9DFE}"/>
              </a:ext>
            </a:extLst>
          </p:cNvPr>
          <p:cNvSpPr>
            <a:spLocks noGrp="1"/>
          </p:cNvSpPr>
          <p:nvPr>
            <p:ph idx="23" hasCustomPrompt="1"/>
          </p:nvPr>
        </p:nvSpPr>
        <p:spPr>
          <a:xfrm>
            <a:off x="7979496" y="3977720"/>
            <a:ext cx="2290183" cy="2897743"/>
          </a:xfrm>
        </p:spPr>
        <p:txBody>
          <a:bodyPr numCol="1" spcCol="360000"/>
          <a:lstStyle>
            <a:lvl1pPr>
              <a:lnSpc>
                <a:spcPct val="120000"/>
              </a:lnSpc>
              <a:spcBef>
                <a:spcPts val="0"/>
              </a:spcBef>
              <a:spcAft>
                <a:spcPts val="600"/>
              </a:spcAft>
              <a:defRPr/>
            </a:lvl1pPr>
            <a:lvl2pPr>
              <a:lnSpc>
                <a:spcPct val="120000"/>
              </a:lnSpc>
              <a:spcBef>
                <a:spcPts val="0"/>
              </a:spcBef>
              <a:spcAft>
                <a:spcPts val="600"/>
              </a:spcAft>
              <a:defRPr/>
            </a:lvl2pPr>
            <a:lvl3pPr>
              <a:lnSpc>
                <a:spcPct val="120000"/>
              </a:lnSpc>
              <a:spcBef>
                <a:spcPts val="0"/>
              </a:spcBef>
              <a:spcAft>
                <a:spcPts val="600"/>
              </a:spcAft>
              <a:defRPr/>
            </a:lvl3pPr>
            <a:lvl4pPr>
              <a:lnSpc>
                <a:spcPct val="120000"/>
              </a:lnSpc>
              <a:spcBef>
                <a:spcPts val="0"/>
              </a:spcBef>
              <a:spcAft>
                <a:spcPts val="600"/>
              </a:spcAft>
              <a:defRPr/>
            </a:lvl4pPr>
            <a:lvl5pPr>
              <a:lnSpc>
                <a:spcPct val="120000"/>
              </a:lnSpc>
              <a:spcBef>
                <a:spcPts val="0"/>
              </a:spcBef>
              <a:spcAft>
                <a:spcPts val="6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5">
            <a:extLst>
              <a:ext uri="{FF2B5EF4-FFF2-40B4-BE49-F238E27FC236}">
                <a16:creationId xmlns:a16="http://schemas.microsoft.com/office/drawing/2014/main" id="{1DF2D2C6-00B8-54A3-6D1D-56C5377F0741}"/>
              </a:ext>
            </a:extLst>
          </p:cNvPr>
          <p:cNvSpPr>
            <a:spLocks noGrp="1"/>
          </p:cNvSpPr>
          <p:nvPr>
            <p:ph type="body" sz="quarter" idx="24" hasCustomPrompt="1"/>
          </p:nvPr>
        </p:nvSpPr>
        <p:spPr>
          <a:xfrm>
            <a:off x="7979496" y="3461638"/>
            <a:ext cx="2290182" cy="171717"/>
          </a:xfrm>
        </p:spPr>
        <p:txBody>
          <a:bodyPr/>
          <a:lstStyle>
            <a:lvl1pPr>
              <a:defRPr sz="1200" b="1">
                <a:solidFill>
                  <a:schemeClr val="accent1"/>
                </a:solidFill>
              </a:defRPr>
            </a:lvl1pPr>
          </a:lstStyle>
          <a:p>
            <a:pPr lvl="0"/>
            <a:r>
              <a:rPr lang="en-US" dirty="0"/>
              <a:t>Name Surname</a:t>
            </a:r>
            <a:endParaRPr lang="en-ZA" dirty="0"/>
          </a:p>
        </p:txBody>
      </p:sp>
      <p:sp>
        <p:nvSpPr>
          <p:cNvPr id="23" name="Text Placeholder 25">
            <a:extLst>
              <a:ext uri="{FF2B5EF4-FFF2-40B4-BE49-F238E27FC236}">
                <a16:creationId xmlns:a16="http://schemas.microsoft.com/office/drawing/2014/main" id="{7A50C41D-5168-6BC9-8CDC-36D97A57133D}"/>
              </a:ext>
            </a:extLst>
          </p:cNvPr>
          <p:cNvSpPr>
            <a:spLocks noGrp="1"/>
          </p:cNvSpPr>
          <p:nvPr>
            <p:ph type="body" sz="quarter" idx="25" hasCustomPrompt="1"/>
          </p:nvPr>
        </p:nvSpPr>
        <p:spPr>
          <a:xfrm>
            <a:off x="7979496" y="3674170"/>
            <a:ext cx="2290182" cy="171717"/>
          </a:xfrm>
        </p:spPr>
        <p:txBody>
          <a:bodyPr/>
          <a:lstStyle>
            <a:lvl1pPr>
              <a:defRPr sz="900" b="0">
                <a:solidFill>
                  <a:schemeClr val="bg1"/>
                </a:solidFill>
              </a:defRPr>
            </a:lvl1pPr>
          </a:lstStyle>
          <a:p>
            <a:r>
              <a:rPr lang="en-ZA" dirty="0"/>
              <a:t>Job Title</a:t>
            </a:r>
          </a:p>
        </p:txBody>
      </p:sp>
    </p:spTree>
    <p:extLst>
      <p:ext uri="{BB962C8B-B14F-4D97-AF65-F5344CB8AC3E}">
        <p14:creationId xmlns:p14="http://schemas.microsoft.com/office/powerpoint/2010/main" val="1219954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8">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46087" y="1295401"/>
            <a:ext cx="1303049" cy="1146952"/>
          </a:xfrm>
          <a:prstGeom prst="rect">
            <a:avLst/>
          </a:prstGeom>
          <a:solidFill>
            <a:schemeClr val="tx1">
              <a:lumMod val="75000"/>
            </a:schemeClr>
          </a:solidFill>
        </p:spPr>
        <p:txBody>
          <a:bodyPr/>
          <a:lstStyle/>
          <a:p>
            <a:endParaRPr lang="en-ZA"/>
          </a:p>
        </p:txBody>
      </p:sp>
      <p:sp>
        <p:nvSpPr>
          <p:cNvPr id="2" name="Title 1"/>
          <p:cNvSpPr>
            <a:spLocks noGrp="1"/>
          </p:cNvSpPr>
          <p:nvPr>
            <p:ph type="title" hasCustomPrompt="1"/>
          </p:nvPr>
        </p:nvSpPr>
        <p:spPr>
          <a:xfrm>
            <a:off x="436563" y="431800"/>
            <a:ext cx="9823450" cy="498598"/>
          </a:xfrm>
        </p:spPr>
        <p:txBody>
          <a:bodyPr/>
          <a:lstStyle>
            <a:lvl1pPr>
              <a:defRPr/>
            </a:lvl1pPr>
          </a:lstStyle>
          <a:p>
            <a:r>
              <a:rPr lang="en-US" dirty="0"/>
              <a:t>Add title (36pt)</a:t>
            </a:r>
          </a:p>
        </p:txBody>
      </p:sp>
      <p:sp>
        <p:nvSpPr>
          <p:cNvPr id="12" name="Content Placeholder 2">
            <a:extLst>
              <a:ext uri="{FF2B5EF4-FFF2-40B4-BE49-F238E27FC236}">
                <a16:creationId xmlns:a16="http://schemas.microsoft.com/office/drawing/2014/main" id="{DA61AE9A-FEDE-02B5-3E87-0AAD279D1596}"/>
              </a:ext>
            </a:extLst>
          </p:cNvPr>
          <p:cNvSpPr>
            <a:spLocks noGrp="1"/>
          </p:cNvSpPr>
          <p:nvPr>
            <p:ph idx="11" hasCustomPrompt="1"/>
          </p:nvPr>
        </p:nvSpPr>
        <p:spPr>
          <a:xfrm>
            <a:off x="446088" y="2942092"/>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dirty="0"/>
              <a:t>First level – advance to next levels by pressing the increase indent icon on the Home tab on the ribbon</a:t>
            </a:r>
          </a:p>
          <a:p>
            <a:pPr lvl="1"/>
            <a:r>
              <a:rPr lang="en-US" dirty="0"/>
              <a:t>Second level</a:t>
            </a:r>
          </a:p>
        </p:txBody>
      </p:sp>
      <p:sp>
        <p:nvSpPr>
          <p:cNvPr id="26" name="Text Placeholder 25">
            <a:extLst>
              <a:ext uri="{FF2B5EF4-FFF2-40B4-BE49-F238E27FC236}">
                <a16:creationId xmlns:a16="http://schemas.microsoft.com/office/drawing/2014/main" id="{CAC1305B-91C7-408A-C476-BAF5F8633B57}"/>
              </a:ext>
            </a:extLst>
          </p:cNvPr>
          <p:cNvSpPr>
            <a:spLocks noGrp="1"/>
          </p:cNvSpPr>
          <p:nvPr>
            <p:ph type="body" sz="quarter" idx="12" hasCustomPrompt="1"/>
          </p:nvPr>
        </p:nvSpPr>
        <p:spPr>
          <a:xfrm>
            <a:off x="436563" y="2502210"/>
            <a:ext cx="2290182" cy="171717"/>
          </a:xfrm>
        </p:spPr>
        <p:txBody>
          <a:bodyPr/>
          <a:lstStyle>
            <a:lvl1pPr>
              <a:defRPr sz="1100" b="1">
                <a:solidFill>
                  <a:schemeClr val="accent1"/>
                </a:solidFill>
              </a:defRPr>
            </a:lvl1pPr>
          </a:lstStyle>
          <a:p>
            <a:pPr lvl="0"/>
            <a:r>
              <a:rPr lang="en-US" dirty="0"/>
              <a:t>Name Surname</a:t>
            </a:r>
            <a:endParaRPr lang="en-ZA" dirty="0"/>
          </a:p>
        </p:txBody>
      </p:sp>
      <p:sp>
        <p:nvSpPr>
          <p:cNvPr id="3" name="Text Placeholder 25">
            <a:extLst>
              <a:ext uri="{FF2B5EF4-FFF2-40B4-BE49-F238E27FC236}">
                <a16:creationId xmlns:a16="http://schemas.microsoft.com/office/drawing/2014/main" id="{1AF747F4-C8E5-20C7-762A-FC2E9EB58ED3}"/>
              </a:ext>
            </a:extLst>
          </p:cNvPr>
          <p:cNvSpPr>
            <a:spLocks noGrp="1"/>
          </p:cNvSpPr>
          <p:nvPr>
            <p:ph type="body" sz="quarter" idx="13" hasCustomPrompt="1"/>
          </p:nvPr>
        </p:nvSpPr>
        <p:spPr>
          <a:xfrm>
            <a:off x="436563" y="2696174"/>
            <a:ext cx="2290182" cy="171717"/>
          </a:xfrm>
        </p:spPr>
        <p:txBody>
          <a:bodyPr/>
          <a:lstStyle>
            <a:lvl1pPr>
              <a:defRPr sz="900" b="0">
                <a:solidFill>
                  <a:schemeClr val="bg1"/>
                </a:solidFill>
              </a:defRPr>
            </a:lvl1pPr>
          </a:lstStyle>
          <a:p>
            <a:r>
              <a:rPr lang="en-ZA"/>
              <a:t>Job Title</a:t>
            </a:r>
            <a:endParaRPr lang="en-ZA" dirty="0"/>
          </a:p>
        </p:txBody>
      </p:sp>
      <p:sp>
        <p:nvSpPr>
          <p:cNvPr id="9" name="Picture Placeholder 5">
            <a:extLst>
              <a:ext uri="{FF2B5EF4-FFF2-40B4-BE49-F238E27FC236}">
                <a16:creationId xmlns:a16="http://schemas.microsoft.com/office/drawing/2014/main" id="{356FB1CE-38B4-0439-1AFC-961D3983DCE1}"/>
              </a:ext>
            </a:extLst>
          </p:cNvPr>
          <p:cNvSpPr>
            <a:spLocks noGrp="1"/>
          </p:cNvSpPr>
          <p:nvPr>
            <p:ph type="pic" sz="quarter" idx="14"/>
          </p:nvPr>
        </p:nvSpPr>
        <p:spPr>
          <a:xfrm>
            <a:off x="446087" y="4090556"/>
            <a:ext cx="1303049" cy="1146952"/>
          </a:xfrm>
          <a:prstGeom prst="rect">
            <a:avLst/>
          </a:prstGeom>
          <a:solidFill>
            <a:schemeClr val="tx1">
              <a:lumMod val="75000"/>
            </a:schemeClr>
          </a:solidFill>
        </p:spPr>
        <p:txBody>
          <a:bodyPr/>
          <a:lstStyle/>
          <a:p>
            <a:endParaRPr lang="en-ZA"/>
          </a:p>
        </p:txBody>
      </p:sp>
      <p:sp>
        <p:nvSpPr>
          <p:cNvPr id="10" name="Content Placeholder 2">
            <a:extLst>
              <a:ext uri="{FF2B5EF4-FFF2-40B4-BE49-F238E27FC236}">
                <a16:creationId xmlns:a16="http://schemas.microsoft.com/office/drawing/2014/main" id="{673DBD32-07C9-0685-7A80-A6D71D2C02E9}"/>
              </a:ext>
            </a:extLst>
          </p:cNvPr>
          <p:cNvSpPr>
            <a:spLocks noGrp="1"/>
          </p:cNvSpPr>
          <p:nvPr>
            <p:ph idx="15" hasCustomPrompt="1"/>
          </p:nvPr>
        </p:nvSpPr>
        <p:spPr>
          <a:xfrm>
            <a:off x="446088" y="5737247"/>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dirty="0"/>
              <a:t>First level – advance to next levels by pressing the increase indent icon on the Home tab on the ribbon</a:t>
            </a:r>
          </a:p>
          <a:p>
            <a:pPr lvl="1"/>
            <a:r>
              <a:rPr lang="en-US" dirty="0"/>
              <a:t>Second level</a:t>
            </a:r>
          </a:p>
        </p:txBody>
      </p:sp>
      <p:sp>
        <p:nvSpPr>
          <p:cNvPr id="24" name="Text Placeholder 25">
            <a:extLst>
              <a:ext uri="{FF2B5EF4-FFF2-40B4-BE49-F238E27FC236}">
                <a16:creationId xmlns:a16="http://schemas.microsoft.com/office/drawing/2014/main" id="{F83C8FDD-C458-E8DD-480A-47084855DCDB}"/>
              </a:ext>
            </a:extLst>
          </p:cNvPr>
          <p:cNvSpPr>
            <a:spLocks noGrp="1"/>
          </p:cNvSpPr>
          <p:nvPr>
            <p:ph type="body" sz="quarter" idx="16" hasCustomPrompt="1"/>
          </p:nvPr>
        </p:nvSpPr>
        <p:spPr>
          <a:xfrm>
            <a:off x="436563" y="5297365"/>
            <a:ext cx="2290182" cy="171717"/>
          </a:xfrm>
        </p:spPr>
        <p:txBody>
          <a:bodyPr/>
          <a:lstStyle>
            <a:lvl1pPr>
              <a:defRPr sz="1100" b="1">
                <a:solidFill>
                  <a:schemeClr val="accent1"/>
                </a:solidFill>
              </a:defRPr>
            </a:lvl1pPr>
          </a:lstStyle>
          <a:p>
            <a:pPr lvl="0"/>
            <a:r>
              <a:rPr lang="en-US" dirty="0"/>
              <a:t>Name Surname</a:t>
            </a:r>
            <a:endParaRPr lang="en-ZA" dirty="0"/>
          </a:p>
        </p:txBody>
      </p:sp>
      <p:sp>
        <p:nvSpPr>
          <p:cNvPr id="25" name="Text Placeholder 25">
            <a:extLst>
              <a:ext uri="{FF2B5EF4-FFF2-40B4-BE49-F238E27FC236}">
                <a16:creationId xmlns:a16="http://schemas.microsoft.com/office/drawing/2014/main" id="{60245506-753F-4EEF-0EA8-58A6D97A5E83}"/>
              </a:ext>
            </a:extLst>
          </p:cNvPr>
          <p:cNvSpPr>
            <a:spLocks noGrp="1"/>
          </p:cNvSpPr>
          <p:nvPr>
            <p:ph type="body" sz="quarter" idx="17" hasCustomPrompt="1"/>
          </p:nvPr>
        </p:nvSpPr>
        <p:spPr>
          <a:xfrm>
            <a:off x="436563" y="5491329"/>
            <a:ext cx="2290182" cy="171717"/>
          </a:xfrm>
        </p:spPr>
        <p:txBody>
          <a:bodyPr/>
          <a:lstStyle>
            <a:lvl1pPr>
              <a:defRPr sz="900" b="0">
                <a:solidFill>
                  <a:schemeClr val="bg1"/>
                </a:solidFill>
              </a:defRPr>
            </a:lvl1pPr>
          </a:lstStyle>
          <a:p>
            <a:r>
              <a:rPr lang="en-ZA"/>
              <a:t>Job Title</a:t>
            </a:r>
            <a:endParaRPr lang="en-ZA" dirty="0"/>
          </a:p>
        </p:txBody>
      </p:sp>
      <p:sp>
        <p:nvSpPr>
          <p:cNvPr id="27" name="Picture Placeholder 5">
            <a:extLst>
              <a:ext uri="{FF2B5EF4-FFF2-40B4-BE49-F238E27FC236}">
                <a16:creationId xmlns:a16="http://schemas.microsoft.com/office/drawing/2014/main" id="{A56E7B26-A157-46F4-1ABD-E6C3444532AB}"/>
              </a:ext>
            </a:extLst>
          </p:cNvPr>
          <p:cNvSpPr>
            <a:spLocks noGrp="1"/>
          </p:cNvSpPr>
          <p:nvPr>
            <p:ph type="pic" sz="quarter" idx="18"/>
          </p:nvPr>
        </p:nvSpPr>
        <p:spPr>
          <a:xfrm>
            <a:off x="2967614" y="1295401"/>
            <a:ext cx="1303049" cy="1146952"/>
          </a:xfrm>
          <a:prstGeom prst="rect">
            <a:avLst/>
          </a:prstGeom>
          <a:solidFill>
            <a:schemeClr val="tx1">
              <a:lumMod val="75000"/>
            </a:schemeClr>
          </a:solidFill>
        </p:spPr>
        <p:txBody>
          <a:bodyPr/>
          <a:lstStyle/>
          <a:p>
            <a:endParaRPr lang="en-ZA"/>
          </a:p>
        </p:txBody>
      </p:sp>
      <p:sp>
        <p:nvSpPr>
          <p:cNvPr id="28" name="Content Placeholder 2">
            <a:extLst>
              <a:ext uri="{FF2B5EF4-FFF2-40B4-BE49-F238E27FC236}">
                <a16:creationId xmlns:a16="http://schemas.microsoft.com/office/drawing/2014/main" id="{077B30AD-3AA9-9239-490F-0BE3136F9AE1}"/>
              </a:ext>
            </a:extLst>
          </p:cNvPr>
          <p:cNvSpPr>
            <a:spLocks noGrp="1"/>
          </p:cNvSpPr>
          <p:nvPr>
            <p:ph idx="19" hasCustomPrompt="1"/>
          </p:nvPr>
        </p:nvSpPr>
        <p:spPr>
          <a:xfrm>
            <a:off x="2967615" y="2942092"/>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dirty="0"/>
              <a:t>First level – advance to next levels by pressing the increase indent icon on the Home tab on the ribbon</a:t>
            </a:r>
          </a:p>
          <a:p>
            <a:pPr lvl="1"/>
            <a:r>
              <a:rPr lang="en-US" dirty="0"/>
              <a:t>Second level</a:t>
            </a:r>
          </a:p>
        </p:txBody>
      </p:sp>
      <p:sp>
        <p:nvSpPr>
          <p:cNvPr id="29" name="Text Placeholder 25">
            <a:extLst>
              <a:ext uri="{FF2B5EF4-FFF2-40B4-BE49-F238E27FC236}">
                <a16:creationId xmlns:a16="http://schemas.microsoft.com/office/drawing/2014/main" id="{E8E0BE4D-3912-1D24-2796-2A16A3985D2A}"/>
              </a:ext>
            </a:extLst>
          </p:cNvPr>
          <p:cNvSpPr>
            <a:spLocks noGrp="1"/>
          </p:cNvSpPr>
          <p:nvPr>
            <p:ph type="body" sz="quarter" idx="20" hasCustomPrompt="1"/>
          </p:nvPr>
        </p:nvSpPr>
        <p:spPr>
          <a:xfrm>
            <a:off x="2958090" y="2502210"/>
            <a:ext cx="2290182" cy="171717"/>
          </a:xfrm>
        </p:spPr>
        <p:txBody>
          <a:bodyPr/>
          <a:lstStyle>
            <a:lvl1pPr>
              <a:defRPr sz="1100" b="1">
                <a:solidFill>
                  <a:schemeClr val="accent1"/>
                </a:solidFill>
              </a:defRPr>
            </a:lvl1pPr>
          </a:lstStyle>
          <a:p>
            <a:pPr lvl="0"/>
            <a:r>
              <a:rPr lang="en-US" dirty="0"/>
              <a:t>Name Surname</a:t>
            </a:r>
            <a:endParaRPr lang="en-ZA" dirty="0"/>
          </a:p>
        </p:txBody>
      </p:sp>
      <p:sp>
        <p:nvSpPr>
          <p:cNvPr id="30" name="Text Placeholder 25">
            <a:extLst>
              <a:ext uri="{FF2B5EF4-FFF2-40B4-BE49-F238E27FC236}">
                <a16:creationId xmlns:a16="http://schemas.microsoft.com/office/drawing/2014/main" id="{D4F49922-2CEF-4914-D559-00766DC5A124}"/>
              </a:ext>
            </a:extLst>
          </p:cNvPr>
          <p:cNvSpPr>
            <a:spLocks noGrp="1"/>
          </p:cNvSpPr>
          <p:nvPr>
            <p:ph type="body" sz="quarter" idx="21" hasCustomPrompt="1"/>
          </p:nvPr>
        </p:nvSpPr>
        <p:spPr>
          <a:xfrm>
            <a:off x="2958090" y="2696174"/>
            <a:ext cx="2290182" cy="171717"/>
          </a:xfrm>
        </p:spPr>
        <p:txBody>
          <a:bodyPr/>
          <a:lstStyle>
            <a:lvl1pPr>
              <a:defRPr sz="900" b="0">
                <a:solidFill>
                  <a:schemeClr val="bg1"/>
                </a:solidFill>
              </a:defRPr>
            </a:lvl1pPr>
          </a:lstStyle>
          <a:p>
            <a:r>
              <a:rPr lang="en-ZA"/>
              <a:t>Job Title</a:t>
            </a:r>
            <a:endParaRPr lang="en-ZA" dirty="0"/>
          </a:p>
        </p:txBody>
      </p:sp>
      <p:sp>
        <p:nvSpPr>
          <p:cNvPr id="31" name="Picture Placeholder 5">
            <a:extLst>
              <a:ext uri="{FF2B5EF4-FFF2-40B4-BE49-F238E27FC236}">
                <a16:creationId xmlns:a16="http://schemas.microsoft.com/office/drawing/2014/main" id="{9D8DA148-8E49-6883-21B6-8239D931AA2C}"/>
              </a:ext>
            </a:extLst>
          </p:cNvPr>
          <p:cNvSpPr>
            <a:spLocks noGrp="1"/>
          </p:cNvSpPr>
          <p:nvPr>
            <p:ph type="pic" sz="quarter" idx="22"/>
          </p:nvPr>
        </p:nvSpPr>
        <p:spPr>
          <a:xfrm>
            <a:off x="2967614" y="4090556"/>
            <a:ext cx="1303049" cy="1146952"/>
          </a:xfrm>
          <a:prstGeom prst="rect">
            <a:avLst/>
          </a:prstGeom>
          <a:solidFill>
            <a:schemeClr val="tx1">
              <a:lumMod val="75000"/>
            </a:schemeClr>
          </a:solidFill>
        </p:spPr>
        <p:txBody>
          <a:bodyPr/>
          <a:lstStyle/>
          <a:p>
            <a:endParaRPr lang="en-ZA"/>
          </a:p>
        </p:txBody>
      </p:sp>
      <p:sp>
        <p:nvSpPr>
          <p:cNvPr id="32" name="Content Placeholder 2">
            <a:extLst>
              <a:ext uri="{FF2B5EF4-FFF2-40B4-BE49-F238E27FC236}">
                <a16:creationId xmlns:a16="http://schemas.microsoft.com/office/drawing/2014/main" id="{AC0F790B-917F-E291-749C-0980FCE47A0B}"/>
              </a:ext>
            </a:extLst>
          </p:cNvPr>
          <p:cNvSpPr>
            <a:spLocks noGrp="1"/>
          </p:cNvSpPr>
          <p:nvPr>
            <p:ph idx="23" hasCustomPrompt="1"/>
          </p:nvPr>
        </p:nvSpPr>
        <p:spPr>
          <a:xfrm>
            <a:off x="2967615" y="5737247"/>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dirty="0"/>
              <a:t>First level – advance to next levels by pressing the increase indent icon on the Home tab on the ribbon</a:t>
            </a:r>
          </a:p>
          <a:p>
            <a:pPr lvl="1"/>
            <a:r>
              <a:rPr lang="en-US" dirty="0"/>
              <a:t>Second level</a:t>
            </a:r>
          </a:p>
        </p:txBody>
      </p:sp>
      <p:sp>
        <p:nvSpPr>
          <p:cNvPr id="33" name="Text Placeholder 25">
            <a:extLst>
              <a:ext uri="{FF2B5EF4-FFF2-40B4-BE49-F238E27FC236}">
                <a16:creationId xmlns:a16="http://schemas.microsoft.com/office/drawing/2014/main" id="{D9C7E10F-6865-4BF1-A529-6C0FA71695FC}"/>
              </a:ext>
            </a:extLst>
          </p:cNvPr>
          <p:cNvSpPr>
            <a:spLocks noGrp="1"/>
          </p:cNvSpPr>
          <p:nvPr>
            <p:ph type="body" sz="quarter" idx="24" hasCustomPrompt="1"/>
          </p:nvPr>
        </p:nvSpPr>
        <p:spPr>
          <a:xfrm>
            <a:off x="2958090" y="5297365"/>
            <a:ext cx="2290182" cy="171717"/>
          </a:xfrm>
        </p:spPr>
        <p:txBody>
          <a:bodyPr/>
          <a:lstStyle>
            <a:lvl1pPr>
              <a:defRPr sz="1100" b="1">
                <a:solidFill>
                  <a:schemeClr val="accent1"/>
                </a:solidFill>
              </a:defRPr>
            </a:lvl1pPr>
          </a:lstStyle>
          <a:p>
            <a:pPr lvl="0"/>
            <a:r>
              <a:rPr lang="en-US" dirty="0"/>
              <a:t>Name Surname</a:t>
            </a:r>
            <a:endParaRPr lang="en-ZA" dirty="0"/>
          </a:p>
        </p:txBody>
      </p:sp>
      <p:sp>
        <p:nvSpPr>
          <p:cNvPr id="34" name="Text Placeholder 25">
            <a:extLst>
              <a:ext uri="{FF2B5EF4-FFF2-40B4-BE49-F238E27FC236}">
                <a16:creationId xmlns:a16="http://schemas.microsoft.com/office/drawing/2014/main" id="{AC607027-DEA1-EF91-6777-371514A66DA2}"/>
              </a:ext>
            </a:extLst>
          </p:cNvPr>
          <p:cNvSpPr>
            <a:spLocks noGrp="1"/>
          </p:cNvSpPr>
          <p:nvPr>
            <p:ph type="body" sz="quarter" idx="25" hasCustomPrompt="1"/>
          </p:nvPr>
        </p:nvSpPr>
        <p:spPr>
          <a:xfrm>
            <a:off x="2958090" y="5491329"/>
            <a:ext cx="2290182" cy="171717"/>
          </a:xfrm>
        </p:spPr>
        <p:txBody>
          <a:bodyPr/>
          <a:lstStyle>
            <a:lvl1pPr>
              <a:defRPr sz="900" b="0">
                <a:solidFill>
                  <a:schemeClr val="bg1"/>
                </a:solidFill>
              </a:defRPr>
            </a:lvl1pPr>
          </a:lstStyle>
          <a:p>
            <a:r>
              <a:rPr lang="en-ZA"/>
              <a:t>Job Title</a:t>
            </a:r>
            <a:endParaRPr lang="en-ZA" dirty="0"/>
          </a:p>
        </p:txBody>
      </p:sp>
      <p:sp>
        <p:nvSpPr>
          <p:cNvPr id="35" name="Picture Placeholder 5">
            <a:extLst>
              <a:ext uri="{FF2B5EF4-FFF2-40B4-BE49-F238E27FC236}">
                <a16:creationId xmlns:a16="http://schemas.microsoft.com/office/drawing/2014/main" id="{C1BE66F2-EF30-6AB5-3337-ACBDA09A71E7}"/>
              </a:ext>
            </a:extLst>
          </p:cNvPr>
          <p:cNvSpPr>
            <a:spLocks noGrp="1"/>
          </p:cNvSpPr>
          <p:nvPr>
            <p:ph type="pic" sz="quarter" idx="26"/>
          </p:nvPr>
        </p:nvSpPr>
        <p:spPr>
          <a:xfrm>
            <a:off x="5476875" y="1295401"/>
            <a:ext cx="1303049" cy="1146952"/>
          </a:xfrm>
          <a:prstGeom prst="rect">
            <a:avLst/>
          </a:prstGeom>
          <a:solidFill>
            <a:schemeClr val="tx1">
              <a:lumMod val="75000"/>
            </a:schemeClr>
          </a:solidFill>
        </p:spPr>
        <p:txBody>
          <a:bodyPr/>
          <a:lstStyle/>
          <a:p>
            <a:endParaRPr lang="en-ZA"/>
          </a:p>
        </p:txBody>
      </p:sp>
      <p:sp>
        <p:nvSpPr>
          <p:cNvPr id="36" name="Content Placeholder 2">
            <a:extLst>
              <a:ext uri="{FF2B5EF4-FFF2-40B4-BE49-F238E27FC236}">
                <a16:creationId xmlns:a16="http://schemas.microsoft.com/office/drawing/2014/main" id="{4E883B1D-7F0A-6E07-5795-C6157B2AD710}"/>
              </a:ext>
            </a:extLst>
          </p:cNvPr>
          <p:cNvSpPr>
            <a:spLocks noGrp="1"/>
          </p:cNvSpPr>
          <p:nvPr>
            <p:ph idx="27" hasCustomPrompt="1"/>
          </p:nvPr>
        </p:nvSpPr>
        <p:spPr>
          <a:xfrm>
            <a:off x="5476876" y="2942092"/>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dirty="0"/>
              <a:t>First level – advance to next levels by pressing the increase indent icon on the Home tab on the ribbon</a:t>
            </a:r>
          </a:p>
          <a:p>
            <a:pPr lvl="1"/>
            <a:r>
              <a:rPr lang="en-US" dirty="0"/>
              <a:t>Second level</a:t>
            </a:r>
          </a:p>
        </p:txBody>
      </p:sp>
      <p:sp>
        <p:nvSpPr>
          <p:cNvPr id="37" name="Text Placeholder 25">
            <a:extLst>
              <a:ext uri="{FF2B5EF4-FFF2-40B4-BE49-F238E27FC236}">
                <a16:creationId xmlns:a16="http://schemas.microsoft.com/office/drawing/2014/main" id="{C3E0F209-0889-33FB-47DE-F350D81479D0}"/>
              </a:ext>
            </a:extLst>
          </p:cNvPr>
          <p:cNvSpPr>
            <a:spLocks noGrp="1"/>
          </p:cNvSpPr>
          <p:nvPr>
            <p:ph type="body" sz="quarter" idx="28" hasCustomPrompt="1"/>
          </p:nvPr>
        </p:nvSpPr>
        <p:spPr>
          <a:xfrm>
            <a:off x="5467351" y="2502210"/>
            <a:ext cx="2290182" cy="171717"/>
          </a:xfrm>
        </p:spPr>
        <p:txBody>
          <a:bodyPr/>
          <a:lstStyle>
            <a:lvl1pPr>
              <a:defRPr sz="1100" b="1">
                <a:solidFill>
                  <a:schemeClr val="accent1"/>
                </a:solidFill>
              </a:defRPr>
            </a:lvl1pPr>
          </a:lstStyle>
          <a:p>
            <a:pPr lvl="0"/>
            <a:r>
              <a:rPr lang="en-US" dirty="0"/>
              <a:t>Name Surname</a:t>
            </a:r>
            <a:endParaRPr lang="en-ZA" dirty="0"/>
          </a:p>
        </p:txBody>
      </p:sp>
      <p:sp>
        <p:nvSpPr>
          <p:cNvPr id="38" name="Text Placeholder 25">
            <a:extLst>
              <a:ext uri="{FF2B5EF4-FFF2-40B4-BE49-F238E27FC236}">
                <a16:creationId xmlns:a16="http://schemas.microsoft.com/office/drawing/2014/main" id="{BFB8AAE1-1821-D2E3-2988-933DA3E5F2B2}"/>
              </a:ext>
            </a:extLst>
          </p:cNvPr>
          <p:cNvSpPr>
            <a:spLocks noGrp="1"/>
          </p:cNvSpPr>
          <p:nvPr>
            <p:ph type="body" sz="quarter" idx="29" hasCustomPrompt="1"/>
          </p:nvPr>
        </p:nvSpPr>
        <p:spPr>
          <a:xfrm>
            <a:off x="5467351" y="2696174"/>
            <a:ext cx="2290182" cy="171717"/>
          </a:xfrm>
        </p:spPr>
        <p:txBody>
          <a:bodyPr/>
          <a:lstStyle>
            <a:lvl1pPr>
              <a:defRPr sz="900" b="0">
                <a:solidFill>
                  <a:schemeClr val="bg1"/>
                </a:solidFill>
              </a:defRPr>
            </a:lvl1pPr>
          </a:lstStyle>
          <a:p>
            <a:r>
              <a:rPr lang="en-ZA"/>
              <a:t>Job Title</a:t>
            </a:r>
            <a:endParaRPr lang="en-ZA" dirty="0"/>
          </a:p>
        </p:txBody>
      </p:sp>
      <p:sp>
        <p:nvSpPr>
          <p:cNvPr id="39" name="Picture Placeholder 5">
            <a:extLst>
              <a:ext uri="{FF2B5EF4-FFF2-40B4-BE49-F238E27FC236}">
                <a16:creationId xmlns:a16="http://schemas.microsoft.com/office/drawing/2014/main" id="{64E302EB-1A6A-6091-39B1-CA16BEBEA5AD}"/>
              </a:ext>
            </a:extLst>
          </p:cNvPr>
          <p:cNvSpPr>
            <a:spLocks noGrp="1"/>
          </p:cNvSpPr>
          <p:nvPr>
            <p:ph type="pic" sz="quarter" idx="30"/>
          </p:nvPr>
        </p:nvSpPr>
        <p:spPr>
          <a:xfrm>
            <a:off x="5476875" y="4090556"/>
            <a:ext cx="1303049" cy="1146952"/>
          </a:xfrm>
          <a:prstGeom prst="rect">
            <a:avLst/>
          </a:prstGeom>
          <a:solidFill>
            <a:schemeClr val="tx1">
              <a:lumMod val="75000"/>
            </a:schemeClr>
          </a:solidFill>
        </p:spPr>
        <p:txBody>
          <a:bodyPr/>
          <a:lstStyle/>
          <a:p>
            <a:endParaRPr lang="en-ZA"/>
          </a:p>
        </p:txBody>
      </p:sp>
      <p:sp>
        <p:nvSpPr>
          <p:cNvPr id="40" name="Content Placeholder 2">
            <a:extLst>
              <a:ext uri="{FF2B5EF4-FFF2-40B4-BE49-F238E27FC236}">
                <a16:creationId xmlns:a16="http://schemas.microsoft.com/office/drawing/2014/main" id="{6284712B-45B9-8672-FA6E-0781F15FE4E7}"/>
              </a:ext>
            </a:extLst>
          </p:cNvPr>
          <p:cNvSpPr>
            <a:spLocks noGrp="1"/>
          </p:cNvSpPr>
          <p:nvPr>
            <p:ph idx="31" hasCustomPrompt="1"/>
          </p:nvPr>
        </p:nvSpPr>
        <p:spPr>
          <a:xfrm>
            <a:off x="5476876" y="5737247"/>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dirty="0"/>
              <a:t>First level – advance to next levels by pressing the increase indent icon on the Home tab on the ribbon</a:t>
            </a:r>
          </a:p>
          <a:p>
            <a:pPr lvl="1"/>
            <a:r>
              <a:rPr lang="en-US" dirty="0"/>
              <a:t>Second level</a:t>
            </a:r>
          </a:p>
        </p:txBody>
      </p:sp>
      <p:sp>
        <p:nvSpPr>
          <p:cNvPr id="41" name="Text Placeholder 25">
            <a:extLst>
              <a:ext uri="{FF2B5EF4-FFF2-40B4-BE49-F238E27FC236}">
                <a16:creationId xmlns:a16="http://schemas.microsoft.com/office/drawing/2014/main" id="{4DC1FEC4-631C-7158-DF9A-C701098F497A}"/>
              </a:ext>
            </a:extLst>
          </p:cNvPr>
          <p:cNvSpPr>
            <a:spLocks noGrp="1"/>
          </p:cNvSpPr>
          <p:nvPr>
            <p:ph type="body" sz="quarter" idx="32" hasCustomPrompt="1"/>
          </p:nvPr>
        </p:nvSpPr>
        <p:spPr>
          <a:xfrm>
            <a:off x="5467351" y="5297365"/>
            <a:ext cx="2290182" cy="171717"/>
          </a:xfrm>
        </p:spPr>
        <p:txBody>
          <a:bodyPr/>
          <a:lstStyle>
            <a:lvl1pPr>
              <a:defRPr sz="1100" b="1">
                <a:solidFill>
                  <a:schemeClr val="accent1"/>
                </a:solidFill>
              </a:defRPr>
            </a:lvl1pPr>
          </a:lstStyle>
          <a:p>
            <a:pPr lvl="0"/>
            <a:r>
              <a:rPr lang="en-US" dirty="0"/>
              <a:t>Name Surname</a:t>
            </a:r>
            <a:endParaRPr lang="en-ZA" dirty="0"/>
          </a:p>
        </p:txBody>
      </p:sp>
      <p:sp>
        <p:nvSpPr>
          <p:cNvPr id="42" name="Text Placeholder 25">
            <a:extLst>
              <a:ext uri="{FF2B5EF4-FFF2-40B4-BE49-F238E27FC236}">
                <a16:creationId xmlns:a16="http://schemas.microsoft.com/office/drawing/2014/main" id="{3FBF4566-BDF1-E373-ACDC-0D998383DB7D}"/>
              </a:ext>
            </a:extLst>
          </p:cNvPr>
          <p:cNvSpPr>
            <a:spLocks noGrp="1"/>
          </p:cNvSpPr>
          <p:nvPr>
            <p:ph type="body" sz="quarter" idx="33" hasCustomPrompt="1"/>
          </p:nvPr>
        </p:nvSpPr>
        <p:spPr>
          <a:xfrm>
            <a:off x="5467351" y="5491329"/>
            <a:ext cx="2290182" cy="171717"/>
          </a:xfrm>
        </p:spPr>
        <p:txBody>
          <a:bodyPr/>
          <a:lstStyle>
            <a:lvl1pPr>
              <a:defRPr sz="900" b="0">
                <a:solidFill>
                  <a:schemeClr val="bg1"/>
                </a:solidFill>
              </a:defRPr>
            </a:lvl1pPr>
          </a:lstStyle>
          <a:p>
            <a:r>
              <a:rPr lang="en-ZA"/>
              <a:t>Job Title</a:t>
            </a:r>
            <a:endParaRPr lang="en-ZA" dirty="0"/>
          </a:p>
        </p:txBody>
      </p:sp>
      <p:sp>
        <p:nvSpPr>
          <p:cNvPr id="43" name="Picture Placeholder 5">
            <a:extLst>
              <a:ext uri="{FF2B5EF4-FFF2-40B4-BE49-F238E27FC236}">
                <a16:creationId xmlns:a16="http://schemas.microsoft.com/office/drawing/2014/main" id="{C5701C7C-FDEA-A149-FBAA-BC569E32A248}"/>
              </a:ext>
            </a:extLst>
          </p:cNvPr>
          <p:cNvSpPr>
            <a:spLocks noGrp="1"/>
          </p:cNvSpPr>
          <p:nvPr>
            <p:ph type="pic" sz="quarter" idx="34"/>
          </p:nvPr>
        </p:nvSpPr>
        <p:spPr>
          <a:xfrm>
            <a:off x="7979496" y="1295401"/>
            <a:ext cx="1303049" cy="1146952"/>
          </a:xfrm>
          <a:prstGeom prst="rect">
            <a:avLst/>
          </a:prstGeom>
          <a:solidFill>
            <a:schemeClr val="tx1">
              <a:lumMod val="75000"/>
            </a:schemeClr>
          </a:solidFill>
        </p:spPr>
        <p:txBody>
          <a:bodyPr/>
          <a:lstStyle/>
          <a:p>
            <a:endParaRPr lang="en-ZA"/>
          </a:p>
        </p:txBody>
      </p:sp>
      <p:sp>
        <p:nvSpPr>
          <p:cNvPr id="44" name="Content Placeholder 2">
            <a:extLst>
              <a:ext uri="{FF2B5EF4-FFF2-40B4-BE49-F238E27FC236}">
                <a16:creationId xmlns:a16="http://schemas.microsoft.com/office/drawing/2014/main" id="{4D23C6B8-49CF-B1C7-8A6E-85B6D3506359}"/>
              </a:ext>
            </a:extLst>
          </p:cNvPr>
          <p:cNvSpPr>
            <a:spLocks noGrp="1"/>
          </p:cNvSpPr>
          <p:nvPr>
            <p:ph idx="35" hasCustomPrompt="1"/>
          </p:nvPr>
        </p:nvSpPr>
        <p:spPr>
          <a:xfrm>
            <a:off x="7979497" y="2942092"/>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dirty="0"/>
              <a:t>First level – advance to next levels by pressing the increase indent icon on the Home tab on the ribbon</a:t>
            </a:r>
          </a:p>
          <a:p>
            <a:pPr lvl="1"/>
            <a:r>
              <a:rPr lang="en-US" dirty="0"/>
              <a:t>Second level</a:t>
            </a:r>
          </a:p>
        </p:txBody>
      </p:sp>
      <p:sp>
        <p:nvSpPr>
          <p:cNvPr id="45" name="Text Placeholder 25">
            <a:extLst>
              <a:ext uri="{FF2B5EF4-FFF2-40B4-BE49-F238E27FC236}">
                <a16:creationId xmlns:a16="http://schemas.microsoft.com/office/drawing/2014/main" id="{211A167E-6824-A76D-52AD-BF54D0742832}"/>
              </a:ext>
            </a:extLst>
          </p:cNvPr>
          <p:cNvSpPr>
            <a:spLocks noGrp="1"/>
          </p:cNvSpPr>
          <p:nvPr>
            <p:ph type="body" sz="quarter" idx="36" hasCustomPrompt="1"/>
          </p:nvPr>
        </p:nvSpPr>
        <p:spPr>
          <a:xfrm>
            <a:off x="7969972" y="2502210"/>
            <a:ext cx="2290182" cy="171717"/>
          </a:xfrm>
        </p:spPr>
        <p:txBody>
          <a:bodyPr/>
          <a:lstStyle>
            <a:lvl1pPr>
              <a:defRPr sz="1100" b="1">
                <a:solidFill>
                  <a:schemeClr val="accent1"/>
                </a:solidFill>
              </a:defRPr>
            </a:lvl1pPr>
          </a:lstStyle>
          <a:p>
            <a:pPr lvl="0"/>
            <a:r>
              <a:rPr lang="en-US" dirty="0"/>
              <a:t>Name Surname</a:t>
            </a:r>
            <a:endParaRPr lang="en-ZA" dirty="0"/>
          </a:p>
        </p:txBody>
      </p:sp>
      <p:sp>
        <p:nvSpPr>
          <p:cNvPr id="46" name="Text Placeholder 25">
            <a:extLst>
              <a:ext uri="{FF2B5EF4-FFF2-40B4-BE49-F238E27FC236}">
                <a16:creationId xmlns:a16="http://schemas.microsoft.com/office/drawing/2014/main" id="{499BF9BF-2F09-9A0D-4CB9-3399CC71A963}"/>
              </a:ext>
            </a:extLst>
          </p:cNvPr>
          <p:cNvSpPr>
            <a:spLocks noGrp="1"/>
          </p:cNvSpPr>
          <p:nvPr>
            <p:ph type="body" sz="quarter" idx="37" hasCustomPrompt="1"/>
          </p:nvPr>
        </p:nvSpPr>
        <p:spPr>
          <a:xfrm>
            <a:off x="7969972" y="2696174"/>
            <a:ext cx="2290182" cy="171717"/>
          </a:xfrm>
        </p:spPr>
        <p:txBody>
          <a:bodyPr/>
          <a:lstStyle>
            <a:lvl1pPr>
              <a:defRPr sz="900" b="0">
                <a:solidFill>
                  <a:schemeClr val="bg1"/>
                </a:solidFill>
              </a:defRPr>
            </a:lvl1pPr>
          </a:lstStyle>
          <a:p>
            <a:r>
              <a:rPr lang="en-ZA"/>
              <a:t>Job Title</a:t>
            </a:r>
            <a:endParaRPr lang="en-ZA" dirty="0"/>
          </a:p>
        </p:txBody>
      </p:sp>
      <p:sp>
        <p:nvSpPr>
          <p:cNvPr id="47" name="Picture Placeholder 5">
            <a:extLst>
              <a:ext uri="{FF2B5EF4-FFF2-40B4-BE49-F238E27FC236}">
                <a16:creationId xmlns:a16="http://schemas.microsoft.com/office/drawing/2014/main" id="{B7A99E64-DADB-9DBC-9FB2-E0206761DB51}"/>
              </a:ext>
            </a:extLst>
          </p:cNvPr>
          <p:cNvSpPr>
            <a:spLocks noGrp="1"/>
          </p:cNvSpPr>
          <p:nvPr>
            <p:ph type="pic" sz="quarter" idx="38"/>
          </p:nvPr>
        </p:nvSpPr>
        <p:spPr>
          <a:xfrm>
            <a:off x="7979496" y="4090556"/>
            <a:ext cx="1303049" cy="1146952"/>
          </a:xfrm>
          <a:prstGeom prst="rect">
            <a:avLst/>
          </a:prstGeom>
          <a:solidFill>
            <a:schemeClr val="tx1">
              <a:lumMod val="75000"/>
            </a:schemeClr>
          </a:solidFill>
        </p:spPr>
        <p:txBody>
          <a:bodyPr/>
          <a:lstStyle/>
          <a:p>
            <a:endParaRPr lang="en-ZA"/>
          </a:p>
        </p:txBody>
      </p:sp>
      <p:sp>
        <p:nvSpPr>
          <p:cNvPr id="48" name="Content Placeholder 2">
            <a:extLst>
              <a:ext uri="{FF2B5EF4-FFF2-40B4-BE49-F238E27FC236}">
                <a16:creationId xmlns:a16="http://schemas.microsoft.com/office/drawing/2014/main" id="{71727C3E-0D33-5449-E3C9-75FD482B1304}"/>
              </a:ext>
            </a:extLst>
          </p:cNvPr>
          <p:cNvSpPr>
            <a:spLocks noGrp="1"/>
          </p:cNvSpPr>
          <p:nvPr>
            <p:ph idx="39" hasCustomPrompt="1"/>
          </p:nvPr>
        </p:nvSpPr>
        <p:spPr>
          <a:xfrm>
            <a:off x="7979497" y="5737247"/>
            <a:ext cx="2290183" cy="992597"/>
          </a:xfrm>
        </p:spPr>
        <p:txBody>
          <a:bodyPr numCol="1" spcCol="360000"/>
          <a:lstStyle>
            <a:lvl1pPr>
              <a:lnSpc>
                <a:spcPct val="120000"/>
              </a:lnSpc>
              <a:spcBef>
                <a:spcPts val="0"/>
              </a:spcBef>
              <a:spcAft>
                <a:spcPts val="600"/>
              </a:spcAft>
              <a:defRPr sz="1000"/>
            </a:lvl1pPr>
            <a:lvl2pPr>
              <a:lnSpc>
                <a:spcPct val="120000"/>
              </a:lnSpc>
              <a:spcBef>
                <a:spcPts val="0"/>
              </a:spcBef>
              <a:spcAft>
                <a:spcPts val="600"/>
              </a:spcAft>
              <a:defRPr sz="1000"/>
            </a:lvl2pPr>
            <a:lvl3pPr>
              <a:lnSpc>
                <a:spcPct val="120000"/>
              </a:lnSpc>
              <a:spcBef>
                <a:spcPts val="0"/>
              </a:spcBef>
              <a:spcAft>
                <a:spcPts val="600"/>
              </a:spcAft>
              <a:defRPr sz="1000"/>
            </a:lvl3pPr>
            <a:lvl4pPr>
              <a:lnSpc>
                <a:spcPct val="120000"/>
              </a:lnSpc>
              <a:spcBef>
                <a:spcPts val="0"/>
              </a:spcBef>
              <a:spcAft>
                <a:spcPts val="600"/>
              </a:spcAft>
              <a:defRPr sz="1000"/>
            </a:lvl4pPr>
            <a:lvl5pPr>
              <a:lnSpc>
                <a:spcPct val="120000"/>
              </a:lnSpc>
              <a:spcBef>
                <a:spcPts val="0"/>
              </a:spcBef>
              <a:spcAft>
                <a:spcPts val="600"/>
              </a:spcAft>
              <a:defRPr sz="1000"/>
            </a:lvl5pPr>
          </a:lstStyle>
          <a:p>
            <a:pPr lvl="0"/>
            <a:r>
              <a:rPr lang="en-US" dirty="0"/>
              <a:t>First level – advance to next levels by pressing the increase indent icon on the Home tab on the ribbon</a:t>
            </a:r>
          </a:p>
          <a:p>
            <a:pPr lvl="1"/>
            <a:r>
              <a:rPr lang="en-US" dirty="0"/>
              <a:t>Second level</a:t>
            </a:r>
          </a:p>
        </p:txBody>
      </p:sp>
      <p:sp>
        <p:nvSpPr>
          <p:cNvPr id="49" name="Text Placeholder 25">
            <a:extLst>
              <a:ext uri="{FF2B5EF4-FFF2-40B4-BE49-F238E27FC236}">
                <a16:creationId xmlns:a16="http://schemas.microsoft.com/office/drawing/2014/main" id="{80D95D17-8DAE-D123-EBF7-CB71AE8223C2}"/>
              </a:ext>
            </a:extLst>
          </p:cNvPr>
          <p:cNvSpPr>
            <a:spLocks noGrp="1"/>
          </p:cNvSpPr>
          <p:nvPr>
            <p:ph type="body" sz="quarter" idx="40" hasCustomPrompt="1"/>
          </p:nvPr>
        </p:nvSpPr>
        <p:spPr>
          <a:xfrm>
            <a:off x="7969972" y="5297365"/>
            <a:ext cx="2290182" cy="171717"/>
          </a:xfrm>
        </p:spPr>
        <p:txBody>
          <a:bodyPr/>
          <a:lstStyle>
            <a:lvl1pPr>
              <a:defRPr sz="1100" b="1">
                <a:solidFill>
                  <a:schemeClr val="accent1"/>
                </a:solidFill>
              </a:defRPr>
            </a:lvl1pPr>
          </a:lstStyle>
          <a:p>
            <a:pPr lvl="0"/>
            <a:r>
              <a:rPr lang="en-US" dirty="0"/>
              <a:t>Name Surname</a:t>
            </a:r>
            <a:endParaRPr lang="en-ZA" dirty="0"/>
          </a:p>
        </p:txBody>
      </p:sp>
      <p:sp>
        <p:nvSpPr>
          <p:cNvPr id="50" name="Text Placeholder 25">
            <a:extLst>
              <a:ext uri="{FF2B5EF4-FFF2-40B4-BE49-F238E27FC236}">
                <a16:creationId xmlns:a16="http://schemas.microsoft.com/office/drawing/2014/main" id="{F5112BD6-8807-4873-5F76-6D1D47E5F2DB}"/>
              </a:ext>
            </a:extLst>
          </p:cNvPr>
          <p:cNvSpPr>
            <a:spLocks noGrp="1"/>
          </p:cNvSpPr>
          <p:nvPr>
            <p:ph type="body" sz="quarter" idx="41" hasCustomPrompt="1"/>
          </p:nvPr>
        </p:nvSpPr>
        <p:spPr>
          <a:xfrm>
            <a:off x="7969972" y="5491329"/>
            <a:ext cx="2290182" cy="171717"/>
          </a:xfrm>
        </p:spPr>
        <p:txBody>
          <a:bodyPr/>
          <a:lstStyle>
            <a:lvl1pPr>
              <a:defRPr sz="900" b="0">
                <a:solidFill>
                  <a:schemeClr val="bg1"/>
                </a:solidFill>
              </a:defRPr>
            </a:lvl1pPr>
          </a:lstStyle>
          <a:p>
            <a:r>
              <a:rPr lang="en-ZA"/>
              <a:t>Job Title</a:t>
            </a:r>
            <a:endParaRPr lang="en-ZA" dirty="0"/>
          </a:p>
        </p:txBody>
      </p:sp>
    </p:spTree>
    <p:extLst>
      <p:ext uri="{BB962C8B-B14F-4D97-AF65-F5344CB8AC3E}">
        <p14:creationId xmlns:p14="http://schemas.microsoft.com/office/powerpoint/2010/main" val="49750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4749800" cy="498598"/>
          </a:xfrm>
        </p:spPr>
        <p:txBody>
          <a:bodyPr/>
          <a:lstStyle>
            <a:lvl1pPr>
              <a:defRPr/>
            </a:lvl1pPr>
          </a:lstStyle>
          <a:p>
            <a:r>
              <a:rPr lang="en-US" dirty="0"/>
              <a:t>Who we are</a:t>
            </a:r>
          </a:p>
        </p:txBody>
      </p:sp>
      <p:sp>
        <p:nvSpPr>
          <p:cNvPr id="3" name="Content Placeholder 2"/>
          <p:cNvSpPr>
            <a:spLocks noGrp="1"/>
          </p:cNvSpPr>
          <p:nvPr>
            <p:ph idx="1" hasCustomPrompt="1"/>
          </p:nvPr>
        </p:nvSpPr>
        <p:spPr>
          <a:xfrm>
            <a:off x="436563" y="1295399"/>
            <a:ext cx="9823450" cy="5580063"/>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87FF18DE-AD9A-7599-988B-7D2A62FA97B4}"/>
              </a:ext>
            </a:extLst>
          </p:cNvPr>
          <p:cNvSpPr>
            <a:spLocks noGrp="1"/>
          </p:cNvSpPr>
          <p:nvPr>
            <p:ph type="body" sz="quarter" idx="10" hasCustomPrompt="1"/>
          </p:nvPr>
        </p:nvSpPr>
        <p:spPr>
          <a:xfrm>
            <a:off x="8216323" y="431800"/>
            <a:ext cx="2043690" cy="2042012"/>
          </a:xfrm>
          <a:prstGeom prst="ellipse">
            <a:avLst/>
          </a:prstGeom>
          <a:solidFill>
            <a:schemeClr val="accent1"/>
          </a:solidFill>
        </p:spPr>
        <p:txBody>
          <a:bodyPr anchor="ctr"/>
          <a:lstStyle>
            <a:lvl1pPr algn="ctr">
              <a:lnSpc>
                <a:spcPct val="120000"/>
              </a:lnSpc>
              <a:defRPr b="0">
                <a:solidFill>
                  <a:schemeClr val="tx1"/>
                </a:solidFill>
                <a:latin typeface="Merriweather" panose="00000500000000000000" pitchFamily="2" charset="0"/>
              </a:defRPr>
            </a:lvl1pPr>
          </a:lstStyle>
          <a:p>
            <a:pPr lvl="0"/>
            <a:r>
              <a:rPr lang="en-US" dirty="0"/>
              <a:t>A core belief in staff wellbeing and work life balance evidenced in policy and practice</a:t>
            </a:r>
            <a:endParaRPr lang="en-ZA" dirty="0"/>
          </a:p>
        </p:txBody>
      </p:sp>
    </p:spTree>
    <p:extLst>
      <p:ext uri="{BB962C8B-B14F-4D97-AF65-F5344CB8AC3E}">
        <p14:creationId xmlns:p14="http://schemas.microsoft.com/office/powerpoint/2010/main" val="2074115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ts youneed to know">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9823450" cy="498598"/>
          </a:xfrm>
        </p:spPr>
        <p:txBody>
          <a:bodyPr/>
          <a:lstStyle>
            <a:lvl1pPr>
              <a:defRPr>
                <a:solidFill>
                  <a:schemeClr val="tx1"/>
                </a:solidFill>
              </a:defRPr>
            </a:lvl1pPr>
          </a:lstStyle>
          <a:p>
            <a:r>
              <a:rPr lang="en-US" dirty="0"/>
              <a:t>Add title (36pt)</a:t>
            </a:r>
          </a:p>
        </p:txBody>
      </p:sp>
      <p:sp>
        <p:nvSpPr>
          <p:cNvPr id="3" name="Subtitle 2">
            <a:extLst>
              <a:ext uri="{FF2B5EF4-FFF2-40B4-BE49-F238E27FC236}">
                <a16:creationId xmlns:a16="http://schemas.microsoft.com/office/drawing/2014/main" id="{9A0D6C81-9A45-C8AB-502F-EC97A35F188A}"/>
              </a:ext>
            </a:extLst>
          </p:cNvPr>
          <p:cNvSpPr txBox="1">
            <a:spLocks/>
          </p:cNvSpPr>
          <p:nvPr userDrawn="1"/>
        </p:nvSpPr>
        <p:spPr>
          <a:xfrm>
            <a:off x="9629632" y="7107038"/>
            <a:ext cx="637309" cy="246221"/>
          </a:xfrm>
          <a:prstGeom prst="rect">
            <a:avLst/>
          </a:prstGeom>
        </p:spPr>
        <p:txBody>
          <a:bodyPr vert="horz" wrap="square" lIns="0" tIns="0" rIns="0" bIns="0" rtlCol="0">
            <a:spAutoFit/>
          </a:bodyPr>
          <a:lstStyle>
            <a:lvl1pPr indent="0" defTabSz="755887">
              <a:lnSpc>
                <a:spcPct val="100000"/>
              </a:lnSpc>
              <a:spcBef>
                <a:spcPts val="0"/>
              </a:spcBef>
              <a:buFont typeface="Arial" panose="020B0604020202020204" pitchFamily="34" charset="0"/>
              <a:buNone/>
              <a:defRPr sz="1400" i="1"/>
            </a:lvl1pPr>
            <a:lvl2pPr marL="377943" indent="0" algn="ctr" defTabSz="755887">
              <a:lnSpc>
                <a:spcPct val="100000"/>
              </a:lnSpc>
              <a:spcBef>
                <a:spcPts val="0"/>
              </a:spcBef>
              <a:buClr>
                <a:schemeClr val="accent1"/>
              </a:buClr>
              <a:buSzPct val="100000"/>
              <a:buFont typeface="Cambria" panose="02040503050406030204" pitchFamily="18" charset="0"/>
              <a:buNone/>
              <a:defRPr sz="1653"/>
            </a:lvl2pPr>
            <a:lvl3pPr marL="755887" indent="0" algn="ctr" defTabSz="755887">
              <a:lnSpc>
                <a:spcPct val="100000"/>
              </a:lnSpc>
              <a:spcBef>
                <a:spcPts val="0"/>
              </a:spcBef>
              <a:buFont typeface="Arial Nova" panose="020B0504020202020204" pitchFamily="34" charset="0"/>
              <a:buNone/>
              <a:defRPr sz="1488"/>
            </a:lvl3pPr>
            <a:lvl4pPr marL="1133831" indent="0" algn="ctr" defTabSz="755887">
              <a:lnSpc>
                <a:spcPct val="100000"/>
              </a:lnSpc>
              <a:spcBef>
                <a:spcPts val="0"/>
              </a:spcBef>
              <a:buFont typeface="Arial" panose="020B0604020202020204" pitchFamily="34" charset="0"/>
              <a:buNone/>
              <a:defRPr sz="1323"/>
            </a:lvl4pPr>
            <a:lvl5pPr marL="1511774" indent="0" algn="ctr" defTabSz="755887">
              <a:lnSpc>
                <a:spcPct val="100000"/>
              </a:lnSpc>
              <a:spcBef>
                <a:spcPts val="0"/>
              </a:spcBef>
              <a:buFont typeface="Arial Nova" panose="020B0504020202020204" pitchFamily="34" charset="0"/>
              <a:buNone/>
              <a:defRPr sz="1323"/>
            </a:lvl5pPr>
            <a:lvl6pPr marL="1889717" indent="0" algn="ctr" defTabSz="755887">
              <a:lnSpc>
                <a:spcPct val="90000"/>
              </a:lnSpc>
              <a:spcBef>
                <a:spcPts val="413"/>
              </a:spcBef>
              <a:buFont typeface="Arial" panose="020B0604020202020204" pitchFamily="34" charset="0"/>
              <a:buNone/>
              <a:defRPr sz="1323"/>
            </a:lvl6pPr>
            <a:lvl7pPr marL="2267660" indent="0" algn="ctr" defTabSz="755887">
              <a:lnSpc>
                <a:spcPct val="90000"/>
              </a:lnSpc>
              <a:spcBef>
                <a:spcPts val="413"/>
              </a:spcBef>
              <a:buFont typeface="Arial" panose="020B0604020202020204" pitchFamily="34" charset="0"/>
              <a:buNone/>
              <a:defRPr sz="1323"/>
            </a:lvl7pPr>
            <a:lvl8pPr marL="2645605" indent="0" algn="ctr" defTabSz="755887">
              <a:lnSpc>
                <a:spcPct val="90000"/>
              </a:lnSpc>
              <a:spcBef>
                <a:spcPts val="413"/>
              </a:spcBef>
              <a:buFont typeface="Arial" panose="020B0604020202020204" pitchFamily="34" charset="0"/>
              <a:buNone/>
              <a:defRPr sz="1323"/>
            </a:lvl8pPr>
            <a:lvl9pPr marL="3023548" indent="0" algn="ctr" defTabSz="755887">
              <a:lnSpc>
                <a:spcPct val="90000"/>
              </a:lnSpc>
              <a:spcBef>
                <a:spcPts val="413"/>
              </a:spcBef>
              <a:buFont typeface="Arial" panose="020B0604020202020204" pitchFamily="34" charset="0"/>
              <a:buNone/>
              <a:defRPr sz="1323"/>
            </a:lvl9pPr>
          </a:lstStyle>
          <a:p>
            <a:pPr lvl="0" algn="r"/>
            <a:fld id="{BAFC73FB-4941-4EB4-9D10-12A7DFCEB60C}" type="slidenum">
              <a:rPr lang="en-US" sz="1600" i="0" smtClean="0">
                <a:solidFill>
                  <a:schemeClr val="tx1"/>
                </a:solidFill>
              </a:rPr>
              <a:pPr lvl="0" algn="r"/>
              <a:t>‹#›</a:t>
            </a:fld>
            <a:endParaRPr lang="en-US" sz="1600" i="0" dirty="0">
              <a:solidFill>
                <a:schemeClr val="tx1"/>
              </a:solidFill>
            </a:endParaRPr>
          </a:p>
        </p:txBody>
      </p:sp>
      <p:sp>
        <p:nvSpPr>
          <p:cNvPr id="4" name="Picture Placeholder 5">
            <a:extLst>
              <a:ext uri="{FF2B5EF4-FFF2-40B4-BE49-F238E27FC236}">
                <a16:creationId xmlns:a16="http://schemas.microsoft.com/office/drawing/2014/main" id="{D346439F-E33A-483D-FD87-2970DC160C85}"/>
              </a:ext>
            </a:extLst>
          </p:cNvPr>
          <p:cNvSpPr>
            <a:spLocks noGrp="1"/>
          </p:cNvSpPr>
          <p:nvPr>
            <p:ph type="pic" sz="quarter" idx="11"/>
          </p:nvPr>
        </p:nvSpPr>
        <p:spPr>
          <a:xfrm>
            <a:off x="5350668" y="431799"/>
            <a:ext cx="4909345" cy="6443663"/>
          </a:xfrm>
          <a:solidFill>
            <a:schemeClr val="tx1">
              <a:lumMod val="75000"/>
            </a:schemeClr>
          </a:solidFill>
        </p:spPr>
        <p:txBody>
          <a:bodyPr/>
          <a:lstStyle/>
          <a:p>
            <a:endParaRPr lang="en-ZA"/>
          </a:p>
        </p:txBody>
      </p:sp>
      <p:sp>
        <p:nvSpPr>
          <p:cNvPr id="5" name="Content Placeholder 2">
            <a:extLst>
              <a:ext uri="{FF2B5EF4-FFF2-40B4-BE49-F238E27FC236}">
                <a16:creationId xmlns:a16="http://schemas.microsoft.com/office/drawing/2014/main" id="{51136CF7-90CB-2C18-B848-DF892DA05933}"/>
              </a:ext>
            </a:extLst>
          </p:cNvPr>
          <p:cNvSpPr>
            <a:spLocks noGrp="1"/>
          </p:cNvSpPr>
          <p:nvPr>
            <p:ph idx="1" hasCustomPrompt="1"/>
          </p:nvPr>
        </p:nvSpPr>
        <p:spPr>
          <a:xfrm>
            <a:off x="436563" y="1295401"/>
            <a:ext cx="4535487" cy="5012568"/>
          </a:xfrm>
        </p:spPr>
        <p:txBody>
          <a:bodyPr numCol="1" spcCol="360000"/>
          <a:lstStyle>
            <a:lvl1pPr>
              <a:lnSpc>
                <a:spcPct val="120000"/>
              </a:lnSpc>
              <a:spcBef>
                <a:spcPts val="0"/>
              </a:spcBef>
              <a:spcAft>
                <a:spcPts val="800"/>
              </a:spcAft>
              <a:defRPr>
                <a:solidFill>
                  <a:schemeClr val="tx1"/>
                </a:solidFill>
              </a:defRPr>
            </a:lvl1pPr>
            <a:lvl2pPr>
              <a:lnSpc>
                <a:spcPct val="120000"/>
              </a:lnSpc>
              <a:spcBef>
                <a:spcPts val="0"/>
              </a:spcBef>
              <a:spcAft>
                <a:spcPts val="800"/>
              </a:spcAft>
              <a:buClr>
                <a:schemeClr val="tx1"/>
              </a:buClr>
              <a:defRPr>
                <a:solidFill>
                  <a:schemeClr val="tx1"/>
                </a:solidFill>
              </a:defRPr>
            </a:lvl2pPr>
            <a:lvl3pPr>
              <a:lnSpc>
                <a:spcPct val="120000"/>
              </a:lnSpc>
              <a:spcBef>
                <a:spcPts val="0"/>
              </a:spcBef>
              <a:spcAft>
                <a:spcPts val="800"/>
              </a:spcAft>
              <a:defRPr>
                <a:solidFill>
                  <a:schemeClr val="tx1"/>
                </a:solidFill>
              </a:defRPr>
            </a:lvl3pPr>
            <a:lvl4pPr>
              <a:lnSpc>
                <a:spcPct val="120000"/>
              </a:lnSpc>
              <a:spcBef>
                <a:spcPts val="0"/>
              </a:spcBef>
              <a:spcAft>
                <a:spcPts val="800"/>
              </a:spcAft>
              <a:defRPr>
                <a:solidFill>
                  <a:schemeClr val="tx1"/>
                </a:solidFill>
              </a:defRPr>
            </a:lvl4pPr>
            <a:lvl5pPr>
              <a:lnSpc>
                <a:spcPct val="120000"/>
              </a:lnSpc>
              <a:spcBef>
                <a:spcPts val="0"/>
              </a:spcBef>
              <a:spcAft>
                <a:spcPts val="800"/>
              </a:spcAft>
              <a:defRPr>
                <a:solidFill>
                  <a:schemeClr val="tx1"/>
                </a:solidFill>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8775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F9163C-1BBB-B3F3-29EB-E97BFFFD59BE}"/>
              </a:ext>
            </a:extLst>
          </p:cNvPr>
          <p:cNvSpPr/>
          <p:nvPr userDrawn="1"/>
        </p:nvSpPr>
        <p:spPr>
          <a:xfrm>
            <a:off x="252413" y="250825"/>
            <a:ext cx="10186987" cy="70548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dirty="0"/>
          </a:p>
        </p:txBody>
      </p:sp>
      <p:sp>
        <p:nvSpPr>
          <p:cNvPr id="2" name="Title 1"/>
          <p:cNvSpPr>
            <a:spLocks noGrp="1"/>
          </p:cNvSpPr>
          <p:nvPr>
            <p:ph type="ctrTitle" hasCustomPrompt="1"/>
          </p:nvPr>
        </p:nvSpPr>
        <p:spPr>
          <a:xfrm>
            <a:off x="798763" y="2503354"/>
            <a:ext cx="4227442" cy="1666008"/>
          </a:xfrm>
        </p:spPr>
        <p:txBody>
          <a:bodyPr anchor="b">
            <a:noAutofit/>
          </a:bodyPr>
          <a:lstStyle>
            <a:lvl1pPr algn="l">
              <a:lnSpc>
                <a:spcPct val="90000"/>
              </a:lnSpc>
              <a:defRPr sz="3200" b="1" cap="all" baseline="0">
                <a:solidFill>
                  <a:schemeClr val="tx1"/>
                </a:solidFill>
              </a:defRPr>
            </a:lvl1pPr>
          </a:lstStyle>
          <a:p>
            <a:r>
              <a:rPr lang="en-US" dirty="0"/>
              <a:t>Add title (32pt)</a:t>
            </a:r>
          </a:p>
        </p:txBody>
      </p:sp>
      <p:sp>
        <p:nvSpPr>
          <p:cNvPr id="3" name="Subtitle 2"/>
          <p:cNvSpPr>
            <a:spLocks noGrp="1"/>
          </p:cNvSpPr>
          <p:nvPr>
            <p:ph type="subTitle" idx="1" hasCustomPrompt="1"/>
          </p:nvPr>
        </p:nvSpPr>
        <p:spPr>
          <a:xfrm>
            <a:off x="798763" y="4223315"/>
            <a:ext cx="4227442" cy="376393"/>
          </a:xfrm>
        </p:spPr>
        <p:txBody>
          <a:bodyPr/>
          <a:lstStyle>
            <a:lvl1pPr marL="0" indent="0" algn="l">
              <a:buNone/>
              <a:defRPr sz="2400" b="0" cap="all" baseline="0">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dirty="0"/>
              <a:t>Recruitment pack</a:t>
            </a:r>
          </a:p>
        </p:txBody>
      </p:sp>
      <p:pic>
        <p:nvPicPr>
          <p:cNvPr id="12" name="Graphic 11">
            <a:extLst>
              <a:ext uri="{FF2B5EF4-FFF2-40B4-BE49-F238E27FC236}">
                <a16:creationId xmlns:a16="http://schemas.microsoft.com/office/drawing/2014/main" id="{A7D620EF-51B7-3D23-84C8-513B02DD92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72555" y="1270251"/>
            <a:ext cx="4227442" cy="4227442"/>
          </a:xfrm>
          <a:prstGeom prst="rect">
            <a:avLst/>
          </a:prstGeom>
        </p:spPr>
      </p:pic>
      <p:sp>
        <p:nvSpPr>
          <p:cNvPr id="17" name="Text Placeholder 16">
            <a:extLst>
              <a:ext uri="{FF2B5EF4-FFF2-40B4-BE49-F238E27FC236}">
                <a16:creationId xmlns:a16="http://schemas.microsoft.com/office/drawing/2014/main" id="{22FD5315-43E4-54C2-84B4-8F72DD0B1016}"/>
              </a:ext>
            </a:extLst>
          </p:cNvPr>
          <p:cNvSpPr>
            <a:spLocks noGrp="1"/>
          </p:cNvSpPr>
          <p:nvPr>
            <p:ph type="body" sz="quarter" idx="10" hasCustomPrompt="1"/>
          </p:nvPr>
        </p:nvSpPr>
        <p:spPr>
          <a:xfrm>
            <a:off x="798763" y="5628629"/>
            <a:ext cx="2609600" cy="215178"/>
          </a:xfrm>
        </p:spPr>
        <p:txBody>
          <a:bodyPr/>
          <a:lstStyle>
            <a:lvl1pPr>
              <a:defRPr i="1"/>
            </a:lvl1pPr>
          </a:lstStyle>
          <a:p>
            <a:pPr lvl="0"/>
            <a:r>
              <a:rPr lang="en-US" dirty="0"/>
              <a:t>DD Month YYYY</a:t>
            </a:r>
          </a:p>
        </p:txBody>
      </p:sp>
      <p:sp>
        <p:nvSpPr>
          <p:cNvPr id="4" name="Freeform: Shape 5">
            <a:extLst>
              <a:ext uri="{FF2B5EF4-FFF2-40B4-BE49-F238E27FC236}">
                <a16:creationId xmlns:a16="http://schemas.microsoft.com/office/drawing/2014/main" id="{6F1EE14D-A0FE-5E77-8827-8F46FC13EC82}"/>
              </a:ext>
            </a:extLst>
          </p:cNvPr>
          <p:cNvSpPr/>
          <p:nvPr userDrawn="1"/>
        </p:nvSpPr>
        <p:spPr>
          <a:xfrm>
            <a:off x="799816" y="627933"/>
            <a:ext cx="4005942" cy="450909"/>
          </a:xfrm>
          <a:custGeom>
            <a:avLst/>
            <a:gdLst>
              <a:gd name="connsiteX0" fmla="*/ 801088 w 4429095"/>
              <a:gd name="connsiteY0" fmla="*/ 436222 h 498539"/>
              <a:gd name="connsiteX1" fmla="*/ 780189 w 4429095"/>
              <a:gd name="connsiteY1" fmla="*/ 440987 h 498539"/>
              <a:gd name="connsiteX2" fmla="*/ 766058 w 4429095"/>
              <a:gd name="connsiteY2" fmla="*/ 453602 h 498539"/>
              <a:gd name="connsiteX3" fmla="*/ 779648 w 4429095"/>
              <a:gd name="connsiteY3" fmla="*/ 463943 h 498539"/>
              <a:gd name="connsiteX4" fmla="*/ 801088 w 4429095"/>
              <a:gd name="connsiteY4" fmla="*/ 448080 h 498539"/>
              <a:gd name="connsiteX5" fmla="*/ 801088 w 4429095"/>
              <a:gd name="connsiteY5" fmla="*/ 436277 h 498539"/>
              <a:gd name="connsiteX6" fmla="*/ 1400276 w 4429095"/>
              <a:gd name="connsiteY6" fmla="*/ 434165 h 498539"/>
              <a:gd name="connsiteX7" fmla="*/ 1393075 w 4429095"/>
              <a:gd name="connsiteY7" fmla="*/ 437305 h 498539"/>
              <a:gd name="connsiteX8" fmla="*/ 1360485 w 4429095"/>
              <a:gd name="connsiteY8" fmla="*/ 453439 h 498539"/>
              <a:gd name="connsiteX9" fmla="*/ 1376131 w 4429095"/>
              <a:gd name="connsiteY9" fmla="*/ 467300 h 498539"/>
              <a:gd name="connsiteX10" fmla="*/ 1400547 w 4429095"/>
              <a:gd name="connsiteY10" fmla="*/ 445318 h 498539"/>
              <a:gd name="connsiteX11" fmla="*/ 1400547 w 4429095"/>
              <a:gd name="connsiteY11" fmla="*/ 434165 h 498539"/>
              <a:gd name="connsiteX12" fmla="*/ 122470 w 4429095"/>
              <a:gd name="connsiteY12" fmla="*/ 434165 h 498539"/>
              <a:gd name="connsiteX13" fmla="*/ 115269 w 4429095"/>
              <a:gd name="connsiteY13" fmla="*/ 437305 h 498539"/>
              <a:gd name="connsiteX14" fmla="*/ 82676 w 4429095"/>
              <a:gd name="connsiteY14" fmla="*/ 453439 h 498539"/>
              <a:gd name="connsiteX15" fmla="*/ 98269 w 4429095"/>
              <a:gd name="connsiteY15" fmla="*/ 467300 h 498539"/>
              <a:gd name="connsiteX16" fmla="*/ 122687 w 4429095"/>
              <a:gd name="connsiteY16" fmla="*/ 445318 h 498539"/>
              <a:gd name="connsiteX17" fmla="*/ 122687 w 4429095"/>
              <a:gd name="connsiteY17" fmla="*/ 434165 h 498539"/>
              <a:gd name="connsiteX18" fmla="*/ 920904 w 4429095"/>
              <a:gd name="connsiteY18" fmla="*/ 424798 h 498539"/>
              <a:gd name="connsiteX19" fmla="*/ 920927 w 4429095"/>
              <a:gd name="connsiteY19" fmla="*/ 424798 h 498539"/>
              <a:gd name="connsiteX20" fmla="*/ 920958 w 4429095"/>
              <a:gd name="connsiteY20" fmla="*/ 424853 h 498539"/>
              <a:gd name="connsiteX21" fmla="*/ 1354907 w 4429095"/>
              <a:gd name="connsiteY21" fmla="*/ 423824 h 498539"/>
              <a:gd name="connsiteX22" fmla="*/ 1354933 w 4429095"/>
              <a:gd name="connsiteY22" fmla="*/ 423824 h 498539"/>
              <a:gd name="connsiteX23" fmla="*/ 1354907 w 4429095"/>
              <a:gd name="connsiteY23" fmla="*/ 423878 h 498539"/>
              <a:gd name="connsiteX24" fmla="*/ 77045 w 4429095"/>
              <a:gd name="connsiteY24" fmla="*/ 423824 h 498539"/>
              <a:gd name="connsiteX25" fmla="*/ 77125 w 4429095"/>
              <a:gd name="connsiteY25" fmla="*/ 423824 h 498539"/>
              <a:gd name="connsiteX26" fmla="*/ 77099 w 4429095"/>
              <a:gd name="connsiteY26" fmla="*/ 423878 h 498539"/>
              <a:gd name="connsiteX27" fmla="*/ 1050250 w 4429095"/>
              <a:gd name="connsiteY27" fmla="*/ 410830 h 498539"/>
              <a:gd name="connsiteX28" fmla="*/ 1030163 w 4429095"/>
              <a:gd name="connsiteY28" fmla="*/ 430646 h 498539"/>
              <a:gd name="connsiteX29" fmla="*/ 1070444 w 4429095"/>
              <a:gd name="connsiteY29" fmla="*/ 430646 h 498539"/>
              <a:gd name="connsiteX30" fmla="*/ 1050250 w 4429095"/>
              <a:gd name="connsiteY30" fmla="*/ 410830 h 498539"/>
              <a:gd name="connsiteX31" fmla="*/ 1532274 w 4429095"/>
              <a:gd name="connsiteY31" fmla="*/ 407581 h 498539"/>
              <a:gd name="connsiteX32" fmla="*/ 1509210 w 4429095"/>
              <a:gd name="connsiteY32" fmla="*/ 432541 h 498539"/>
              <a:gd name="connsiteX33" fmla="*/ 1554527 w 4429095"/>
              <a:gd name="connsiteY33" fmla="*/ 432541 h 498539"/>
              <a:gd name="connsiteX34" fmla="*/ 1532274 w 4429095"/>
              <a:gd name="connsiteY34" fmla="*/ 407581 h 498539"/>
              <a:gd name="connsiteX35" fmla="*/ 558747 w 4429095"/>
              <a:gd name="connsiteY35" fmla="*/ 407581 h 498539"/>
              <a:gd name="connsiteX36" fmla="*/ 535683 w 4429095"/>
              <a:gd name="connsiteY36" fmla="*/ 432541 h 498539"/>
              <a:gd name="connsiteX37" fmla="*/ 581000 w 4429095"/>
              <a:gd name="connsiteY37" fmla="*/ 432541 h 498539"/>
              <a:gd name="connsiteX38" fmla="*/ 558747 w 4429095"/>
              <a:gd name="connsiteY38" fmla="*/ 407581 h 498539"/>
              <a:gd name="connsiteX39" fmla="*/ 298703 w 4429095"/>
              <a:gd name="connsiteY39" fmla="*/ 407581 h 498539"/>
              <a:gd name="connsiteX40" fmla="*/ 274122 w 4429095"/>
              <a:gd name="connsiteY40" fmla="*/ 437467 h 498539"/>
              <a:gd name="connsiteX41" fmla="*/ 298703 w 4429095"/>
              <a:gd name="connsiteY41" fmla="*/ 467354 h 498539"/>
              <a:gd name="connsiteX42" fmla="*/ 323284 w 4429095"/>
              <a:gd name="connsiteY42" fmla="*/ 437467 h 498539"/>
              <a:gd name="connsiteX43" fmla="*/ 298703 w 4429095"/>
              <a:gd name="connsiteY43" fmla="*/ 407581 h 498539"/>
              <a:gd name="connsiteX44" fmla="*/ 33136 w 4429095"/>
              <a:gd name="connsiteY44" fmla="*/ 407581 h 498539"/>
              <a:gd name="connsiteX45" fmla="*/ 8555 w 4429095"/>
              <a:gd name="connsiteY45" fmla="*/ 437467 h 498539"/>
              <a:gd name="connsiteX46" fmla="*/ 33136 w 4429095"/>
              <a:gd name="connsiteY46" fmla="*/ 467354 h 498539"/>
              <a:gd name="connsiteX47" fmla="*/ 56092 w 4429095"/>
              <a:gd name="connsiteY47" fmla="*/ 437467 h 498539"/>
              <a:gd name="connsiteX48" fmla="*/ 33136 w 4429095"/>
              <a:gd name="connsiteY48" fmla="*/ 407581 h 498539"/>
              <a:gd name="connsiteX49" fmla="*/ 1454743 w 4429095"/>
              <a:gd name="connsiteY49" fmla="*/ 407527 h 498539"/>
              <a:gd name="connsiteX50" fmla="*/ 1431786 w 4429095"/>
              <a:gd name="connsiteY50" fmla="*/ 437414 h 498539"/>
              <a:gd name="connsiteX51" fmla="*/ 1454743 w 4429095"/>
              <a:gd name="connsiteY51" fmla="*/ 467300 h 498539"/>
              <a:gd name="connsiteX52" fmla="*/ 1479323 w 4429095"/>
              <a:gd name="connsiteY52" fmla="*/ 437414 h 498539"/>
              <a:gd name="connsiteX53" fmla="*/ 1454743 w 4429095"/>
              <a:gd name="connsiteY53" fmla="*/ 407527 h 498539"/>
              <a:gd name="connsiteX54" fmla="*/ 1893998 w 4429095"/>
              <a:gd name="connsiteY54" fmla="*/ 402437 h 498539"/>
              <a:gd name="connsiteX55" fmla="*/ 1902552 w 4429095"/>
              <a:gd name="connsiteY55" fmla="*/ 402437 h 498539"/>
              <a:gd name="connsiteX56" fmla="*/ 1902552 w 4429095"/>
              <a:gd name="connsiteY56" fmla="*/ 448079 h 498539"/>
              <a:gd name="connsiteX57" fmla="*/ 1921286 w 4429095"/>
              <a:gd name="connsiteY57" fmla="*/ 467353 h 498539"/>
              <a:gd name="connsiteX58" fmla="*/ 1942347 w 4429095"/>
              <a:gd name="connsiteY58" fmla="*/ 439254 h 498539"/>
              <a:gd name="connsiteX59" fmla="*/ 1942347 w 4429095"/>
              <a:gd name="connsiteY59" fmla="*/ 402437 h 498539"/>
              <a:gd name="connsiteX60" fmla="*/ 1950901 w 4429095"/>
              <a:gd name="connsiteY60" fmla="*/ 402437 h 498539"/>
              <a:gd name="connsiteX61" fmla="*/ 1950901 w 4429095"/>
              <a:gd name="connsiteY61" fmla="*/ 472497 h 498539"/>
              <a:gd name="connsiteX62" fmla="*/ 1943051 w 4429095"/>
              <a:gd name="connsiteY62" fmla="*/ 472497 h 498539"/>
              <a:gd name="connsiteX63" fmla="*/ 1943051 w 4429095"/>
              <a:gd name="connsiteY63" fmla="*/ 459882 h 498539"/>
              <a:gd name="connsiteX64" fmla="*/ 1942780 w 4429095"/>
              <a:gd name="connsiteY64" fmla="*/ 459882 h 498539"/>
              <a:gd name="connsiteX65" fmla="*/ 1918578 w 4429095"/>
              <a:gd name="connsiteY65" fmla="*/ 474554 h 498539"/>
              <a:gd name="connsiteX66" fmla="*/ 1893998 w 4429095"/>
              <a:gd name="connsiteY66" fmla="*/ 447916 h 498539"/>
              <a:gd name="connsiteX67" fmla="*/ 1679866 w 4429095"/>
              <a:gd name="connsiteY67" fmla="*/ 402437 h 498539"/>
              <a:gd name="connsiteX68" fmla="*/ 1688962 w 4429095"/>
              <a:gd name="connsiteY68" fmla="*/ 402437 h 498539"/>
              <a:gd name="connsiteX69" fmla="*/ 1712026 w 4429095"/>
              <a:gd name="connsiteY69" fmla="*/ 462156 h 498539"/>
              <a:gd name="connsiteX70" fmla="*/ 1733629 w 4429095"/>
              <a:gd name="connsiteY70" fmla="*/ 402437 h 498539"/>
              <a:gd name="connsiteX71" fmla="*/ 1742184 w 4429095"/>
              <a:gd name="connsiteY71" fmla="*/ 402437 h 498539"/>
              <a:gd name="connsiteX72" fmla="*/ 1711756 w 4429095"/>
              <a:gd name="connsiteY72" fmla="*/ 483217 h 498539"/>
              <a:gd name="connsiteX73" fmla="*/ 1693293 w 4429095"/>
              <a:gd name="connsiteY73" fmla="*/ 498431 h 498539"/>
              <a:gd name="connsiteX74" fmla="*/ 1686796 w 4429095"/>
              <a:gd name="connsiteY74" fmla="*/ 497727 h 498539"/>
              <a:gd name="connsiteX75" fmla="*/ 1686796 w 4429095"/>
              <a:gd name="connsiteY75" fmla="*/ 490526 h 498539"/>
              <a:gd name="connsiteX76" fmla="*/ 1692644 w 4429095"/>
              <a:gd name="connsiteY76" fmla="*/ 491230 h 498539"/>
              <a:gd name="connsiteX77" fmla="*/ 1704880 w 4429095"/>
              <a:gd name="connsiteY77" fmla="*/ 480239 h 498539"/>
              <a:gd name="connsiteX78" fmla="*/ 1707858 w 4429095"/>
              <a:gd name="connsiteY78" fmla="*/ 472226 h 498539"/>
              <a:gd name="connsiteX79" fmla="*/ 1885985 w 4429095"/>
              <a:gd name="connsiteY79" fmla="*/ 401463 h 498539"/>
              <a:gd name="connsiteX80" fmla="*/ 1885985 w 4429095"/>
              <a:gd name="connsiteY80" fmla="*/ 410017 h 498539"/>
              <a:gd name="connsiteX81" fmla="*/ 1859888 w 4429095"/>
              <a:gd name="connsiteY81" fmla="*/ 435139 h 498539"/>
              <a:gd name="connsiteX82" fmla="*/ 1859888 w 4429095"/>
              <a:gd name="connsiteY82" fmla="*/ 472497 h 498539"/>
              <a:gd name="connsiteX83" fmla="*/ 1851334 w 4429095"/>
              <a:gd name="connsiteY83" fmla="*/ 472497 h 498539"/>
              <a:gd name="connsiteX84" fmla="*/ 1851334 w 4429095"/>
              <a:gd name="connsiteY84" fmla="*/ 402437 h 498539"/>
              <a:gd name="connsiteX85" fmla="*/ 1851388 w 4429095"/>
              <a:gd name="connsiteY85" fmla="*/ 402437 h 498539"/>
              <a:gd name="connsiteX86" fmla="*/ 1859239 w 4429095"/>
              <a:gd name="connsiteY86" fmla="*/ 402437 h 498539"/>
              <a:gd name="connsiteX87" fmla="*/ 1859239 w 4429095"/>
              <a:gd name="connsiteY87" fmla="*/ 418842 h 498539"/>
              <a:gd name="connsiteX88" fmla="*/ 1859510 w 4429095"/>
              <a:gd name="connsiteY88" fmla="*/ 418842 h 498539"/>
              <a:gd name="connsiteX89" fmla="*/ 1885985 w 4429095"/>
              <a:gd name="connsiteY89" fmla="*/ 401463 h 498539"/>
              <a:gd name="connsiteX90" fmla="*/ 183001 w 4429095"/>
              <a:gd name="connsiteY90" fmla="*/ 401463 h 498539"/>
              <a:gd name="connsiteX91" fmla="*/ 183001 w 4429095"/>
              <a:gd name="connsiteY91" fmla="*/ 410017 h 498539"/>
              <a:gd name="connsiteX92" fmla="*/ 156904 w 4429095"/>
              <a:gd name="connsiteY92" fmla="*/ 435139 h 498539"/>
              <a:gd name="connsiteX93" fmla="*/ 156904 w 4429095"/>
              <a:gd name="connsiteY93" fmla="*/ 472497 h 498539"/>
              <a:gd name="connsiteX94" fmla="*/ 148350 w 4429095"/>
              <a:gd name="connsiteY94" fmla="*/ 472497 h 498539"/>
              <a:gd name="connsiteX95" fmla="*/ 148350 w 4429095"/>
              <a:gd name="connsiteY95" fmla="*/ 402437 h 498539"/>
              <a:gd name="connsiteX96" fmla="*/ 148404 w 4429095"/>
              <a:gd name="connsiteY96" fmla="*/ 402437 h 498539"/>
              <a:gd name="connsiteX97" fmla="*/ 156255 w 4429095"/>
              <a:gd name="connsiteY97" fmla="*/ 402437 h 498539"/>
              <a:gd name="connsiteX98" fmla="*/ 156255 w 4429095"/>
              <a:gd name="connsiteY98" fmla="*/ 418842 h 498539"/>
              <a:gd name="connsiteX99" fmla="*/ 156525 w 4429095"/>
              <a:gd name="connsiteY99" fmla="*/ 418842 h 498539"/>
              <a:gd name="connsiteX100" fmla="*/ 183001 w 4429095"/>
              <a:gd name="connsiteY100" fmla="*/ 401463 h 498539"/>
              <a:gd name="connsiteX101" fmla="*/ 1117819 w 4429095"/>
              <a:gd name="connsiteY101" fmla="*/ 400651 h 498539"/>
              <a:gd name="connsiteX102" fmla="*/ 1146568 w 4429095"/>
              <a:gd name="connsiteY102" fmla="*/ 422633 h 498539"/>
              <a:gd name="connsiteX103" fmla="*/ 1135036 w 4429095"/>
              <a:gd name="connsiteY103" fmla="*/ 422633 h 498539"/>
              <a:gd name="connsiteX104" fmla="*/ 1118739 w 4429095"/>
              <a:gd name="connsiteY104" fmla="*/ 410830 h 498539"/>
              <a:gd name="connsiteX105" fmla="*/ 1103796 w 4429095"/>
              <a:gd name="connsiteY105" fmla="*/ 419817 h 498539"/>
              <a:gd name="connsiteX106" fmla="*/ 1126752 w 4429095"/>
              <a:gd name="connsiteY106" fmla="*/ 432053 h 498539"/>
              <a:gd name="connsiteX107" fmla="*/ 1149709 w 4429095"/>
              <a:gd name="connsiteY107" fmla="*/ 452032 h 498539"/>
              <a:gd name="connsiteX108" fmla="*/ 1119822 w 4429095"/>
              <a:gd name="connsiteY108" fmla="*/ 474176 h 498539"/>
              <a:gd name="connsiteX109" fmla="*/ 1090097 w 4429095"/>
              <a:gd name="connsiteY109" fmla="*/ 450408 h 498539"/>
              <a:gd name="connsiteX110" fmla="*/ 1101629 w 4429095"/>
              <a:gd name="connsiteY110" fmla="*/ 450408 h 498539"/>
              <a:gd name="connsiteX111" fmla="*/ 1101684 w 4429095"/>
              <a:gd name="connsiteY111" fmla="*/ 450353 h 498539"/>
              <a:gd name="connsiteX112" fmla="*/ 1120580 w 4429095"/>
              <a:gd name="connsiteY112" fmla="*/ 463943 h 498539"/>
              <a:gd name="connsiteX113" fmla="*/ 1137527 w 4429095"/>
              <a:gd name="connsiteY113" fmla="*/ 453494 h 498539"/>
              <a:gd name="connsiteX114" fmla="*/ 1114569 w 4429095"/>
              <a:gd name="connsiteY114" fmla="*/ 440445 h 498539"/>
              <a:gd name="connsiteX115" fmla="*/ 1091614 w 4429095"/>
              <a:gd name="connsiteY115" fmla="*/ 420629 h 498539"/>
              <a:gd name="connsiteX116" fmla="*/ 1117819 w 4429095"/>
              <a:gd name="connsiteY116" fmla="*/ 400651 h 498539"/>
              <a:gd name="connsiteX117" fmla="*/ 902604 w 4429095"/>
              <a:gd name="connsiteY117" fmla="*/ 400651 h 498539"/>
              <a:gd name="connsiteX118" fmla="*/ 932869 w 4429095"/>
              <a:gd name="connsiteY118" fmla="*/ 424798 h 498539"/>
              <a:gd name="connsiteX119" fmla="*/ 920927 w 4429095"/>
              <a:gd name="connsiteY119" fmla="*/ 424798 h 498539"/>
              <a:gd name="connsiteX120" fmla="*/ 915192 w 4429095"/>
              <a:gd name="connsiteY120" fmla="*/ 414559 h 498539"/>
              <a:gd name="connsiteX121" fmla="*/ 903579 w 4429095"/>
              <a:gd name="connsiteY121" fmla="*/ 410884 h 498539"/>
              <a:gd name="connsiteX122" fmla="*/ 881705 w 4429095"/>
              <a:gd name="connsiteY122" fmla="*/ 438280 h 498539"/>
              <a:gd name="connsiteX123" fmla="*/ 902225 w 4429095"/>
              <a:gd name="connsiteY123" fmla="*/ 463943 h 498539"/>
              <a:gd name="connsiteX124" fmla="*/ 921500 w 4429095"/>
              <a:gd name="connsiteY124" fmla="*/ 446834 h 498539"/>
              <a:gd name="connsiteX125" fmla="*/ 933302 w 4429095"/>
              <a:gd name="connsiteY125" fmla="*/ 446834 h 498539"/>
              <a:gd name="connsiteX126" fmla="*/ 902333 w 4429095"/>
              <a:gd name="connsiteY126" fmla="*/ 474122 h 498539"/>
              <a:gd name="connsiteX127" fmla="*/ 869468 w 4429095"/>
              <a:gd name="connsiteY127" fmla="*/ 438280 h 498539"/>
              <a:gd name="connsiteX128" fmla="*/ 902604 w 4429095"/>
              <a:gd name="connsiteY128" fmla="*/ 400651 h 498539"/>
              <a:gd name="connsiteX129" fmla="*/ 867033 w 4429095"/>
              <a:gd name="connsiteY129" fmla="*/ 400650 h 498539"/>
              <a:gd name="connsiteX130" fmla="*/ 867033 w 4429095"/>
              <a:gd name="connsiteY130" fmla="*/ 412887 h 498539"/>
              <a:gd name="connsiteX131" fmla="*/ 841639 w 4429095"/>
              <a:gd name="connsiteY131" fmla="*/ 441257 h 498539"/>
              <a:gd name="connsiteX132" fmla="*/ 841639 w 4429095"/>
              <a:gd name="connsiteY132" fmla="*/ 472497 h 498539"/>
              <a:gd name="connsiteX133" fmla="*/ 830108 w 4429095"/>
              <a:gd name="connsiteY133" fmla="*/ 472497 h 498539"/>
              <a:gd name="connsiteX134" fmla="*/ 830108 w 4429095"/>
              <a:gd name="connsiteY134" fmla="*/ 402329 h 498539"/>
              <a:gd name="connsiteX135" fmla="*/ 830108 w 4429095"/>
              <a:gd name="connsiteY135" fmla="*/ 402275 h 498539"/>
              <a:gd name="connsiteX136" fmla="*/ 840991 w 4429095"/>
              <a:gd name="connsiteY136" fmla="*/ 402275 h 498539"/>
              <a:gd name="connsiteX137" fmla="*/ 840991 w 4429095"/>
              <a:gd name="connsiteY137" fmla="*/ 417055 h 498539"/>
              <a:gd name="connsiteX138" fmla="*/ 841261 w 4429095"/>
              <a:gd name="connsiteY138" fmla="*/ 417055 h 498539"/>
              <a:gd name="connsiteX139" fmla="*/ 867033 w 4429095"/>
              <a:gd name="connsiteY139" fmla="*/ 400650 h 498539"/>
              <a:gd name="connsiteX140" fmla="*/ 1050900 w 4429095"/>
              <a:gd name="connsiteY140" fmla="*/ 400597 h 498539"/>
              <a:gd name="connsiteX141" fmla="*/ 1082681 w 4429095"/>
              <a:gd name="connsiteY141" fmla="*/ 440770 h 498539"/>
              <a:gd name="connsiteX142" fmla="*/ 1030163 w 4429095"/>
              <a:gd name="connsiteY142" fmla="*/ 440770 h 498539"/>
              <a:gd name="connsiteX143" fmla="*/ 1052036 w 4429095"/>
              <a:gd name="connsiteY143" fmla="*/ 463835 h 498539"/>
              <a:gd name="connsiteX144" fmla="*/ 1070227 w 4429095"/>
              <a:gd name="connsiteY144" fmla="*/ 450137 h 498539"/>
              <a:gd name="connsiteX145" fmla="*/ 1081651 w 4429095"/>
              <a:gd name="connsiteY145" fmla="*/ 450137 h 498539"/>
              <a:gd name="connsiteX146" fmla="*/ 1081598 w 4429095"/>
              <a:gd name="connsiteY146" fmla="*/ 450191 h 498539"/>
              <a:gd name="connsiteX147" fmla="*/ 1051603 w 4429095"/>
              <a:gd name="connsiteY147" fmla="*/ 474068 h 498539"/>
              <a:gd name="connsiteX148" fmla="*/ 1017927 w 4429095"/>
              <a:gd name="connsiteY148" fmla="*/ 437143 h 498539"/>
              <a:gd name="connsiteX149" fmla="*/ 1050900 w 4429095"/>
              <a:gd name="connsiteY149" fmla="*/ 400597 h 498539"/>
              <a:gd name="connsiteX150" fmla="*/ 786307 w 4429095"/>
              <a:gd name="connsiteY150" fmla="*/ 400597 h 498539"/>
              <a:gd name="connsiteX151" fmla="*/ 812620 w 4429095"/>
              <a:gd name="connsiteY151" fmla="*/ 419872 h 498539"/>
              <a:gd name="connsiteX152" fmla="*/ 812620 w 4429095"/>
              <a:gd name="connsiteY152" fmla="*/ 455984 h 498539"/>
              <a:gd name="connsiteX153" fmla="*/ 816302 w 4429095"/>
              <a:gd name="connsiteY153" fmla="*/ 463835 h 498539"/>
              <a:gd name="connsiteX154" fmla="*/ 819821 w 4429095"/>
              <a:gd name="connsiteY154" fmla="*/ 463131 h 498539"/>
              <a:gd name="connsiteX155" fmla="*/ 819821 w 4429095"/>
              <a:gd name="connsiteY155" fmla="*/ 472065 h 498539"/>
              <a:gd name="connsiteX156" fmla="*/ 819821 w 4429095"/>
              <a:gd name="connsiteY156" fmla="*/ 472227 h 498539"/>
              <a:gd name="connsiteX157" fmla="*/ 811537 w 4429095"/>
              <a:gd name="connsiteY157" fmla="*/ 474122 h 498539"/>
              <a:gd name="connsiteX158" fmla="*/ 801792 w 4429095"/>
              <a:gd name="connsiteY158" fmla="*/ 463239 h 498539"/>
              <a:gd name="connsiteX159" fmla="*/ 777103 w 4429095"/>
              <a:gd name="connsiteY159" fmla="*/ 474122 h 498539"/>
              <a:gd name="connsiteX160" fmla="*/ 753876 w 4429095"/>
              <a:gd name="connsiteY160" fmla="*/ 454414 h 498539"/>
              <a:gd name="connsiteX161" fmla="*/ 777644 w 4429095"/>
              <a:gd name="connsiteY161" fmla="*/ 432812 h 498539"/>
              <a:gd name="connsiteX162" fmla="*/ 801250 w 4429095"/>
              <a:gd name="connsiteY162" fmla="*/ 422470 h 498539"/>
              <a:gd name="connsiteX163" fmla="*/ 785657 w 4429095"/>
              <a:gd name="connsiteY163" fmla="*/ 410776 h 498539"/>
              <a:gd name="connsiteX164" fmla="*/ 768115 w 4429095"/>
              <a:gd name="connsiteY164" fmla="*/ 424095 h 498539"/>
              <a:gd name="connsiteX165" fmla="*/ 756583 w 4429095"/>
              <a:gd name="connsiteY165" fmla="*/ 424095 h 498539"/>
              <a:gd name="connsiteX166" fmla="*/ 786307 w 4429095"/>
              <a:gd name="connsiteY166" fmla="*/ 400597 h 498539"/>
              <a:gd name="connsiteX167" fmla="*/ 33082 w 4429095"/>
              <a:gd name="connsiteY167" fmla="*/ 400434 h 498539"/>
              <a:gd name="connsiteX168" fmla="*/ 64593 w 4429095"/>
              <a:gd name="connsiteY168" fmla="*/ 437521 h 498539"/>
              <a:gd name="connsiteX169" fmla="*/ 33082 w 4429095"/>
              <a:gd name="connsiteY169" fmla="*/ 474609 h 498539"/>
              <a:gd name="connsiteX170" fmla="*/ 8772 w 4429095"/>
              <a:gd name="connsiteY170" fmla="*/ 459286 h 498539"/>
              <a:gd name="connsiteX171" fmla="*/ 8501 w 4429095"/>
              <a:gd name="connsiteY171" fmla="*/ 459286 h 498539"/>
              <a:gd name="connsiteX172" fmla="*/ 8501 w 4429095"/>
              <a:gd name="connsiteY172" fmla="*/ 498539 h 498539"/>
              <a:gd name="connsiteX173" fmla="*/ 1 w 4429095"/>
              <a:gd name="connsiteY173" fmla="*/ 498539 h 498539"/>
              <a:gd name="connsiteX174" fmla="*/ 1 w 4429095"/>
              <a:gd name="connsiteY174" fmla="*/ 402546 h 498539"/>
              <a:gd name="connsiteX175" fmla="*/ 1 w 4429095"/>
              <a:gd name="connsiteY175" fmla="*/ 402437 h 498539"/>
              <a:gd name="connsiteX176" fmla="*/ 7852 w 4429095"/>
              <a:gd name="connsiteY176" fmla="*/ 402437 h 498539"/>
              <a:gd name="connsiteX177" fmla="*/ 7852 w 4429095"/>
              <a:gd name="connsiteY177" fmla="*/ 415756 h 498539"/>
              <a:gd name="connsiteX178" fmla="*/ 8122 w 4429095"/>
              <a:gd name="connsiteY178" fmla="*/ 415756 h 498539"/>
              <a:gd name="connsiteX179" fmla="*/ 33082 w 4429095"/>
              <a:gd name="connsiteY179" fmla="*/ 400434 h 498539"/>
              <a:gd name="connsiteX180" fmla="*/ 1991887 w 4429095"/>
              <a:gd name="connsiteY180" fmla="*/ 400380 h 498539"/>
              <a:gd name="connsiteX181" fmla="*/ 2017550 w 4429095"/>
              <a:gd name="connsiteY181" fmla="*/ 422903 h 498539"/>
              <a:gd name="connsiteX182" fmla="*/ 2008996 w 4429095"/>
              <a:gd name="connsiteY182" fmla="*/ 422903 h 498539"/>
              <a:gd name="connsiteX183" fmla="*/ 1990696 w 4429095"/>
              <a:gd name="connsiteY183" fmla="*/ 407581 h 498539"/>
              <a:gd name="connsiteX184" fmla="*/ 1974128 w 4429095"/>
              <a:gd name="connsiteY184" fmla="*/ 419655 h 498539"/>
              <a:gd name="connsiteX185" fmla="*/ 1988638 w 4429095"/>
              <a:gd name="connsiteY185" fmla="*/ 431458 h 498539"/>
              <a:gd name="connsiteX186" fmla="*/ 2000008 w 4429095"/>
              <a:gd name="connsiteY186" fmla="*/ 434056 h 498539"/>
              <a:gd name="connsiteX187" fmla="*/ 2019986 w 4429095"/>
              <a:gd name="connsiteY187" fmla="*/ 453493 h 498539"/>
              <a:gd name="connsiteX188" fmla="*/ 1991887 w 4429095"/>
              <a:gd name="connsiteY188" fmla="*/ 474555 h 498539"/>
              <a:gd name="connsiteX189" fmla="*/ 1963083 w 4429095"/>
              <a:gd name="connsiteY189" fmla="*/ 449812 h 498539"/>
              <a:gd name="connsiteX190" fmla="*/ 1971638 w 4429095"/>
              <a:gd name="connsiteY190" fmla="*/ 449812 h 498539"/>
              <a:gd name="connsiteX191" fmla="*/ 1992266 w 4429095"/>
              <a:gd name="connsiteY191" fmla="*/ 467354 h 498539"/>
              <a:gd name="connsiteX192" fmla="*/ 2011432 w 4429095"/>
              <a:gd name="connsiteY192" fmla="*/ 454035 h 498539"/>
              <a:gd name="connsiteX193" fmla="*/ 1996110 w 4429095"/>
              <a:gd name="connsiteY193" fmla="*/ 441257 h 498539"/>
              <a:gd name="connsiteX194" fmla="*/ 1985119 w 4429095"/>
              <a:gd name="connsiteY194" fmla="*/ 438821 h 498539"/>
              <a:gd name="connsiteX195" fmla="*/ 1965574 w 4429095"/>
              <a:gd name="connsiteY195" fmla="*/ 420088 h 498539"/>
              <a:gd name="connsiteX196" fmla="*/ 1991887 w 4429095"/>
              <a:gd name="connsiteY196" fmla="*/ 400380 h 498539"/>
              <a:gd name="connsiteX197" fmla="*/ 1605799 w 4429095"/>
              <a:gd name="connsiteY197" fmla="*/ 400380 h 498539"/>
              <a:gd name="connsiteX198" fmla="*/ 1625886 w 4429095"/>
              <a:gd name="connsiteY198" fmla="*/ 414132 h 498539"/>
              <a:gd name="connsiteX199" fmla="*/ 1648138 w 4429095"/>
              <a:gd name="connsiteY199" fmla="*/ 400380 h 498539"/>
              <a:gd name="connsiteX200" fmla="*/ 1671365 w 4429095"/>
              <a:gd name="connsiteY200" fmla="*/ 424961 h 498539"/>
              <a:gd name="connsiteX201" fmla="*/ 1671365 w 4429095"/>
              <a:gd name="connsiteY201" fmla="*/ 472497 h 498539"/>
              <a:gd name="connsiteX202" fmla="*/ 1662811 w 4429095"/>
              <a:gd name="connsiteY202" fmla="*/ 472497 h 498539"/>
              <a:gd name="connsiteX203" fmla="*/ 1662811 w 4429095"/>
              <a:gd name="connsiteY203" fmla="*/ 425394 h 498539"/>
              <a:gd name="connsiteX204" fmla="*/ 1646243 w 4429095"/>
              <a:gd name="connsiteY204" fmla="*/ 407635 h 498539"/>
              <a:gd name="connsiteX205" fmla="*/ 1627239 w 4429095"/>
              <a:gd name="connsiteY205" fmla="*/ 432919 h 498539"/>
              <a:gd name="connsiteX206" fmla="*/ 1627239 w 4429095"/>
              <a:gd name="connsiteY206" fmla="*/ 472551 h 498539"/>
              <a:gd name="connsiteX207" fmla="*/ 1618685 w 4429095"/>
              <a:gd name="connsiteY207" fmla="*/ 472551 h 498539"/>
              <a:gd name="connsiteX208" fmla="*/ 1618685 w 4429095"/>
              <a:gd name="connsiteY208" fmla="*/ 425015 h 498539"/>
              <a:gd name="connsiteX209" fmla="*/ 1604012 w 4429095"/>
              <a:gd name="connsiteY209" fmla="*/ 407635 h 498539"/>
              <a:gd name="connsiteX210" fmla="*/ 1583113 w 4429095"/>
              <a:gd name="connsiteY210" fmla="*/ 433407 h 498539"/>
              <a:gd name="connsiteX211" fmla="*/ 1583113 w 4429095"/>
              <a:gd name="connsiteY211" fmla="*/ 472497 h 498539"/>
              <a:gd name="connsiteX212" fmla="*/ 1574559 w 4429095"/>
              <a:gd name="connsiteY212" fmla="*/ 472497 h 498539"/>
              <a:gd name="connsiteX213" fmla="*/ 1574559 w 4429095"/>
              <a:gd name="connsiteY213" fmla="*/ 402437 h 498539"/>
              <a:gd name="connsiteX214" fmla="*/ 1574613 w 4429095"/>
              <a:gd name="connsiteY214" fmla="*/ 402437 h 498539"/>
              <a:gd name="connsiteX215" fmla="*/ 1582464 w 4429095"/>
              <a:gd name="connsiteY215" fmla="*/ 402437 h 498539"/>
              <a:gd name="connsiteX216" fmla="*/ 1582464 w 4429095"/>
              <a:gd name="connsiteY216" fmla="*/ 414240 h 498539"/>
              <a:gd name="connsiteX217" fmla="*/ 1582843 w 4429095"/>
              <a:gd name="connsiteY217" fmla="*/ 414240 h 498539"/>
              <a:gd name="connsiteX218" fmla="*/ 1605799 w 4429095"/>
              <a:gd name="connsiteY218" fmla="*/ 400380 h 498539"/>
              <a:gd name="connsiteX219" fmla="*/ 1383275 w 4429095"/>
              <a:gd name="connsiteY219" fmla="*/ 400380 h 498539"/>
              <a:gd name="connsiteX220" fmla="*/ 1409047 w 4429095"/>
              <a:gd name="connsiteY220" fmla="*/ 422903 h 498539"/>
              <a:gd name="connsiteX221" fmla="*/ 1409047 w 4429095"/>
              <a:gd name="connsiteY221" fmla="*/ 460099 h 498539"/>
              <a:gd name="connsiteX222" fmla="*/ 1414082 w 4429095"/>
              <a:gd name="connsiteY222" fmla="*/ 465242 h 498539"/>
              <a:gd name="connsiteX223" fmla="*/ 1416789 w 4429095"/>
              <a:gd name="connsiteY223" fmla="*/ 464701 h 498539"/>
              <a:gd name="connsiteX224" fmla="*/ 1416789 w 4429095"/>
              <a:gd name="connsiteY224" fmla="*/ 471902 h 498539"/>
              <a:gd name="connsiteX225" fmla="*/ 1411213 w 4429095"/>
              <a:gd name="connsiteY225" fmla="*/ 472443 h 498539"/>
              <a:gd name="connsiteX226" fmla="*/ 1401196 w 4429095"/>
              <a:gd name="connsiteY226" fmla="*/ 460207 h 498539"/>
              <a:gd name="connsiteX227" fmla="*/ 1400926 w 4429095"/>
              <a:gd name="connsiteY227" fmla="*/ 460207 h 498539"/>
              <a:gd name="connsiteX228" fmla="*/ 1375373 w 4429095"/>
              <a:gd name="connsiteY228" fmla="*/ 474446 h 498539"/>
              <a:gd name="connsiteX229" fmla="*/ 1351876 w 4429095"/>
              <a:gd name="connsiteY229" fmla="*/ 453927 h 498539"/>
              <a:gd name="connsiteX230" fmla="*/ 1389502 w 4429095"/>
              <a:gd name="connsiteY230" fmla="*/ 431403 h 498539"/>
              <a:gd name="connsiteX231" fmla="*/ 1400493 w 4429095"/>
              <a:gd name="connsiteY231" fmla="*/ 421929 h 498539"/>
              <a:gd name="connsiteX232" fmla="*/ 1382193 w 4429095"/>
              <a:gd name="connsiteY232" fmla="*/ 407527 h 498539"/>
              <a:gd name="connsiteX233" fmla="*/ 1363462 w 4429095"/>
              <a:gd name="connsiteY233" fmla="*/ 423824 h 498539"/>
              <a:gd name="connsiteX234" fmla="*/ 1354933 w 4429095"/>
              <a:gd name="connsiteY234" fmla="*/ 423824 h 498539"/>
              <a:gd name="connsiteX235" fmla="*/ 1363387 w 4429095"/>
              <a:gd name="connsiteY235" fmla="*/ 405977 h 498539"/>
              <a:gd name="connsiteX236" fmla="*/ 1383275 w 4429095"/>
              <a:gd name="connsiteY236" fmla="*/ 400380 h 498539"/>
              <a:gd name="connsiteX237" fmla="*/ 1314896 w 4429095"/>
              <a:gd name="connsiteY237" fmla="*/ 400380 h 498539"/>
              <a:gd name="connsiteX238" fmla="*/ 1343267 w 4429095"/>
              <a:gd name="connsiteY238" fmla="*/ 424419 h 498539"/>
              <a:gd name="connsiteX239" fmla="*/ 1334713 w 4429095"/>
              <a:gd name="connsiteY239" fmla="*/ 424419 h 498539"/>
              <a:gd name="connsiteX240" fmla="*/ 1314896 w 4429095"/>
              <a:gd name="connsiteY240" fmla="*/ 407581 h 498539"/>
              <a:gd name="connsiteX241" fmla="*/ 1290315 w 4429095"/>
              <a:gd name="connsiteY241" fmla="*/ 437467 h 498539"/>
              <a:gd name="connsiteX242" fmla="*/ 1314896 w 4429095"/>
              <a:gd name="connsiteY242" fmla="*/ 467354 h 498539"/>
              <a:gd name="connsiteX243" fmla="*/ 1335253 w 4429095"/>
              <a:gd name="connsiteY243" fmla="*/ 447375 h 498539"/>
              <a:gd name="connsiteX244" fmla="*/ 1343809 w 4429095"/>
              <a:gd name="connsiteY244" fmla="*/ 447375 h 498539"/>
              <a:gd name="connsiteX245" fmla="*/ 1314896 w 4429095"/>
              <a:gd name="connsiteY245" fmla="*/ 474555 h 498539"/>
              <a:gd name="connsiteX246" fmla="*/ 1281762 w 4429095"/>
              <a:gd name="connsiteY246" fmla="*/ 437467 h 498539"/>
              <a:gd name="connsiteX247" fmla="*/ 1314896 w 4429095"/>
              <a:gd name="connsiteY247" fmla="*/ 400380 h 498539"/>
              <a:gd name="connsiteX248" fmla="*/ 298703 w 4429095"/>
              <a:gd name="connsiteY248" fmla="*/ 400380 h 498539"/>
              <a:gd name="connsiteX249" fmla="*/ 331839 w 4429095"/>
              <a:gd name="connsiteY249" fmla="*/ 437467 h 498539"/>
              <a:gd name="connsiteX250" fmla="*/ 298703 w 4429095"/>
              <a:gd name="connsiteY250" fmla="*/ 474555 h 498539"/>
              <a:gd name="connsiteX251" fmla="*/ 265568 w 4429095"/>
              <a:gd name="connsiteY251" fmla="*/ 437467 h 498539"/>
              <a:gd name="connsiteX252" fmla="*/ 298703 w 4429095"/>
              <a:gd name="connsiteY252" fmla="*/ 400380 h 498539"/>
              <a:gd name="connsiteX253" fmla="*/ 105470 w 4429095"/>
              <a:gd name="connsiteY253" fmla="*/ 400380 h 498539"/>
              <a:gd name="connsiteX254" fmla="*/ 131241 w 4429095"/>
              <a:gd name="connsiteY254" fmla="*/ 422903 h 498539"/>
              <a:gd name="connsiteX255" fmla="*/ 131241 w 4429095"/>
              <a:gd name="connsiteY255" fmla="*/ 460099 h 498539"/>
              <a:gd name="connsiteX256" fmla="*/ 136276 w 4429095"/>
              <a:gd name="connsiteY256" fmla="*/ 465242 h 498539"/>
              <a:gd name="connsiteX257" fmla="*/ 138984 w 4429095"/>
              <a:gd name="connsiteY257" fmla="*/ 464701 h 498539"/>
              <a:gd name="connsiteX258" fmla="*/ 138984 w 4429095"/>
              <a:gd name="connsiteY258" fmla="*/ 471902 h 498539"/>
              <a:gd name="connsiteX259" fmla="*/ 133407 w 4429095"/>
              <a:gd name="connsiteY259" fmla="*/ 472443 h 498539"/>
              <a:gd name="connsiteX260" fmla="*/ 123336 w 4429095"/>
              <a:gd name="connsiteY260" fmla="*/ 460207 h 498539"/>
              <a:gd name="connsiteX261" fmla="*/ 123066 w 4429095"/>
              <a:gd name="connsiteY261" fmla="*/ 460207 h 498539"/>
              <a:gd name="connsiteX262" fmla="*/ 97511 w 4429095"/>
              <a:gd name="connsiteY262" fmla="*/ 474446 h 498539"/>
              <a:gd name="connsiteX263" fmla="*/ 74013 w 4429095"/>
              <a:gd name="connsiteY263" fmla="*/ 453927 h 498539"/>
              <a:gd name="connsiteX264" fmla="*/ 111642 w 4429095"/>
              <a:gd name="connsiteY264" fmla="*/ 431403 h 498539"/>
              <a:gd name="connsiteX265" fmla="*/ 122633 w 4429095"/>
              <a:gd name="connsiteY265" fmla="*/ 421929 h 498539"/>
              <a:gd name="connsiteX266" fmla="*/ 104333 w 4429095"/>
              <a:gd name="connsiteY266" fmla="*/ 407527 h 498539"/>
              <a:gd name="connsiteX267" fmla="*/ 85599 w 4429095"/>
              <a:gd name="connsiteY267" fmla="*/ 423824 h 498539"/>
              <a:gd name="connsiteX268" fmla="*/ 77125 w 4429095"/>
              <a:gd name="connsiteY268" fmla="*/ 423824 h 498539"/>
              <a:gd name="connsiteX269" fmla="*/ 85580 w 4429095"/>
              <a:gd name="connsiteY269" fmla="*/ 405977 h 498539"/>
              <a:gd name="connsiteX270" fmla="*/ 105470 w 4429095"/>
              <a:gd name="connsiteY270" fmla="*/ 400380 h 498539"/>
              <a:gd name="connsiteX271" fmla="*/ 1532220 w 4429095"/>
              <a:gd name="connsiteY271" fmla="*/ 400326 h 498539"/>
              <a:gd name="connsiteX272" fmla="*/ 1563027 w 4429095"/>
              <a:gd name="connsiteY272" fmla="*/ 439687 h 498539"/>
              <a:gd name="connsiteX273" fmla="*/ 1509101 w 4429095"/>
              <a:gd name="connsiteY273" fmla="*/ 439687 h 498539"/>
              <a:gd name="connsiteX274" fmla="*/ 1509155 w 4429095"/>
              <a:gd name="connsiteY274" fmla="*/ 439741 h 498539"/>
              <a:gd name="connsiteX275" fmla="*/ 1532220 w 4429095"/>
              <a:gd name="connsiteY275" fmla="*/ 467300 h 498539"/>
              <a:gd name="connsiteX276" fmla="*/ 1554202 w 4429095"/>
              <a:gd name="connsiteY276" fmla="*/ 449379 h 498539"/>
              <a:gd name="connsiteX277" fmla="*/ 1562756 w 4429095"/>
              <a:gd name="connsiteY277" fmla="*/ 449379 h 498539"/>
              <a:gd name="connsiteX278" fmla="*/ 1532220 w 4429095"/>
              <a:gd name="connsiteY278" fmla="*/ 474501 h 498539"/>
              <a:gd name="connsiteX279" fmla="*/ 1500601 w 4429095"/>
              <a:gd name="connsiteY279" fmla="*/ 437413 h 498539"/>
              <a:gd name="connsiteX280" fmla="*/ 1532220 w 4429095"/>
              <a:gd name="connsiteY280" fmla="*/ 400326 h 498539"/>
              <a:gd name="connsiteX281" fmla="*/ 558693 w 4429095"/>
              <a:gd name="connsiteY281" fmla="*/ 400326 h 498539"/>
              <a:gd name="connsiteX282" fmla="*/ 589500 w 4429095"/>
              <a:gd name="connsiteY282" fmla="*/ 439687 h 498539"/>
              <a:gd name="connsiteX283" fmla="*/ 535574 w 4429095"/>
              <a:gd name="connsiteY283" fmla="*/ 439687 h 498539"/>
              <a:gd name="connsiteX284" fmla="*/ 535628 w 4429095"/>
              <a:gd name="connsiteY284" fmla="*/ 439741 h 498539"/>
              <a:gd name="connsiteX285" fmla="*/ 558693 w 4429095"/>
              <a:gd name="connsiteY285" fmla="*/ 467300 h 498539"/>
              <a:gd name="connsiteX286" fmla="*/ 580675 w 4429095"/>
              <a:gd name="connsiteY286" fmla="*/ 449379 h 498539"/>
              <a:gd name="connsiteX287" fmla="*/ 589228 w 4429095"/>
              <a:gd name="connsiteY287" fmla="*/ 449379 h 498539"/>
              <a:gd name="connsiteX288" fmla="*/ 558693 w 4429095"/>
              <a:gd name="connsiteY288" fmla="*/ 474501 h 498539"/>
              <a:gd name="connsiteX289" fmla="*/ 527074 w 4429095"/>
              <a:gd name="connsiteY289" fmla="*/ 437413 h 498539"/>
              <a:gd name="connsiteX290" fmla="*/ 558693 w 4429095"/>
              <a:gd name="connsiteY290" fmla="*/ 400326 h 498539"/>
              <a:gd name="connsiteX291" fmla="*/ 1234495 w 4429095"/>
              <a:gd name="connsiteY291" fmla="*/ 384787 h 498539"/>
              <a:gd name="connsiteX292" fmla="*/ 1215058 w 4429095"/>
              <a:gd name="connsiteY292" fmla="*/ 434490 h 498539"/>
              <a:gd name="connsiteX293" fmla="*/ 1253228 w 4429095"/>
              <a:gd name="connsiteY293" fmla="*/ 434490 h 498539"/>
              <a:gd name="connsiteX294" fmla="*/ 2037366 w 4429095"/>
              <a:gd name="connsiteY294" fmla="*/ 381322 h 498539"/>
              <a:gd name="connsiteX295" fmla="*/ 2045921 w 4429095"/>
              <a:gd name="connsiteY295" fmla="*/ 381322 h 498539"/>
              <a:gd name="connsiteX296" fmla="*/ 2045921 w 4429095"/>
              <a:gd name="connsiteY296" fmla="*/ 402383 h 498539"/>
              <a:gd name="connsiteX297" fmla="*/ 2045921 w 4429095"/>
              <a:gd name="connsiteY297" fmla="*/ 402437 h 498539"/>
              <a:gd name="connsiteX298" fmla="*/ 2060160 w 4429095"/>
              <a:gd name="connsiteY298" fmla="*/ 402437 h 498539"/>
              <a:gd name="connsiteX299" fmla="*/ 2060160 w 4429095"/>
              <a:gd name="connsiteY299" fmla="*/ 409638 h 498539"/>
              <a:gd name="connsiteX300" fmla="*/ 2045921 w 4429095"/>
              <a:gd name="connsiteY300" fmla="*/ 409638 h 498539"/>
              <a:gd name="connsiteX301" fmla="*/ 2045921 w 4429095"/>
              <a:gd name="connsiteY301" fmla="*/ 456904 h 498539"/>
              <a:gd name="connsiteX302" fmla="*/ 2052851 w 4429095"/>
              <a:gd name="connsiteY302" fmla="*/ 466108 h 498539"/>
              <a:gd name="connsiteX303" fmla="*/ 2060160 w 4429095"/>
              <a:gd name="connsiteY303" fmla="*/ 465675 h 498539"/>
              <a:gd name="connsiteX304" fmla="*/ 2060160 w 4429095"/>
              <a:gd name="connsiteY304" fmla="*/ 472985 h 498539"/>
              <a:gd name="connsiteX305" fmla="*/ 2052580 w 4429095"/>
              <a:gd name="connsiteY305" fmla="*/ 473255 h 498539"/>
              <a:gd name="connsiteX306" fmla="*/ 2037366 w 4429095"/>
              <a:gd name="connsiteY306" fmla="*/ 457500 h 498539"/>
              <a:gd name="connsiteX307" fmla="*/ 2037366 w 4429095"/>
              <a:gd name="connsiteY307" fmla="*/ 409584 h 498539"/>
              <a:gd name="connsiteX308" fmla="*/ 2025130 w 4429095"/>
              <a:gd name="connsiteY308" fmla="*/ 409584 h 498539"/>
              <a:gd name="connsiteX309" fmla="*/ 2025130 w 4429095"/>
              <a:gd name="connsiteY309" fmla="*/ 402383 h 498539"/>
              <a:gd name="connsiteX310" fmla="*/ 2037366 w 4429095"/>
              <a:gd name="connsiteY310" fmla="*/ 402383 h 498539"/>
              <a:gd name="connsiteX311" fmla="*/ 422526 w 4429095"/>
              <a:gd name="connsiteY311" fmla="*/ 381322 h 498539"/>
              <a:gd name="connsiteX312" fmla="*/ 431081 w 4429095"/>
              <a:gd name="connsiteY312" fmla="*/ 381322 h 498539"/>
              <a:gd name="connsiteX313" fmla="*/ 431081 w 4429095"/>
              <a:gd name="connsiteY313" fmla="*/ 402383 h 498539"/>
              <a:gd name="connsiteX314" fmla="*/ 431081 w 4429095"/>
              <a:gd name="connsiteY314" fmla="*/ 402437 h 498539"/>
              <a:gd name="connsiteX315" fmla="*/ 445320 w 4429095"/>
              <a:gd name="connsiteY315" fmla="*/ 402437 h 498539"/>
              <a:gd name="connsiteX316" fmla="*/ 445320 w 4429095"/>
              <a:gd name="connsiteY316" fmla="*/ 409638 h 498539"/>
              <a:gd name="connsiteX317" fmla="*/ 431081 w 4429095"/>
              <a:gd name="connsiteY317" fmla="*/ 409638 h 498539"/>
              <a:gd name="connsiteX318" fmla="*/ 431081 w 4429095"/>
              <a:gd name="connsiteY318" fmla="*/ 456904 h 498539"/>
              <a:gd name="connsiteX319" fmla="*/ 438011 w 4429095"/>
              <a:gd name="connsiteY319" fmla="*/ 466108 h 498539"/>
              <a:gd name="connsiteX320" fmla="*/ 445320 w 4429095"/>
              <a:gd name="connsiteY320" fmla="*/ 465675 h 498539"/>
              <a:gd name="connsiteX321" fmla="*/ 445320 w 4429095"/>
              <a:gd name="connsiteY321" fmla="*/ 472985 h 498539"/>
              <a:gd name="connsiteX322" fmla="*/ 437740 w 4429095"/>
              <a:gd name="connsiteY322" fmla="*/ 473255 h 498539"/>
              <a:gd name="connsiteX323" fmla="*/ 422526 w 4429095"/>
              <a:gd name="connsiteY323" fmla="*/ 457500 h 498539"/>
              <a:gd name="connsiteX324" fmla="*/ 422526 w 4429095"/>
              <a:gd name="connsiteY324" fmla="*/ 409584 h 498539"/>
              <a:gd name="connsiteX325" fmla="*/ 410290 w 4429095"/>
              <a:gd name="connsiteY325" fmla="*/ 409584 h 498539"/>
              <a:gd name="connsiteX326" fmla="*/ 410290 w 4429095"/>
              <a:gd name="connsiteY326" fmla="*/ 402383 h 498539"/>
              <a:gd name="connsiteX327" fmla="*/ 422526 w 4429095"/>
              <a:gd name="connsiteY327" fmla="*/ 402383 h 498539"/>
              <a:gd name="connsiteX328" fmla="*/ 196211 w 4429095"/>
              <a:gd name="connsiteY328" fmla="*/ 381322 h 498539"/>
              <a:gd name="connsiteX329" fmla="*/ 204766 w 4429095"/>
              <a:gd name="connsiteY329" fmla="*/ 381322 h 498539"/>
              <a:gd name="connsiteX330" fmla="*/ 204766 w 4429095"/>
              <a:gd name="connsiteY330" fmla="*/ 402383 h 498539"/>
              <a:gd name="connsiteX331" fmla="*/ 204766 w 4429095"/>
              <a:gd name="connsiteY331" fmla="*/ 402437 h 498539"/>
              <a:gd name="connsiteX332" fmla="*/ 219005 w 4429095"/>
              <a:gd name="connsiteY332" fmla="*/ 402437 h 498539"/>
              <a:gd name="connsiteX333" fmla="*/ 219005 w 4429095"/>
              <a:gd name="connsiteY333" fmla="*/ 409638 h 498539"/>
              <a:gd name="connsiteX334" fmla="*/ 204766 w 4429095"/>
              <a:gd name="connsiteY334" fmla="*/ 409638 h 498539"/>
              <a:gd name="connsiteX335" fmla="*/ 204766 w 4429095"/>
              <a:gd name="connsiteY335" fmla="*/ 456904 h 498539"/>
              <a:gd name="connsiteX336" fmla="*/ 211696 w 4429095"/>
              <a:gd name="connsiteY336" fmla="*/ 466108 h 498539"/>
              <a:gd name="connsiteX337" fmla="*/ 219005 w 4429095"/>
              <a:gd name="connsiteY337" fmla="*/ 465675 h 498539"/>
              <a:gd name="connsiteX338" fmla="*/ 219005 w 4429095"/>
              <a:gd name="connsiteY338" fmla="*/ 472985 h 498539"/>
              <a:gd name="connsiteX339" fmla="*/ 211425 w 4429095"/>
              <a:gd name="connsiteY339" fmla="*/ 473255 h 498539"/>
              <a:gd name="connsiteX340" fmla="*/ 196211 w 4429095"/>
              <a:gd name="connsiteY340" fmla="*/ 457500 h 498539"/>
              <a:gd name="connsiteX341" fmla="*/ 196211 w 4429095"/>
              <a:gd name="connsiteY341" fmla="*/ 409584 h 498539"/>
              <a:gd name="connsiteX342" fmla="*/ 183975 w 4429095"/>
              <a:gd name="connsiteY342" fmla="*/ 409584 h 498539"/>
              <a:gd name="connsiteX343" fmla="*/ 183975 w 4429095"/>
              <a:gd name="connsiteY343" fmla="*/ 402383 h 498539"/>
              <a:gd name="connsiteX344" fmla="*/ 196211 w 4429095"/>
              <a:gd name="connsiteY344" fmla="*/ 402383 h 498539"/>
              <a:gd name="connsiteX345" fmla="*/ 1229730 w 4429095"/>
              <a:gd name="connsiteY345" fmla="*/ 375583 h 498539"/>
              <a:gd name="connsiteX346" fmla="*/ 1240017 w 4429095"/>
              <a:gd name="connsiteY346" fmla="*/ 375583 h 498539"/>
              <a:gd name="connsiteX347" fmla="*/ 1278025 w 4429095"/>
              <a:gd name="connsiteY347" fmla="*/ 472551 h 498539"/>
              <a:gd name="connsiteX348" fmla="*/ 1268117 w 4429095"/>
              <a:gd name="connsiteY348" fmla="*/ 472551 h 498539"/>
              <a:gd name="connsiteX349" fmla="*/ 1256314 w 4429095"/>
              <a:gd name="connsiteY349" fmla="*/ 442394 h 498539"/>
              <a:gd name="connsiteX350" fmla="*/ 1212189 w 4429095"/>
              <a:gd name="connsiteY350" fmla="*/ 442394 h 498539"/>
              <a:gd name="connsiteX351" fmla="*/ 1200548 w 4429095"/>
              <a:gd name="connsiteY351" fmla="*/ 472551 h 498539"/>
              <a:gd name="connsiteX352" fmla="*/ 1190640 w 4429095"/>
              <a:gd name="connsiteY352" fmla="*/ 472551 h 498539"/>
              <a:gd name="connsiteX353" fmla="*/ 1779541 w 4429095"/>
              <a:gd name="connsiteY353" fmla="*/ 375529 h 498539"/>
              <a:gd name="connsiteX354" fmla="*/ 1856369 w 4429095"/>
              <a:gd name="connsiteY354" fmla="*/ 375529 h 498539"/>
              <a:gd name="connsiteX355" fmla="*/ 1856369 w 4429095"/>
              <a:gd name="connsiteY355" fmla="*/ 383434 h 498539"/>
              <a:gd name="connsiteX356" fmla="*/ 1822584 w 4429095"/>
              <a:gd name="connsiteY356" fmla="*/ 383434 h 498539"/>
              <a:gd name="connsiteX357" fmla="*/ 1822584 w 4429095"/>
              <a:gd name="connsiteY357" fmla="*/ 472497 h 498539"/>
              <a:gd name="connsiteX358" fmla="*/ 1813326 w 4429095"/>
              <a:gd name="connsiteY358" fmla="*/ 472497 h 498539"/>
              <a:gd name="connsiteX359" fmla="*/ 1813326 w 4429095"/>
              <a:gd name="connsiteY359" fmla="*/ 383434 h 498539"/>
              <a:gd name="connsiteX360" fmla="*/ 1779541 w 4429095"/>
              <a:gd name="connsiteY360" fmla="*/ 383434 h 498539"/>
              <a:gd name="connsiteX361" fmla="*/ 946243 w 4429095"/>
              <a:gd name="connsiteY361" fmla="*/ 375529 h 498539"/>
              <a:gd name="connsiteX362" fmla="*/ 957775 w 4429095"/>
              <a:gd name="connsiteY362" fmla="*/ 375529 h 498539"/>
              <a:gd name="connsiteX363" fmla="*/ 957775 w 4429095"/>
              <a:gd name="connsiteY363" fmla="*/ 412616 h 498539"/>
              <a:gd name="connsiteX364" fmla="*/ 958046 w 4429095"/>
              <a:gd name="connsiteY364" fmla="*/ 412616 h 498539"/>
              <a:gd name="connsiteX365" fmla="*/ 980189 w 4429095"/>
              <a:gd name="connsiteY365" fmla="*/ 400651 h 498539"/>
              <a:gd name="connsiteX366" fmla="*/ 1004336 w 4429095"/>
              <a:gd name="connsiteY366" fmla="*/ 426314 h 498539"/>
              <a:gd name="connsiteX367" fmla="*/ 1004336 w 4429095"/>
              <a:gd name="connsiteY367" fmla="*/ 472498 h 498539"/>
              <a:gd name="connsiteX368" fmla="*/ 992804 w 4429095"/>
              <a:gd name="connsiteY368" fmla="*/ 472498 h 498539"/>
              <a:gd name="connsiteX369" fmla="*/ 992804 w 4429095"/>
              <a:gd name="connsiteY369" fmla="*/ 424961 h 498539"/>
              <a:gd name="connsiteX370" fmla="*/ 978566 w 4429095"/>
              <a:gd name="connsiteY370" fmla="*/ 410830 h 498539"/>
              <a:gd name="connsiteX371" fmla="*/ 957775 w 4429095"/>
              <a:gd name="connsiteY371" fmla="*/ 432811 h 498539"/>
              <a:gd name="connsiteX372" fmla="*/ 957775 w 4429095"/>
              <a:gd name="connsiteY372" fmla="*/ 472443 h 498539"/>
              <a:gd name="connsiteX373" fmla="*/ 946243 w 4429095"/>
              <a:gd name="connsiteY373" fmla="*/ 472443 h 498539"/>
              <a:gd name="connsiteX374" fmla="*/ 641531 w 4429095"/>
              <a:gd name="connsiteY374" fmla="*/ 375529 h 498539"/>
              <a:gd name="connsiteX375" fmla="*/ 659181 w 4429095"/>
              <a:gd name="connsiteY375" fmla="*/ 375529 h 498539"/>
              <a:gd name="connsiteX376" fmla="*/ 689717 w 4429095"/>
              <a:gd name="connsiteY376" fmla="*/ 457013 h 498539"/>
              <a:gd name="connsiteX377" fmla="*/ 720416 w 4429095"/>
              <a:gd name="connsiteY377" fmla="*/ 375529 h 498539"/>
              <a:gd name="connsiteX378" fmla="*/ 738066 w 4429095"/>
              <a:gd name="connsiteY378" fmla="*/ 375529 h 498539"/>
              <a:gd name="connsiteX379" fmla="*/ 738066 w 4429095"/>
              <a:gd name="connsiteY379" fmla="*/ 472497 h 498539"/>
              <a:gd name="connsiteX380" fmla="*/ 725830 w 4429095"/>
              <a:gd name="connsiteY380" fmla="*/ 472497 h 498539"/>
              <a:gd name="connsiteX381" fmla="*/ 725830 w 4429095"/>
              <a:gd name="connsiteY381" fmla="*/ 391826 h 498539"/>
              <a:gd name="connsiteX382" fmla="*/ 725560 w 4429095"/>
              <a:gd name="connsiteY382" fmla="*/ 391826 h 498539"/>
              <a:gd name="connsiteX383" fmla="*/ 695294 w 4429095"/>
              <a:gd name="connsiteY383" fmla="*/ 472497 h 498539"/>
              <a:gd name="connsiteX384" fmla="*/ 684303 w 4429095"/>
              <a:gd name="connsiteY384" fmla="*/ 472497 h 498539"/>
              <a:gd name="connsiteX385" fmla="*/ 654038 w 4429095"/>
              <a:gd name="connsiteY385" fmla="*/ 391826 h 498539"/>
              <a:gd name="connsiteX386" fmla="*/ 653767 w 4429095"/>
              <a:gd name="connsiteY386" fmla="*/ 391826 h 498539"/>
              <a:gd name="connsiteX387" fmla="*/ 653767 w 4429095"/>
              <a:gd name="connsiteY387" fmla="*/ 472497 h 498539"/>
              <a:gd name="connsiteX388" fmla="*/ 641531 w 4429095"/>
              <a:gd name="connsiteY388" fmla="*/ 472497 h 498539"/>
              <a:gd name="connsiteX389" fmla="*/ 457556 w 4429095"/>
              <a:gd name="connsiteY389" fmla="*/ 375529 h 498539"/>
              <a:gd name="connsiteX390" fmla="*/ 466110 w 4429095"/>
              <a:gd name="connsiteY390" fmla="*/ 375529 h 498539"/>
              <a:gd name="connsiteX391" fmla="*/ 466110 w 4429095"/>
              <a:gd name="connsiteY391" fmla="*/ 414511 h 498539"/>
              <a:gd name="connsiteX392" fmla="*/ 466381 w 4429095"/>
              <a:gd name="connsiteY392" fmla="*/ 414511 h 498539"/>
              <a:gd name="connsiteX393" fmla="*/ 488796 w 4429095"/>
              <a:gd name="connsiteY393" fmla="*/ 400380 h 498539"/>
              <a:gd name="connsiteX394" fmla="*/ 514459 w 4429095"/>
              <a:gd name="connsiteY394" fmla="*/ 427397 h 498539"/>
              <a:gd name="connsiteX395" fmla="*/ 514459 w 4429095"/>
              <a:gd name="connsiteY395" fmla="*/ 472497 h 498539"/>
              <a:gd name="connsiteX396" fmla="*/ 505905 w 4429095"/>
              <a:gd name="connsiteY396" fmla="*/ 472497 h 498539"/>
              <a:gd name="connsiteX397" fmla="*/ 505905 w 4429095"/>
              <a:gd name="connsiteY397" fmla="*/ 428805 h 498539"/>
              <a:gd name="connsiteX398" fmla="*/ 488092 w 4429095"/>
              <a:gd name="connsiteY398" fmla="*/ 407635 h 498539"/>
              <a:gd name="connsiteX399" fmla="*/ 466110 w 4429095"/>
              <a:gd name="connsiteY399" fmla="*/ 431674 h 498539"/>
              <a:gd name="connsiteX400" fmla="*/ 466110 w 4429095"/>
              <a:gd name="connsiteY400" fmla="*/ 472552 h 498539"/>
              <a:gd name="connsiteX401" fmla="*/ 457556 w 4429095"/>
              <a:gd name="connsiteY401" fmla="*/ 472552 h 498539"/>
              <a:gd name="connsiteX402" fmla="*/ 457556 w 4429095"/>
              <a:gd name="connsiteY402" fmla="*/ 375583 h 498539"/>
              <a:gd name="connsiteX403" fmla="*/ 366218 w 4429095"/>
              <a:gd name="connsiteY403" fmla="*/ 375529 h 498539"/>
              <a:gd name="connsiteX404" fmla="*/ 373419 w 4429095"/>
              <a:gd name="connsiteY404" fmla="*/ 376070 h 498539"/>
              <a:gd name="connsiteX405" fmla="*/ 373419 w 4429095"/>
              <a:gd name="connsiteY405" fmla="*/ 383380 h 498539"/>
              <a:gd name="connsiteX406" fmla="*/ 367138 w 4429095"/>
              <a:gd name="connsiteY406" fmla="*/ 382676 h 498539"/>
              <a:gd name="connsiteX407" fmla="*/ 357772 w 4429095"/>
              <a:gd name="connsiteY407" fmla="*/ 396265 h 498539"/>
              <a:gd name="connsiteX408" fmla="*/ 357772 w 4429095"/>
              <a:gd name="connsiteY408" fmla="*/ 402383 h 498539"/>
              <a:gd name="connsiteX409" fmla="*/ 371632 w 4429095"/>
              <a:gd name="connsiteY409" fmla="*/ 402383 h 498539"/>
              <a:gd name="connsiteX410" fmla="*/ 371632 w 4429095"/>
              <a:gd name="connsiteY410" fmla="*/ 409584 h 498539"/>
              <a:gd name="connsiteX411" fmla="*/ 371632 w 4429095"/>
              <a:gd name="connsiteY411" fmla="*/ 409639 h 498539"/>
              <a:gd name="connsiteX412" fmla="*/ 357772 w 4429095"/>
              <a:gd name="connsiteY412" fmla="*/ 409639 h 498539"/>
              <a:gd name="connsiteX413" fmla="*/ 357772 w 4429095"/>
              <a:gd name="connsiteY413" fmla="*/ 472497 h 498539"/>
              <a:gd name="connsiteX414" fmla="*/ 349217 w 4429095"/>
              <a:gd name="connsiteY414" fmla="*/ 472497 h 498539"/>
              <a:gd name="connsiteX415" fmla="*/ 349217 w 4429095"/>
              <a:gd name="connsiteY415" fmla="*/ 409639 h 498539"/>
              <a:gd name="connsiteX416" fmla="*/ 337252 w 4429095"/>
              <a:gd name="connsiteY416" fmla="*/ 409639 h 498539"/>
              <a:gd name="connsiteX417" fmla="*/ 337252 w 4429095"/>
              <a:gd name="connsiteY417" fmla="*/ 402438 h 498539"/>
              <a:gd name="connsiteX418" fmla="*/ 349217 w 4429095"/>
              <a:gd name="connsiteY418" fmla="*/ 402438 h 498539"/>
              <a:gd name="connsiteX419" fmla="*/ 349217 w 4429095"/>
              <a:gd name="connsiteY419" fmla="*/ 396049 h 498539"/>
              <a:gd name="connsiteX420" fmla="*/ 366218 w 4429095"/>
              <a:gd name="connsiteY420" fmla="*/ 375529 h 498539"/>
              <a:gd name="connsiteX421" fmla="*/ 1479377 w 4429095"/>
              <a:gd name="connsiteY421" fmla="*/ 375421 h 498539"/>
              <a:gd name="connsiteX422" fmla="*/ 1487932 w 4429095"/>
              <a:gd name="connsiteY422" fmla="*/ 375421 h 498539"/>
              <a:gd name="connsiteX423" fmla="*/ 1487932 w 4429095"/>
              <a:gd name="connsiteY423" fmla="*/ 472389 h 498539"/>
              <a:gd name="connsiteX424" fmla="*/ 1487878 w 4429095"/>
              <a:gd name="connsiteY424" fmla="*/ 472444 h 498539"/>
              <a:gd name="connsiteX425" fmla="*/ 1480027 w 4429095"/>
              <a:gd name="connsiteY425" fmla="*/ 472444 h 498539"/>
              <a:gd name="connsiteX426" fmla="*/ 1480027 w 4429095"/>
              <a:gd name="connsiteY426" fmla="*/ 459125 h 498539"/>
              <a:gd name="connsiteX427" fmla="*/ 1479756 w 4429095"/>
              <a:gd name="connsiteY427" fmla="*/ 459125 h 498539"/>
              <a:gd name="connsiteX428" fmla="*/ 1454797 w 4429095"/>
              <a:gd name="connsiteY428" fmla="*/ 474447 h 498539"/>
              <a:gd name="connsiteX429" fmla="*/ 1423286 w 4429095"/>
              <a:gd name="connsiteY429" fmla="*/ 437360 h 498539"/>
              <a:gd name="connsiteX430" fmla="*/ 1454797 w 4429095"/>
              <a:gd name="connsiteY430" fmla="*/ 400272 h 498539"/>
              <a:gd name="connsiteX431" fmla="*/ 1479107 w 4429095"/>
              <a:gd name="connsiteY431" fmla="*/ 415594 h 498539"/>
              <a:gd name="connsiteX432" fmla="*/ 1479377 w 4429095"/>
              <a:gd name="connsiteY432" fmla="*/ 415594 h 498539"/>
              <a:gd name="connsiteX433" fmla="*/ 1365789 w 4429095"/>
              <a:gd name="connsiteY433" fmla="*/ 180671 h 498539"/>
              <a:gd name="connsiteX434" fmla="*/ 1365734 w 4429095"/>
              <a:gd name="connsiteY434" fmla="*/ 180725 h 498539"/>
              <a:gd name="connsiteX435" fmla="*/ 1322529 w 4429095"/>
              <a:gd name="connsiteY435" fmla="*/ 190308 h 498539"/>
              <a:gd name="connsiteX436" fmla="*/ 1293834 w 4429095"/>
              <a:gd name="connsiteY436" fmla="*/ 216838 h 498539"/>
              <a:gd name="connsiteX437" fmla="*/ 1326265 w 4429095"/>
              <a:gd name="connsiteY437" fmla="*/ 237196 h 498539"/>
              <a:gd name="connsiteX438" fmla="*/ 1365789 w 4429095"/>
              <a:gd name="connsiteY438" fmla="*/ 206930 h 498539"/>
              <a:gd name="connsiteX439" fmla="*/ 2845546 w 4429095"/>
              <a:gd name="connsiteY439" fmla="*/ 175258 h 498539"/>
              <a:gd name="connsiteX440" fmla="*/ 2829358 w 4429095"/>
              <a:gd name="connsiteY440" fmla="*/ 182296 h 498539"/>
              <a:gd name="connsiteX441" fmla="*/ 2755941 w 4429095"/>
              <a:gd name="connsiteY441" fmla="*/ 218680 h 498539"/>
              <a:gd name="connsiteX442" fmla="*/ 2791133 w 4429095"/>
              <a:gd name="connsiteY442" fmla="*/ 249866 h 498539"/>
              <a:gd name="connsiteX443" fmla="*/ 2846196 w 4429095"/>
              <a:gd name="connsiteY443" fmla="*/ 200326 h 498539"/>
              <a:gd name="connsiteX444" fmla="*/ 2846196 w 4429095"/>
              <a:gd name="connsiteY444" fmla="*/ 175258 h 498539"/>
              <a:gd name="connsiteX445" fmla="*/ 2846141 w 4429095"/>
              <a:gd name="connsiteY445" fmla="*/ 175258 h 498539"/>
              <a:gd name="connsiteX446" fmla="*/ 1178024 w 4429095"/>
              <a:gd name="connsiteY446" fmla="*/ 124581 h 498539"/>
              <a:gd name="connsiteX447" fmla="*/ 1136009 w 4429095"/>
              <a:gd name="connsiteY447" fmla="*/ 166866 h 498539"/>
              <a:gd name="connsiteX448" fmla="*/ 1218143 w 4429095"/>
              <a:gd name="connsiteY448" fmla="*/ 166866 h 498539"/>
              <a:gd name="connsiteX449" fmla="*/ 1178024 w 4429095"/>
              <a:gd name="connsiteY449" fmla="*/ 124581 h 498539"/>
              <a:gd name="connsiteX450" fmla="*/ 632704 w 4429095"/>
              <a:gd name="connsiteY450" fmla="*/ 124581 h 498539"/>
              <a:gd name="connsiteX451" fmla="*/ 590689 w 4429095"/>
              <a:gd name="connsiteY451" fmla="*/ 166866 h 498539"/>
              <a:gd name="connsiteX452" fmla="*/ 672823 w 4429095"/>
              <a:gd name="connsiteY452" fmla="*/ 166866 h 498539"/>
              <a:gd name="connsiteX453" fmla="*/ 632704 w 4429095"/>
              <a:gd name="connsiteY453" fmla="*/ 124581 h 498539"/>
              <a:gd name="connsiteX454" fmla="*/ 234706 w 4429095"/>
              <a:gd name="connsiteY454" fmla="*/ 124526 h 498539"/>
              <a:gd name="connsiteX455" fmla="*/ 189334 w 4429095"/>
              <a:gd name="connsiteY455" fmla="*/ 180725 h 498539"/>
              <a:gd name="connsiteX456" fmla="*/ 234706 w 4429095"/>
              <a:gd name="connsiteY456" fmla="*/ 237250 h 498539"/>
              <a:gd name="connsiteX457" fmla="*/ 280077 w 4429095"/>
              <a:gd name="connsiteY457" fmla="*/ 180725 h 498539"/>
              <a:gd name="connsiteX458" fmla="*/ 234706 w 4429095"/>
              <a:gd name="connsiteY458" fmla="*/ 124526 h 498539"/>
              <a:gd name="connsiteX459" fmla="*/ 3896932 w 4429095"/>
              <a:gd name="connsiteY459" fmla="*/ 115322 h 498539"/>
              <a:gd name="connsiteX460" fmla="*/ 3841545 w 4429095"/>
              <a:gd name="connsiteY460" fmla="*/ 182621 h 498539"/>
              <a:gd name="connsiteX461" fmla="*/ 3896932 w 4429095"/>
              <a:gd name="connsiteY461" fmla="*/ 249920 h 498539"/>
              <a:gd name="connsiteX462" fmla="*/ 3952265 w 4429095"/>
              <a:gd name="connsiteY462" fmla="*/ 182621 h 498539"/>
              <a:gd name="connsiteX463" fmla="*/ 3896932 w 4429095"/>
              <a:gd name="connsiteY463" fmla="*/ 115322 h 498539"/>
              <a:gd name="connsiteX464" fmla="*/ 3739162 w 4429095"/>
              <a:gd name="connsiteY464" fmla="*/ 115322 h 498539"/>
              <a:gd name="connsiteX465" fmla="*/ 3683774 w 4429095"/>
              <a:gd name="connsiteY465" fmla="*/ 182621 h 498539"/>
              <a:gd name="connsiteX466" fmla="*/ 3739162 w 4429095"/>
              <a:gd name="connsiteY466" fmla="*/ 249920 h 498539"/>
              <a:gd name="connsiteX467" fmla="*/ 3794495 w 4429095"/>
              <a:gd name="connsiteY467" fmla="*/ 182621 h 498539"/>
              <a:gd name="connsiteX468" fmla="*/ 3739162 w 4429095"/>
              <a:gd name="connsiteY468" fmla="*/ 115322 h 498539"/>
              <a:gd name="connsiteX469" fmla="*/ 2986478 w 4429095"/>
              <a:gd name="connsiteY469" fmla="*/ 103682 h 498539"/>
              <a:gd name="connsiteX470" fmla="*/ 3006944 w 4429095"/>
              <a:gd name="connsiteY470" fmla="*/ 103682 h 498539"/>
              <a:gd name="connsiteX471" fmla="*/ 3058920 w 4429095"/>
              <a:gd name="connsiteY471" fmla="*/ 238225 h 498539"/>
              <a:gd name="connsiteX472" fmla="*/ 3107540 w 4429095"/>
              <a:gd name="connsiteY472" fmla="*/ 103682 h 498539"/>
              <a:gd name="connsiteX473" fmla="*/ 3126815 w 4429095"/>
              <a:gd name="connsiteY473" fmla="*/ 103682 h 498539"/>
              <a:gd name="connsiteX474" fmla="*/ 3058325 w 4429095"/>
              <a:gd name="connsiteY474" fmla="*/ 285653 h 498539"/>
              <a:gd name="connsiteX475" fmla="*/ 3016743 w 4429095"/>
              <a:gd name="connsiteY475" fmla="*/ 319925 h 498539"/>
              <a:gd name="connsiteX476" fmla="*/ 3002071 w 4429095"/>
              <a:gd name="connsiteY476" fmla="*/ 318409 h 498539"/>
              <a:gd name="connsiteX477" fmla="*/ 3002071 w 4429095"/>
              <a:gd name="connsiteY477" fmla="*/ 302221 h 498539"/>
              <a:gd name="connsiteX478" fmla="*/ 3015227 w 4429095"/>
              <a:gd name="connsiteY478" fmla="*/ 303737 h 498539"/>
              <a:gd name="connsiteX479" fmla="*/ 3042732 w 4429095"/>
              <a:gd name="connsiteY479" fmla="*/ 278994 h 498539"/>
              <a:gd name="connsiteX480" fmla="*/ 3049445 w 4429095"/>
              <a:gd name="connsiteY480" fmla="*/ 260965 h 498539"/>
              <a:gd name="connsiteX481" fmla="*/ 2986424 w 4429095"/>
              <a:gd name="connsiteY481" fmla="*/ 103790 h 498539"/>
              <a:gd name="connsiteX482" fmla="*/ 2440887 w 4429095"/>
              <a:gd name="connsiteY482" fmla="*/ 103682 h 498539"/>
              <a:gd name="connsiteX483" fmla="*/ 2460162 w 4429095"/>
              <a:gd name="connsiteY483" fmla="*/ 103682 h 498539"/>
              <a:gd name="connsiteX484" fmla="*/ 2460162 w 4429095"/>
              <a:gd name="connsiteY484" fmla="*/ 261506 h 498539"/>
              <a:gd name="connsiteX485" fmla="*/ 2440887 w 4429095"/>
              <a:gd name="connsiteY485" fmla="*/ 261506 h 498539"/>
              <a:gd name="connsiteX486" fmla="*/ 2977274 w 4429095"/>
              <a:gd name="connsiteY486" fmla="*/ 101516 h 498539"/>
              <a:gd name="connsiteX487" fmla="*/ 2977274 w 4429095"/>
              <a:gd name="connsiteY487" fmla="*/ 120791 h 498539"/>
              <a:gd name="connsiteX488" fmla="*/ 2918584 w 4429095"/>
              <a:gd name="connsiteY488" fmla="*/ 177369 h 498539"/>
              <a:gd name="connsiteX489" fmla="*/ 2918584 w 4429095"/>
              <a:gd name="connsiteY489" fmla="*/ 261452 h 498539"/>
              <a:gd name="connsiteX490" fmla="*/ 2899309 w 4429095"/>
              <a:gd name="connsiteY490" fmla="*/ 261452 h 498539"/>
              <a:gd name="connsiteX491" fmla="*/ 2899309 w 4429095"/>
              <a:gd name="connsiteY491" fmla="*/ 103682 h 498539"/>
              <a:gd name="connsiteX492" fmla="*/ 2917068 w 4429095"/>
              <a:gd name="connsiteY492" fmla="*/ 103682 h 498539"/>
              <a:gd name="connsiteX493" fmla="*/ 2917068 w 4429095"/>
              <a:gd name="connsiteY493" fmla="*/ 140661 h 498539"/>
              <a:gd name="connsiteX494" fmla="*/ 2917663 w 4429095"/>
              <a:gd name="connsiteY494" fmla="*/ 140661 h 498539"/>
              <a:gd name="connsiteX495" fmla="*/ 2977274 w 4429095"/>
              <a:gd name="connsiteY495" fmla="*/ 101516 h 498539"/>
              <a:gd name="connsiteX496" fmla="*/ 2419177 w 4429095"/>
              <a:gd name="connsiteY496" fmla="*/ 101516 h 498539"/>
              <a:gd name="connsiteX497" fmla="*/ 2419177 w 4429095"/>
              <a:gd name="connsiteY497" fmla="*/ 120791 h 498539"/>
              <a:gd name="connsiteX498" fmla="*/ 2360487 w 4429095"/>
              <a:gd name="connsiteY498" fmla="*/ 177369 h 498539"/>
              <a:gd name="connsiteX499" fmla="*/ 2360487 w 4429095"/>
              <a:gd name="connsiteY499" fmla="*/ 261452 h 498539"/>
              <a:gd name="connsiteX500" fmla="*/ 2341212 w 4429095"/>
              <a:gd name="connsiteY500" fmla="*/ 261452 h 498539"/>
              <a:gd name="connsiteX501" fmla="*/ 2341212 w 4429095"/>
              <a:gd name="connsiteY501" fmla="*/ 103682 h 498539"/>
              <a:gd name="connsiteX502" fmla="*/ 2358971 w 4429095"/>
              <a:gd name="connsiteY502" fmla="*/ 103682 h 498539"/>
              <a:gd name="connsiteX503" fmla="*/ 2358971 w 4429095"/>
              <a:gd name="connsiteY503" fmla="*/ 140661 h 498539"/>
              <a:gd name="connsiteX504" fmla="*/ 2359566 w 4429095"/>
              <a:gd name="connsiteY504" fmla="*/ 140661 h 498539"/>
              <a:gd name="connsiteX505" fmla="*/ 2419177 w 4429095"/>
              <a:gd name="connsiteY505" fmla="*/ 101516 h 498539"/>
              <a:gd name="connsiteX506" fmla="*/ 319275 w 4429095"/>
              <a:gd name="connsiteY506" fmla="*/ 101083 h 498539"/>
              <a:gd name="connsiteX507" fmla="*/ 356634 w 4429095"/>
              <a:gd name="connsiteY507" fmla="*/ 101083 h 498539"/>
              <a:gd name="connsiteX508" fmla="*/ 387820 w 4429095"/>
              <a:gd name="connsiteY508" fmla="*/ 220250 h 498539"/>
              <a:gd name="connsiteX509" fmla="*/ 388415 w 4429095"/>
              <a:gd name="connsiteY509" fmla="*/ 220250 h 498539"/>
              <a:gd name="connsiteX510" fmla="*/ 418410 w 4429095"/>
              <a:gd name="connsiteY510" fmla="*/ 101083 h 498539"/>
              <a:gd name="connsiteX511" fmla="*/ 453927 w 4429095"/>
              <a:gd name="connsiteY511" fmla="*/ 101083 h 498539"/>
              <a:gd name="connsiteX512" fmla="*/ 482623 w 4429095"/>
              <a:gd name="connsiteY512" fmla="*/ 220250 h 498539"/>
              <a:gd name="connsiteX513" fmla="*/ 483218 w 4429095"/>
              <a:gd name="connsiteY513" fmla="*/ 220250 h 498539"/>
              <a:gd name="connsiteX514" fmla="*/ 515650 w 4429095"/>
              <a:gd name="connsiteY514" fmla="*/ 101083 h 498539"/>
              <a:gd name="connsiteX515" fmla="*/ 551491 w 4429095"/>
              <a:gd name="connsiteY515" fmla="*/ 101083 h 498539"/>
              <a:gd name="connsiteX516" fmla="*/ 501464 w 4429095"/>
              <a:gd name="connsiteY516" fmla="*/ 260694 h 498539"/>
              <a:gd name="connsiteX517" fmla="*/ 465351 w 4429095"/>
              <a:gd name="connsiteY517" fmla="*/ 260694 h 498539"/>
              <a:gd name="connsiteX518" fmla="*/ 435682 w 4429095"/>
              <a:gd name="connsiteY518" fmla="*/ 142123 h 498539"/>
              <a:gd name="connsiteX519" fmla="*/ 435086 w 4429095"/>
              <a:gd name="connsiteY519" fmla="*/ 142123 h 498539"/>
              <a:gd name="connsiteX520" fmla="*/ 405741 w 4429095"/>
              <a:gd name="connsiteY520" fmla="*/ 260694 h 498539"/>
              <a:gd name="connsiteX521" fmla="*/ 368708 w 4429095"/>
              <a:gd name="connsiteY521" fmla="*/ 260694 h 498539"/>
              <a:gd name="connsiteX522" fmla="*/ 3440622 w 4429095"/>
              <a:gd name="connsiteY522" fmla="*/ 99188 h 498539"/>
              <a:gd name="connsiteX523" fmla="*/ 3504510 w 4429095"/>
              <a:gd name="connsiteY523" fmla="*/ 153330 h 498539"/>
              <a:gd name="connsiteX524" fmla="*/ 3485235 w 4429095"/>
              <a:gd name="connsiteY524" fmla="*/ 153330 h 498539"/>
              <a:gd name="connsiteX525" fmla="*/ 3485289 w 4429095"/>
              <a:gd name="connsiteY525" fmla="*/ 153222 h 498539"/>
              <a:gd name="connsiteX526" fmla="*/ 3440622 w 4429095"/>
              <a:gd name="connsiteY526" fmla="*/ 115322 h 498539"/>
              <a:gd name="connsiteX527" fmla="*/ 3385234 w 4429095"/>
              <a:gd name="connsiteY527" fmla="*/ 182621 h 498539"/>
              <a:gd name="connsiteX528" fmla="*/ 3440622 w 4429095"/>
              <a:gd name="connsiteY528" fmla="*/ 249920 h 498539"/>
              <a:gd name="connsiteX529" fmla="*/ 3486480 w 4429095"/>
              <a:gd name="connsiteY529" fmla="*/ 204982 h 498539"/>
              <a:gd name="connsiteX530" fmla="*/ 3505755 w 4429095"/>
              <a:gd name="connsiteY530" fmla="*/ 204982 h 498539"/>
              <a:gd name="connsiteX531" fmla="*/ 3440622 w 4429095"/>
              <a:gd name="connsiteY531" fmla="*/ 266162 h 498539"/>
              <a:gd name="connsiteX532" fmla="*/ 3366014 w 4429095"/>
              <a:gd name="connsiteY532" fmla="*/ 182675 h 498539"/>
              <a:gd name="connsiteX533" fmla="*/ 3440622 w 4429095"/>
              <a:gd name="connsiteY533" fmla="*/ 99188 h 498539"/>
              <a:gd name="connsiteX534" fmla="*/ 3896932 w 4429095"/>
              <a:gd name="connsiteY534" fmla="*/ 99134 h 498539"/>
              <a:gd name="connsiteX535" fmla="*/ 3971540 w 4429095"/>
              <a:gd name="connsiteY535" fmla="*/ 182621 h 498539"/>
              <a:gd name="connsiteX536" fmla="*/ 3896932 w 4429095"/>
              <a:gd name="connsiteY536" fmla="*/ 266108 h 498539"/>
              <a:gd name="connsiteX537" fmla="*/ 3822324 w 4429095"/>
              <a:gd name="connsiteY537" fmla="*/ 182621 h 498539"/>
              <a:gd name="connsiteX538" fmla="*/ 3896932 w 4429095"/>
              <a:gd name="connsiteY538" fmla="*/ 99134 h 498539"/>
              <a:gd name="connsiteX539" fmla="*/ 3739162 w 4429095"/>
              <a:gd name="connsiteY539" fmla="*/ 99134 h 498539"/>
              <a:gd name="connsiteX540" fmla="*/ 3813770 w 4429095"/>
              <a:gd name="connsiteY540" fmla="*/ 182621 h 498539"/>
              <a:gd name="connsiteX541" fmla="*/ 3739162 w 4429095"/>
              <a:gd name="connsiteY541" fmla="*/ 266108 h 498539"/>
              <a:gd name="connsiteX542" fmla="*/ 3664554 w 4429095"/>
              <a:gd name="connsiteY542" fmla="*/ 182621 h 498539"/>
              <a:gd name="connsiteX543" fmla="*/ 3739162 w 4429095"/>
              <a:gd name="connsiteY543" fmla="*/ 99134 h 498539"/>
              <a:gd name="connsiteX544" fmla="*/ 2807267 w 4429095"/>
              <a:gd name="connsiteY544" fmla="*/ 99134 h 498539"/>
              <a:gd name="connsiteX545" fmla="*/ 2865362 w 4429095"/>
              <a:gd name="connsiteY545" fmla="*/ 149919 h 498539"/>
              <a:gd name="connsiteX546" fmla="*/ 2865362 w 4429095"/>
              <a:gd name="connsiteY546" fmla="*/ 233731 h 498539"/>
              <a:gd name="connsiteX547" fmla="*/ 2876678 w 4429095"/>
              <a:gd name="connsiteY547" fmla="*/ 245372 h 498539"/>
              <a:gd name="connsiteX548" fmla="*/ 2882796 w 4429095"/>
              <a:gd name="connsiteY548" fmla="*/ 244126 h 498539"/>
              <a:gd name="connsiteX549" fmla="*/ 2882796 w 4429095"/>
              <a:gd name="connsiteY549" fmla="*/ 260315 h 498539"/>
              <a:gd name="connsiteX550" fmla="*/ 2870235 w 4429095"/>
              <a:gd name="connsiteY550" fmla="*/ 261506 h 498539"/>
              <a:gd name="connsiteX551" fmla="*/ 2847603 w 4429095"/>
              <a:gd name="connsiteY551" fmla="*/ 234002 h 498539"/>
              <a:gd name="connsiteX552" fmla="*/ 2847008 w 4429095"/>
              <a:gd name="connsiteY552" fmla="*/ 234002 h 498539"/>
              <a:gd name="connsiteX553" fmla="*/ 2789509 w 4429095"/>
              <a:gd name="connsiteY553" fmla="*/ 266108 h 498539"/>
              <a:gd name="connsiteX554" fmla="*/ 2736612 w 4429095"/>
              <a:gd name="connsiteY554" fmla="*/ 219925 h 498539"/>
              <a:gd name="connsiteX555" fmla="*/ 2821344 w 4429095"/>
              <a:gd name="connsiteY555" fmla="*/ 169140 h 498539"/>
              <a:gd name="connsiteX556" fmla="*/ 2846141 w 4429095"/>
              <a:gd name="connsiteY556" fmla="*/ 147754 h 498539"/>
              <a:gd name="connsiteX557" fmla="*/ 2804831 w 4429095"/>
              <a:gd name="connsiteY557" fmla="*/ 115322 h 498539"/>
              <a:gd name="connsiteX558" fmla="*/ 2762654 w 4429095"/>
              <a:gd name="connsiteY558" fmla="*/ 152031 h 498539"/>
              <a:gd name="connsiteX559" fmla="*/ 2743380 w 4429095"/>
              <a:gd name="connsiteY559" fmla="*/ 152031 h 498539"/>
              <a:gd name="connsiteX560" fmla="*/ 2807267 w 4429095"/>
              <a:gd name="connsiteY560" fmla="*/ 99134 h 498539"/>
              <a:gd name="connsiteX561" fmla="*/ 2564169 w 4429095"/>
              <a:gd name="connsiteY561" fmla="*/ 99079 h 498539"/>
              <a:gd name="connsiteX562" fmla="*/ 2609432 w 4429095"/>
              <a:gd name="connsiteY562" fmla="*/ 129940 h 498539"/>
              <a:gd name="connsiteX563" fmla="*/ 2659567 w 4429095"/>
              <a:gd name="connsiteY563" fmla="*/ 99079 h 498539"/>
              <a:gd name="connsiteX564" fmla="*/ 2711869 w 4429095"/>
              <a:gd name="connsiteY564" fmla="*/ 154412 h 498539"/>
              <a:gd name="connsiteX565" fmla="*/ 2711869 w 4429095"/>
              <a:gd name="connsiteY565" fmla="*/ 261451 h 498539"/>
              <a:gd name="connsiteX566" fmla="*/ 2692594 w 4429095"/>
              <a:gd name="connsiteY566" fmla="*/ 261451 h 498539"/>
              <a:gd name="connsiteX567" fmla="*/ 2692594 w 4429095"/>
              <a:gd name="connsiteY567" fmla="*/ 155333 h 498539"/>
              <a:gd name="connsiteX568" fmla="*/ 2655290 w 4429095"/>
              <a:gd name="connsiteY568" fmla="*/ 115267 h 498539"/>
              <a:gd name="connsiteX569" fmla="*/ 2612463 w 4429095"/>
              <a:gd name="connsiteY569" fmla="*/ 172171 h 498539"/>
              <a:gd name="connsiteX570" fmla="*/ 2612463 w 4429095"/>
              <a:gd name="connsiteY570" fmla="*/ 261451 h 498539"/>
              <a:gd name="connsiteX571" fmla="*/ 2593189 w 4429095"/>
              <a:gd name="connsiteY571" fmla="*/ 261451 h 498539"/>
              <a:gd name="connsiteX572" fmla="*/ 2593189 w 4429095"/>
              <a:gd name="connsiteY572" fmla="*/ 154412 h 498539"/>
              <a:gd name="connsiteX573" fmla="*/ 2560162 w 4429095"/>
              <a:gd name="connsiteY573" fmla="*/ 115267 h 498539"/>
              <a:gd name="connsiteX574" fmla="*/ 2513059 w 4429095"/>
              <a:gd name="connsiteY574" fmla="*/ 173362 h 498539"/>
              <a:gd name="connsiteX575" fmla="*/ 2513059 w 4429095"/>
              <a:gd name="connsiteY575" fmla="*/ 261451 h 498539"/>
              <a:gd name="connsiteX576" fmla="*/ 2493784 w 4429095"/>
              <a:gd name="connsiteY576" fmla="*/ 261451 h 498539"/>
              <a:gd name="connsiteX577" fmla="*/ 2493784 w 4429095"/>
              <a:gd name="connsiteY577" fmla="*/ 103681 h 498539"/>
              <a:gd name="connsiteX578" fmla="*/ 2511543 w 4429095"/>
              <a:gd name="connsiteY578" fmla="*/ 103681 h 498539"/>
              <a:gd name="connsiteX579" fmla="*/ 2511543 w 4429095"/>
              <a:gd name="connsiteY579" fmla="*/ 130265 h 498539"/>
              <a:gd name="connsiteX580" fmla="*/ 2512463 w 4429095"/>
              <a:gd name="connsiteY580" fmla="*/ 130265 h 498539"/>
              <a:gd name="connsiteX581" fmla="*/ 2564169 w 4429095"/>
              <a:gd name="connsiteY581" fmla="*/ 99079 h 498539"/>
              <a:gd name="connsiteX582" fmla="*/ 1178024 w 4429095"/>
              <a:gd name="connsiteY582" fmla="*/ 96806 h 498539"/>
              <a:gd name="connsiteX583" fmla="*/ 1253390 w 4429095"/>
              <a:gd name="connsiteY583" fmla="*/ 190039 h 498539"/>
              <a:gd name="connsiteX584" fmla="*/ 1136064 w 4429095"/>
              <a:gd name="connsiteY584" fmla="*/ 190039 h 498539"/>
              <a:gd name="connsiteX585" fmla="*/ 1136009 w 4429095"/>
              <a:gd name="connsiteY585" fmla="*/ 190039 h 498539"/>
              <a:gd name="connsiteX586" fmla="*/ 1178944 w 4429095"/>
              <a:gd name="connsiteY586" fmla="*/ 237305 h 498539"/>
              <a:gd name="connsiteX587" fmla="*/ 1217872 w 4429095"/>
              <a:gd name="connsiteY587" fmla="*/ 210721 h 498539"/>
              <a:gd name="connsiteX588" fmla="*/ 1251224 w 4429095"/>
              <a:gd name="connsiteY588" fmla="*/ 210721 h 498539"/>
              <a:gd name="connsiteX589" fmla="*/ 1178944 w 4429095"/>
              <a:gd name="connsiteY589" fmla="*/ 265080 h 498539"/>
              <a:gd name="connsiteX590" fmla="*/ 1100817 w 4429095"/>
              <a:gd name="connsiteY590" fmla="*/ 181105 h 498539"/>
              <a:gd name="connsiteX591" fmla="*/ 1178024 w 4429095"/>
              <a:gd name="connsiteY591" fmla="*/ 96806 h 498539"/>
              <a:gd name="connsiteX592" fmla="*/ 632704 w 4429095"/>
              <a:gd name="connsiteY592" fmla="*/ 96806 h 498539"/>
              <a:gd name="connsiteX593" fmla="*/ 708070 w 4429095"/>
              <a:gd name="connsiteY593" fmla="*/ 190039 h 498539"/>
              <a:gd name="connsiteX594" fmla="*/ 590744 w 4429095"/>
              <a:gd name="connsiteY594" fmla="*/ 190039 h 498539"/>
              <a:gd name="connsiteX595" fmla="*/ 590689 w 4429095"/>
              <a:gd name="connsiteY595" fmla="*/ 190039 h 498539"/>
              <a:gd name="connsiteX596" fmla="*/ 633625 w 4429095"/>
              <a:gd name="connsiteY596" fmla="*/ 237305 h 498539"/>
              <a:gd name="connsiteX597" fmla="*/ 672553 w 4429095"/>
              <a:gd name="connsiteY597" fmla="*/ 210721 h 498539"/>
              <a:gd name="connsiteX598" fmla="*/ 705904 w 4429095"/>
              <a:gd name="connsiteY598" fmla="*/ 210721 h 498539"/>
              <a:gd name="connsiteX599" fmla="*/ 633625 w 4429095"/>
              <a:gd name="connsiteY599" fmla="*/ 265080 h 498539"/>
              <a:gd name="connsiteX600" fmla="*/ 555497 w 4429095"/>
              <a:gd name="connsiteY600" fmla="*/ 181105 h 498539"/>
              <a:gd name="connsiteX601" fmla="*/ 632704 w 4429095"/>
              <a:gd name="connsiteY601" fmla="*/ 96806 h 498539"/>
              <a:gd name="connsiteX602" fmla="*/ 1336985 w 4429095"/>
              <a:gd name="connsiteY602" fmla="*/ 96751 h 498539"/>
              <a:gd name="connsiteX603" fmla="*/ 1400872 w 4429095"/>
              <a:gd name="connsiteY603" fmla="*/ 143097 h 498539"/>
              <a:gd name="connsiteX604" fmla="*/ 1400872 w 4429095"/>
              <a:gd name="connsiteY604" fmla="*/ 225230 h 498539"/>
              <a:gd name="connsiteX605" fmla="*/ 1400926 w 4429095"/>
              <a:gd name="connsiteY605" fmla="*/ 225176 h 498539"/>
              <a:gd name="connsiteX606" fmla="*/ 1409264 w 4429095"/>
              <a:gd name="connsiteY606" fmla="*/ 237196 h 498539"/>
              <a:gd name="connsiteX607" fmla="*/ 1417927 w 4429095"/>
              <a:gd name="connsiteY607" fmla="*/ 236600 h 498539"/>
              <a:gd name="connsiteX608" fmla="*/ 1417927 w 4429095"/>
              <a:gd name="connsiteY608" fmla="*/ 260964 h 498539"/>
              <a:gd name="connsiteX609" fmla="*/ 1395674 w 4429095"/>
              <a:gd name="connsiteY609" fmla="*/ 264970 h 498539"/>
              <a:gd name="connsiteX610" fmla="*/ 1368496 w 4429095"/>
              <a:gd name="connsiteY610" fmla="*/ 245533 h 498539"/>
              <a:gd name="connsiteX611" fmla="*/ 1313217 w 4429095"/>
              <a:gd name="connsiteY611" fmla="*/ 264970 h 498539"/>
              <a:gd name="connsiteX612" fmla="*/ 1258533 w 4429095"/>
              <a:gd name="connsiteY612" fmla="*/ 218354 h 498539"/>
              <a:gd name="connsiteX613" fmla="*/ 1319984 w 4429095"/>
              <a:gd name="connsiteY613" fmla="*/ 168652 h 498539"/>
              <a:gd name="connsiteX614" fmla="*/ 1367846 w 4429095"/>
              <a:gd name="connsiteY614" fmla="*/ 146129 h 498539"/>
              <a:gd name="connsiteX615" fmla="*/ 1334819 w 4429095"/>
              <a:gd name="connsiteY615" fmla="*/ 124526 h 498539"/>
              <a:gd name="connsiteX616" fmla="*/ 1299627 w 4429095"/>
              <a:gd name="connsiteY616" fmla="*/ 149864 h 498539"/>
              <a:gd name="connsiteX617" fmla="*/ 1264434 w 4429095"/>
              <a:gd name="connsiteY617" fmla="*/ 149864 h 498539"/>
              <a:gd name="connsiteX618" fmla="*/ 1336985 w 4429095"/>
              <a:gd name="connsiteY618" fmla="*/ 96751 h 498539"/>
              <a:gd name="connsiteX619" fmla="*/ 804335 w 4429095"/>
              <a:gd name="connsiteY619" fmla="*/ 96751 h 498539"/>
              <a:gd name="connsiteX620" fmla="*/ 817600 w 4429095"/>
              <a:gd name="connsiteY620" fmla="*/ 97671 h 498539"/>
              <a:gd name="connsiteX621" fmla="*/ 817600 w 4429095"/>
              <a:gd name="connsiteY621" fmla="*/ 131618 h 498539"/>
              <a:gd name="connsiteX622" fmla="*/ 802439 w 4429095"/>
              <a:gd name="connsiteY622" fmla="*/ 130048 h 498539"/>
              <a:gd name="connsiteX623" fmla="*/ 759233 w 4429095"/>
              <a:gd name="connsiteY623" fmla="*/ 184732 h 498539"/>
              <a:gd name="connsiteX624" fmla="*/ 759233 w 4429095"/>
              <a:gd name="connsiteY624" fmla="*/ 260693 h 498539"/>
              <a:gd name="connsiteX625" fmla="*/ 724041 w 4429095"/>
              <a:gd name="connsiteY625" fmla="*/ 260693 h 498539"/>
              <a:gd name="connsiteX626" fmla="*/ 724041 w 4429095"/>
              <a:gd name="connsiteY626" fmla="*/ 101028 h 498539"/>
              <a:gd name="connsiteX627" fmla="*/ 724095 w 4429095"/>
              <a:gd name="connsiteY627" fmla="*/ 101082 h 498539"/>
              <a:gd name="connsiteX628" fmla="*/ 757123 w 4429095"/>
              <a:gd name="connsiteY628" fmla="*/ 101082 h 498539"/>
              <a:gd name="connsiteX629" fmla="*/ 757123 w 4429095"/>
              <a:gd name="connsiteY629" fmla="*/ 131943 h 498539"/>
              <a:gd name="connsiteX630" fmla="*/ 757717 w 4429095"/>
              <a:gd name="connsiteY630" fmla="*/ 131943 h 498539"/>
              <a:gd name="connsiteX631" fmla="*/ 804335 w 4429095"/>
              <a:gd name="connsiteY631" fmla="*/ 96751 h 498539"/>
              <a:gd name="connsiteX632" fmla="*/ 234706 w 4429095"/>
              <a:gd name="connsiteY632" fmla="*/ 96751 h 498539"/>
              <a:gd name="connsiteX633" fmla="*/ 315323 w 4429095"/>
              <a:gd name="connsiteY633" fmla="*/ 180725 h 498539"/>
              <a:gd name="connsiteX634" fmla="*/ 234706 w 4429095"/>
              <a:gd name="connsiteY634" fmla="*/ 265025 h 498539"/>
              <a:gd name="connsiteX635" fmla="*/ 154087 w 4429095"/>
              <a:gd name="connsiteY635" fmla="*/ 180725 h 498539"/>
              <a:gd name="connsiteX636" fmla="*/ 234706 w 4429095"/>
              <a:gd name="connsiteY636" fmla="*/ 96751 h 498539"/>
              <a:gd name="connsiteX637" fmla="*/ 4244633 w 4429095"/>
              <a:gd name="connsiteY637" fmla="*/ 79156 h 498539"/>
              <a:gd name="connsiteX638" fmla="*/ 4218591 w 4429095"/>
              <a:gd name="connsiteY638" fmla="*/ 85490 h 498539"/>
              <a:gd name="connsiteX639" fmla="*/ 4199154 w 4429095"/>
              <a:gd name="connsiteY639" fmla="*/ 103303 h 498539"/>
              <a:gd name="connsiteX640" fmla="*/ 4198558 w 4429095"/>
              <a:gd name="connsiteY640" fmla="*/ 103303 h 498539"/>
              <a:gd name="connsiteX641" fmla="*/ 4198558 w 4429095"/>
              <a:gd name="connsiteY641" fmla="*/ 83162 h 498539"/>
              <a:gd name="connsiteX642" fmla="*/ 4160009 w 4429095"/>
              <a:gd name="connsiteY642" fmla="*/ 83162 h 498539"/>
              <a:gd name="connsiteX643" fmla="*/ 4160009 w 4429095"/>
              <a:gd name="connsiteY643" fmla="*/ 231782 h 498539"/>
              <a:gd name="connsiteX644" fmla="*/ 4200887 w 4429095"/>
              <a:gd name="connsiteY644" fmla="*/ 231782 h 498539"/>
              <a:gd name="connsiteX645" fmla="*/ 4200887 w 4429095"/>
              <a:gd name="connsiteY645" fmla="*/ 145480 h 498539"/>
              <a:gd name="connsiteX646" fmla="*/ 4204027 w 4429095"/>
              <a:gd name="connsiteY646" fmla="*/ 127775 h 498539"/>
              <a:gd name="connsiteX647" fmla="*/ 4211661 w 4429095"/>
              <a:gd name="connsiteY647" fmla="*/ 117434 h 498539"/>
              <a:gd name="connsiteX648" fmla="*/ 4220865 w 4429095"/>
              <a:gd name="connsiteY648" fmla="*/ 112561 h 498539"/>
              <a:gd name="connsiteX649" fmla="*/ 4228499 w 4429095"/>
              <a:gd name="connsiteY649" fmla="*/ 111262 h 498539"/>
              <a:gd name="connsiteX650" fmla="*/ 4243334 w 4429095"/>
              <a:gd name="connsiteY650" fmla="*/ 114565 h 498539"/>
              <a:gd name="connsiteX651" fmla="*/ 4250535 w 4429095"/>
              <a:gd name="connsiteY651" fmla="*/ 123336 h 498539"/>
              <a:gd name="connsiteX652" fmla="*/ 4252971 w 4429095"/>
              <a:gd name="connsiteY652" fmla="*/ 135301 h 498539"/>
              <a:gd name="connsiteX653" fmla="*/ 4253242 w 4429095"/>
              <a:gd name="connsiteY653" fmla="*/ 148403 h 498539"/>
              <a:gd name="connsiteX654" fmla="*/ 4253242 w 4429095"/>
              <a:gd name="connsiteY654" fmla="*/ 231836 h 498539"/>
              <a:gd name="connsiteX655" fmla="*/ 4294065 w 4429095"/>
              <a:gd name="connsiteY655" fmla="*/ 231836 h 498539"/>
              <a:gd name="connsiteX656" fmla="*/ 4294065 w 4429095"/>
              <a:gd name="connsiteY656" fmla="*/ 148999 h 498539"/>
              <a:gd name="connsiteX657" fmla="*/ 4295094 w 4429095"/>
              <a:gd name="connsiteY657" fmla="*/ 135355 h 498539"/>
              <a:gd name="connsiteX658" fmla="*/ 4299100 w 4429095"/>
              <a:gd name="connsiteY658" fmla="*/ 123281 h 498539"/>
              <a:gd name="connsiteX659" fmla="*/ 4307438 w 4429095"/>
              <a:gd name="connsiteY659" fmla="*/ 114673 h 498539"/>
              <a:gd name="connsiteX660" fmla="*/ 4321407 w 4429095"/>
              <a:gd name="connsiteY660" fmla="*/ 111370 h 498539"/>
              <a:gd name="connsiteX661" fmla="*/ 4335051 w 4429095"/>
              <a:gd name="connsiteY661" fmla="*/ 114240 h 498539"/>
              <a:gd name="connsiteX662" fmla="*/ 4342685 w 4429095"/>
              <a:gd name="connsiteY662" fmla="*/ 122036 h 498539"/>
              <a:gd name="connsiteX663" fmla="*/ 4345825 w 4429095"/>
              <a:gd name="connsiteY663" fmla="*/ 133514 h 498539"/>
              <a:gd name="connsiteX664" fmla="*/ 4346366 w 4429095"/>
              <a:gd name="connsiteY664" fmla="*/ 147591 h 498539"/>
              <a:gd name="connsiteX665" fmla="*/ 4346366 w 4429095"/>
              <a:gd name="connsiteY665" fmla="*/ 231890 h 498539"/>
              <a:gd name="connsiteX666" fmla="*/ 4346475 w 4429095"/>
              <a:gd name="connsiteY666" fmla="*/ 231890 h 498539"/>
              <a:gd name="connsiteX667" fmla="*/ 4387352 w 4429095"/>
              <a:gd name="connsiteY667" fmla="*/ 231890 h 498539"/>
              <a:gd name="connsiteX668" fmla="*/ 4387352 w 4429095"/>
              <a:gd name="connsiteY668" fmla="*/ 132377 h 498539"/>
              <a:gd name="connsiteX669" fmla="*/ 4383345 w 4429095"/>
              <a:gd name="connsiteY669" fmla="*/ 107797 h 498539"/>
              <a:gd name="connsiteX670" fmla="*/ 4372138 w 4429095"/>
              <a:gd name="connsiteY670" fmla="*/ 91229 h 498539"/>
              <a:gd name="connsiteX671" fmla="*/ 4354867 w 4429095"/>
              <a:gd name="connsiteY671" fmla="*/ 82025 h 498539"/>
              <a:gd name="connsiteX672" fmla="*/ 4332993 w 4429095"/>
              <a:gd name="connsiteY672" fmla="*/ 79156 h 498539"/>
              <a:gd name="connsiteX673" fmla="*/ 4306085 w 4429095"/>
              <a:gd name="connsiteY673" fmla="*/ 86627 h 498539"/>
              <a:gd name="connsiteX674" fmla="*/ 4288109 w 4429095"/>
              <a:gd name="connsiteY674" fmla="*/ 103899 h 498539"/>
              <a:gd name="connsiteX675" fmla="*/ 4270405 w 4429095"/>
              <a:gd name="connsiteY675" fmla="*/ 84624 h 498539"/>
              <a:gd name="connsiteX676" fmla="*/ 4244633 w 4429095"/>
              <a:gd name="connsiteY676" fmla="*/ 79156 h 498539"/>
              <a:gd name="connsiteX677" fmla="*/ 2185229 w 4429095"/>
              <a:gd name="connsiteY677" fmla="*/ 60855 h 498539"/>
              <a:gd name="connsiteX678" fmla="*/ 2185229 w 4429095"/>
              <a:gd name="connsiteY678" fmla="*/ 150190 h 498539"/>
              <a:gd name="connsiteX679" fmla="*/ 2256804 w 4429095"/>
              <a:gd name="connsiteY679" fmla="*/ 150190 h 498539"/>
              <a:gd name="connsiteX680" fmla="*/ 2305424 w 4429095"/>
              <a:gd name="connsiteY680" fmla="*/ 105523 h 498539"/>
              <a:gd name="connsiteX681" fmla="*/ 2256804 w 4429095"/>
              <a:gd name="connsiteY681" fmla="*/ 60855 h 498539"/>
              <a:gd name="connsiteX682" fmla="*/ 1440125 w 4429095"/>
              <a:gd name="connsiteY682" fmla="*/ 53221 h 498539"/>
              <a:gd name="connsiteX683" fmla="*/ 1475317 w 4429095"/>
              <a:gd name="connsiteY683" fmla="*/ 53221 h 498539"/>
              <a:gd name="connsiteX684" fmla="*/ 1475317 w 4429095"/>
              <a:gd name="connsiteY684" fmla="*/ 101083 h 498539"/>
              <a:gd name="connsiteX685" fmla="*/ 1507098 w 4429095"/>
              <a:gd name="connsiteY685" fmla="*/ 101083 h 498539"/>
              <a:gd name="connsiteX686" fmla="*/ 1507098 w 4429095"/>
              <a:gd name="connsiteY686" fmla="*/ 127341 h 498539"/>
              <a:gd name="connsiteX687" fmla="*/ 1475317 w 4429095"/>
              <a:gd name="connsiteY687" fmla="*/ 127341 h 498539"/>
              <a:gd name="connsiteX688" fmla="*/ 1475317 w 4429095"/>
              <a:gd name="connsiteY688" fmla="*/ 212561 h 498539"/>
              <a:gd name="connsiteX689" fmla="*/ 1492318 w 4429095"/>
              <a:gd name="connsiteY689" fmla="*/ 234489 h 498539"/>
              <a:gd name="connsiteX690" fmla="*/ 1507153 w 4429095"/>
              <a:gd name="connsiteY690" fmla="*/ 233243 h 498539"/>
              <a:gd name="connsiteX691" fmla="*/ 1507153 w 4429095"/>
              <a:gd name="connsiteY691" fmla="*/ 260423 h 498539"/>
              <a:gd name="connsiteX692" fmla="*/ 1484305 w 4429095"/>
              <a:gd name="connsiteY692" fmla="*/ 262264 h 498539"/>
              <a:gd name="connsiteX693" fmla="*/ 1440125 w 4429095"/>
              <a:gd name="connsiteY693" fmla="*/ 221495 h 498539"/>
              <a:gd name="connsiteX694" fmla="*/ 1440125 w 4429095"/>
              <a:gd name="connsiteY694" fmla="*/ 127287 h 498539"/>
              <a:gd name="connsiteX695" fmla="*/ 1413595 w 4429095"/>
              <a:gd name="connsiteY695" fmla="*/ 127287 h 498539"/>
              <a:gd name="connsiteX696" fmla="*/ 1413595 w 4429095"/>
              <a:gd name="connsiteY696" fmla="*/ 101083 h 498539"/>
              <a:gd name="connsiteX697" fmla="*/ 1440125 w 4429095"/>
              <a:gd name="connsiteY697" fmla="*/ 101083 h 498539"/>
              <a:gd name="connsiteX698" fmla="*/ 3988378 w 4429095"/>
              <a:gd name="connsiteY698" fmla="*/ 43151 h 498539"/>
              <a:gd name="connsiteX699" fmla="*/ 4007653 w 4429095"/>
              <a:gd name="connsiteY699" fmla="*/ 43151 h 498539"/>
              <a:gd name="connsiteX700" fmla="*/ 4007653 w 4429095"/>
              <a:gd name="connsiteY700" fmla="*/ 261506 h 498539"/>
              <a:gd name="connsiteX701" fmla="*/ 3988378 w 4429095"/>
              <a:gd name="connsiteY701" fmla="*/ 261506 h 498539"/>
              <a:gd name="connsiteX702" fmla="*/ 3520157 w 4429095"/>
              <a:gd name="connsiteY702" fmla="*/ 43151 h 498539"/>
              <a:gd name="connsiteX703" fmla="*/ 3539432 w 4429095"/>
              <a:gd name="connsiteY703" fmla="*/ 43151 h 498539"/>
              <a:gd name="connsiteX704" fmla="*/ 3539432 w 4429095"/>
              <a:gd name="connsiteY704" fmla="*/ 130915 h 498539"/>
              <a:gd name="connsiteX705" fmla="*/ 3540027 w 4429095"/>
              <a:gd name="connsiteY705" fmla="*/ 130915 h 498539"/>
              <a:gd name="connsiteX706" fmla="*/ 3590488 w 4429095"/>
              <a:gd name="connsiteY706" fmla="*/ 99134 h 498539"/>
              <a:gd name="connsiteX707" fmla="*/ 3648312 w 4429095"/>
              <a:gd name="connsiteY707" fmla="*/ 159990 h 498539"/>
              <a:gd name="connsiteX708" fmla="*/ 3648312 w 4429095"/>
              <a:gd name="connsiteY708" fmla="*/ 261506 h 498539"/>
              <a:gd name="connsiteX709" fmla="*/ 3629037 w 4429095"/>
              <a:gd name="connsiteY709" fmla="*/ 261506 h 498539"/>
              <a:gd name="connsiteX710" fmla="*/ 3629037 w 4429095"/>
              <a:gd name="connsiteY710" fmla="*/ 163022 h 498539"/>
              <a:gd name="connsiteX711" fmla="*/ 3588972 w 4429095"/>
              <a:gd name="connsiteY711" fmla="*/ 115322 h 498539"/>
              <a:gd name="connsiteX712" fmla="*/ 3539432 w 4429095"/>
              <a:gd name="connsiteY712" fmla="*/ 169464 h 498539"/>
              <a:gd name="connsiteX713" fmla="*/ 3539432 w 4429095"/>
              <a:gd name="connsiteY713" fmla="*/ 261506 h 498539"/>
              <a:gd name="connsiteX714" fmla="*/ 3520157 w 4429095"/>
              <a:gd name="connsiteY714" fmla="*/ 261506 h 498539"/>
              <a:gd name="connsiteX715" fmla="*/ 2440887 w 4429095"/>
              <a:gd name="connsiteY715" fmla="*/ 43151 h 498539"/>
              <a:gd name="connsiteX716" fmla="*/ 2460162 w 4429095"/>
              <a:gd name="connsiteY716" fmla="*/ 43151 h 498539"/>
              <a:gd name="connsiteX717" fmla="*/ 2460162 w 4429095"/>
              <a:gd name="connsiteY717" fmla="*/ 74012 h 498539"/>
              <a:gd name="connsiteX718" fmla="*/ 2440887 w 4429095"/>
              <a:gd name="connsiteY718" fmla="*/ 74012 h 498539"/>
              <a:gd name="connsiteX719" fmla="*/ 2164492 w 4429095"/>
              <a:gd name="connsiteY719" fmla="*/ 43151 h 498539"/>
              <a:gd name="connsiteX720" fmla="*/ 2261407 w 4429095"/>
              <a:gd name="connsiteY720" fmla="*/ 43151 h 498539"/>
              <a:gd name="connsiteX721" fmla="*/ 2326215 w 4429095"/>
              <a:gd name="connsiteY721" fmla="*/ 105523 h 498539"/>
              <a:gd name="connsiteX722" fmla="*/ 2261407 w 4429095"/>
              <a:gd name="connsiteY722" fmla="*/ 167894 h 498539"/>
              <a:gd name="connsiteX723" fmla="*/ 2185283 w 4429095"/>
              <a:gd name="connsiteY723" fmla="*/ 167894 h 498539"/>
              <a:gd name="connsiteX724" fmla="*/ 2185283 w 4429095"/>
              <a:gd name="connsiteY724" fmla="*/ 261452 h 498539"/>
              <a:gd name="connsiteX725" fmla="*/ 2164492 w 4429095"/>
              <a:gd name="connsiteY725" fmla="*/ 261452 h 498539"/>
              <a:gd name="connsiteX726" fmla="*/ 1933251 w 4429095"/>
              <a:gd name="connsiteY726" fmla="*/ 43151 h 498539"/>
              <a:gd name="connsiteX727" fmla="*/ 2084037 w 4429095"/>
              <a:gd name="connsiteY727" fmla="*/ 43151 h 498539"/>
              <a:gd name="connsiteX728" fmla="*/ 2084037 w 4429095"/>
              <a:gd name="connsiteY728" fmla="*/ 60855 h 498539"/>
              <a:gd name="connsiteX729" fmla="*/ 1954042 w 4429095"/>
              <a:gd name="connsiteY729" fmla="*/ 60855 h 498539"/>
              <a:gd name="connsiteX730" fmla="*/ 1954042 w 4429095"/>
              <a:gd name="connsiteY730" fmla="*/ 139795 h 498539"/>
              <a:gd name="connsiteX731" fmla="*/ 2075753 w 4429095"/>
              <a:gd name="connsiteY731" fmla="*/ 139795 h 498539"/>
              <a:gd name="connsiteX732" fmla="*/ 2075753 w 4429095"/>
              <a:gd name="connsiteY732" fmla="*/ 157499 h 498539"/>
              <a:gd name="connsiteX733" fmla="*/ 1954042 w 4429095"/>
              <a:gd name="connsiteY733" fmla="*/ 157499 h 498539"/>
              <a:gd name="connsiteX734" fmla="*/ 1954042 w 4429095"/>
              <a:gd name="connsiteY734" fmla="*/ 243747 h 498539"/>
              <a:gd name="connsiteX735" fmla="*/ 2085553 w 4429095"/>
              <a:gd name="connsiteY735" fmla="*/ 243747 h 498539"/>
              <a:gd name="connsiteX736" fmla="*/ 2085553 w 4429095"/>
              <a:gd name="connsiteY736" fmla="*/ 261506 h 498539"/>
              <a:gd name="connsiteX737" fmla="*/ 1933251 w 4429095"/>
              <a:gd name="connsiteY737" fmla="*/ 261506 h 498539"/>
              <a:gd name="connsiteX738" fmla="*/ 1523232 w 4429095"/>
              <a:gd name="connsiteY738" fmla="*/ 40227 h 498539"/>
              <a:gd name="connsiteX739" fmla="*/ 1558424 w 4429095"/>
              <a:gd name="connsiteY739" fmla="*/ 40227 h 498539"/>
              <a:gd name="connsiteX740" fmla="*/ 1558424 w 4429095"/>
              <a:gd name="connsiteY740" fmla="*/ 122036 h 498539"/>
              <a:gd name="connsiteX741" fmla="*/ 1559020 w 4429095"/>
              <a:gd name="connsiteY741" fmla="*/ 122036 h 498539"/>
              <a:gd name="connsiteX742" fmla="*/ 1606882 w 4429095"/>
              <a:gd name="connsiteY742" fmla="*/ 96697 h 498539"/>
              <a:gd name="connsiteX743" fmla="*/ 1663406 w 4429095"/>
              <a:gd name="connsiteY743" fmla="*/ 151056 h 498539"/>
              <a:gd name="connsiteX744" fmla="*/ 1663406 w 4429095"/>
              <a:gd name="connsiteY744" fmla="*/ 260694 h 498539"/>
              <a:gd name="connsiteX745" fmla="*/ 1628214 w 4429095"/>
              <a:gd name="connsiteY745" fmla="*/ 260694 h 498539"/>
              <a:gd name="connsiteX746" fmla="*/ 1628214 w 4429095"/>
              <a:gd name="connsiteY746" fmla="*/ 160368 h 498539"/>
              <a:gd name="connsiteX747" fmla="*/ 1597028 w 4429095"/>
              <a:gd name="connsiteY747" fmla="*/ 124526 h 498539"/>
              <a:gd name="connsiteX748" fmla="*/ 1558424 w 4429095"/>
              <a:gd name="connsiteY748" fmla="*/ 166540 h 498539"/>
              <a:gd name="connsiteX749" fmla="*/ 1558424 w 4429095"/>
              <a:gd name="connsiteY749" fmla="*/ 260694 h 498539"/>
              <a:gd name="connsiteX750" fmla="*/ 1523232 w 4429095"/>
              <a:gd name="connsiteY750" fmla="*/ 260694 h 498539"/>
              <a:gd name="connsiteX751" fmla="*/ 902548 w 4429095"/>
              <a:gd name="connsiteY751" fmla="*/ 40227 h 498539"/>
              <a:gd name="connsiteX752" fmla="*/ 941151 w 4429095"/>
              <a:gd name="connsiteY752" fmla="*/ 40227 h 498539"/>
              <a:gd name="connsiteX753" fmla="*/ 941151 w 4429095"/>
              <a:gd name="connsiteY753" fmla="*/ 127937 h 498539"/>
              <a:gd name="connsiteX754" fmla="*/ 1041531 w 4429095"/>
              <a:gd name="connsiteY754" fmla="*/ 127937 h 498539"/>
              <a:gd name="connsiteX755" fmla="*/ 1041531 w 4429095"/>
              <a:gd name="connsiteY755" fmla="*/ 40227 h 498539"/>
              <a:gd name="connsiteX756" fmla="*/ 1080135 w 4429095"/>
              <a:gd name="connsiteY756" fmla="*/ 40227 h 498539"/>
              <a:gd name="connsiteX757" fmla="*/ 1080135 w 4429095"/>
              <a:gd name="connsiteY757" fmla="*/ 260694 h 498539"/>
              <a:gd name="connsiteX758" fmla="*/ 1041531 w 4429095"/>
              <a:gd name="connsiteY758" fmla="*/ 260694 h 498539"/>
              <a:gd name="connsiteX759" fmla="*/ 1041531 w 4429095"/>
              <a:gd name="connsiteY759" fmla="*/ 161289 h 498539"/>
              <a:gd name="connsiteX760" fmla="*/ 941151 w 4429095"/>
              <a:gd name="connsiteY760" fmla="*/ 161289 h 498539"/>
              <a:gd name="connsiteX761" fmla="*/ 941151 w 4429095"/>
              <a:gd name="connsiteY761" fmla="*/ 260694 h 498539"/>
              <a:gd name="connsiteX762" fmla="*/ 902548 w 4429095"/>
              <a:gd name="connsiteY762" fmla="*/ 260694 h 498539"/>
              <a:gd name="connsiteX763" fmla="*/ 0 w 4429095"/>
              <a:gd name="connsiteY763" fmla="*/ 40227 h 498539"/>
              <a:gd name="connsiteX764" fmla="*/ 38603 w 4429095"/>
              <a:gd name="connsiteY764" fmla="*/ 40227 h 498539"/>
              <a:gd name="connsiteX765" fmla="*/ 38603 w 4429095"/>
              <a:gd name="connsiteY765" fmla="*/ 227342 h 498539"/>
              <a:gd name="connsiteX766" fmla="*/ 150678 w 4429095"/>
              <a:gd name="connsiteY766" fmla="*/ 227342 h 498539"/>
              <a:gd name="connsiteX767" fmla="*/ 150678 w 4429095"/>
              <a:gd name="connsiteY767" fmla="*/ 260694 h 498539"/>
              <a:gd name="connsiteX768" fmla="*/ 0 w 4429095"/>
              <a:gd name="connsiteY768" fmla="*/ 260694 h 498539"/>
              <a:gd name="connsiteX769" fmla="*/ 1822801 w 4429095"/>
              <a:gd name="connsiteY769" fmla="*/ 38657 h 498539"/>
              <a:gd name="connsiteX770" fmla="*/ 1910565 w 4429095"/>
              <a:gd name="connsiteY770" fmla="*/ 109312 h 498539"/>
              <a:gd name="connsiteX771" fmla="*/ 1889774 w 4429095"/>
              <a:gd name="connsiteY771" fmla="*/ 109312 h 498539"/>
              <a:gd name="connsiteX772" fmla="*/ 1889829 w 4429095"/>
              <a:gd name="connsiteY772" fmla="*/ 109204 h 498539"/>
              <a:gd name="connsiteX773" fmla="*/ 1822855 w 4429095"/>
              <a:gd name="connsiteY773" fmla="*/ 56307 h 498539"/>
              <a:gd name="connsiteX774" fmla="*/ 1740613 w 4429095"/>
              <a:gd name="connsiteY774" fmla="*/ 152355 h 498539"/>
              <a:gd name="connsiteX775" fmla="*/ 1822855 w 4429095"/>
              <a:gd name="connsiteY775" fmla="*/ 248403 h 498539"/>
              <a:gd name="connsiteX776" fmla="*/ 1892860 w 4429095"/>
              <a:gd name="connsiteY776" fmla="*/ 178398 h 498539"/>
              <a:gd name="connsiteX777" fmla="*/ 1913651 w 4429095"/>
              <a:gd name="connsiteY777" fmla="*/ 178398 h 498539"/>
              <a:gd name="connsiteX778" fmla="*/ 1822801 w 4429095"/>
              <a:gd name="connsiteY778" fmla="*/ 266162 h 498539"/>
              <a:gd name="connsiteX779" fmla="*/ 1719714 w 4429095"/>
              <a:gd name="connsiteY779" fmla="*/ 152409 h 498539"/>
              <a:gd name="connsiteX780" fmla="*/ 1822801 w 4429095"/>
              <a:gd name="connsiteY780" fmla="*/ 38657 h 498539"/>
              <a:gd name="connsiteX781" fmla="*/ 3268450 w 4429095"/>
              <a:gd name="connsiteY781" fmla="*/ 38495 h 498539"/>
              <a:gd name="connsiteX782" fmla="*/ 3349176 w 4429095"/>
              <a:gd name="connsiteY782" fmla="*/ 106389 h 498539"/>
              <a:gd name="connsiteX783" fmla="*/ 3328385 w 4429095"/>
              <a:gd name="connsiteY783" fmla="*/ 106389 h 498539"/>
              <a:gd name="connsiteX784" fmla="*/ 3268775 w 4429095"/>
              <a:gd name="connsiteY784" fmla="*/ 56254 h 498539"/>
              <a:gd name="connsiteX785" fmla="*/ 3214037 w 4429095"/>
              <a:gd name="connsiteY785" fmla="*/ 99676 h 498539"/>
              <a:gd name="connsiteX786" fmla="*/ 3247064 w 4429095"/>
              <a:gd name="connsiteY786" fmla="*/ 133027 h 498539"/>
              <a:gd name="connsiteX787" fmla="*/ 3300286 w 4429095"/>
              <a:gd name="connsiteY787" fmla="*/ 146184 h 498539"/>
              <a:gd name="connsiteX788" fmla="*/ 3356864 w 4429095"/>
              <a:gd name="connsiteY788" fmla="*/ 203682 h 498539"/>
              <a:gd name="connsiteX789" fmla="*/ 3273377 w 4429095"/>
              <a:gd name="connsiteY789" fmla="*/ 266054 h 498539"/>
              <a:gd name="connsiteX790" fmla="*/ 3186208 w 4429095"/>
              <a:gd name="connsiteY790" fmla="*/ 189606 h 498539"/>
              <a:gd name="connsiteX791" fmla="*/ 3206999 w 4429095"/>
              <a:gd name="connsiteY791" fmla="*/ 189606 h 498539"/>
              <a:gd name="connsiteX792" fmla="*/ 3278250 w 4429095"/>
              <a:gd name="connsiteY792" fmla="*/ 248296 h 498539"/>
              <a:gd name="connsiteX793" fmla="*/ 3336074 w 4429095"/>
              <a:gd name="connsiteY793" fmla="*/ 203953 h 498539"/>
              <a:gd name="connsiteX794" fmla="*/ 3291136 w 4429095"/>
              <a:gd name="connsiteY794" fmla="*/ 164484 h 498539"/>
              <a:gd name="connsiteX795" fmla="*/ 3242516 w 4429095"/>
              <a:gd name="connsiteY795" fmla="*/ 152572 h 498539"/>
              <a:gd name="connsiteX796" fmla="*/ 3193247 w 4429095"/>
              <a:gd name="connsiteY796" fmla="*/ 99946 h 498539"/>
              <a:gd name="connsiteX797" fmla="*/ 3268450 w 4429095"/>
              <a:gd name="connsiteY797" fmla="*/ 38495 h 498539"/>
              <a:gd name="connsiteX798" fmla="*/ 4273599 w 4429095"/>
              <a:gd name="connsiteY798" fmla="*/ 0 h 498539"/>
              <a:gd name="connsiteX799" fmla="*/ 4429095 w 4429095"/>
              <a:gd name="connsiteY799" fmla="*/ 155496 h 498539"/>
              <a:gd name="connsiteX800" fmla="*/ 4273599 w 4429095"/>
              <a:gd name="connsiteY800" fmla="*/ 310992 h 498539"/>
              <a:gd name="connsiteX801" fmla="*/ 4118103 w 4429095"/>
              <a:gd name="connsiteY801" fmla="*/ 155496 h 498539"/>
              <a:gd name="connsiteX802" fmla="*/ 4273599 w 4429095"/>
              <a:gd name="connsiteY802" fmla="*/ 0 h 4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Lst>
            <a:rect l="l" t="t" r="r" b="b"/>
            <a:pathLst>
              <a:path w="4429095" h="498539">
                <a:moveTo>
                  <a:pt x="801088" y="436222"/>
                </a:moveTo>
                <a:cubicBezTo>
                  <a:pt x="796594" y="439471"/>
                  <a:pt x="787931" y="439633"/>
                  <a:pt x="780189" y="440987"/>
                </a:cubicBezTo>
                <a:cubicBezTo>
                  <a:pt x="772609" y="442341"/>
                  <a:pt x="766058" y="445048"/>
                  <a:pt x="766058" y="453602"/>
                </a:cubicBezTo>
                <a:cubicBezTo>
                  <a:pt x="766058" y="461182"/>
                  <a:pt x="772555" y="463943"/>
                  <a:pt x="779648" y="463943"/>
                </a:cubicBezTo>
                <a:cubicBezTo>
                  <a:pt x="794862" y="463943"/>
                  <a:pt x="801088" y="454414"/>
                  <a:pt x="801088" y="448080"/>
                </a:cubicBezTo>
                <a:lnTo>
                  <a:pt x="801088" y="436277"/>
                </a:lnTo>
                <a:close/>
                <a:moveTo>
                  <a:pt x="1400276" y="434165"/>
                </a:moveTo>
                <a:cubicBezTo>
                  <a:pt x="1399193" y="436222"/>
                  <a:pt x="1395403" y="436872"/>
                  <a:pt x="1393075" y="437305"/>
                </a:cubicBezTo>
                <a:cubicBezTo>
                  <a:pt x="1378565" y="439904"/>
                  <a:pt x="1360485" y="439741"/>
                  <a:pt x="1360485" y="453439"/>
                </a:cubicBezTo>
                <a:cubicBezTo>
                  <a:pt x="1360485" y="461994"/>
                  <a:pt x="1368119" y="467300"/>
                  <a:pt x="1376131" y="467300"/>
                </a:cubicBezTo>
                <a:cubicBezTo>
                  <a:pt x="1389177" y="467300"/>
                  <a:pt x="1400709" y="459016"/>
                  <a:pt x="1400547" y="445318"/>
                </a:cubicBezTo>
                <a:lnTo>
                  <a:pt x="1400547" y="434165"/>
                </a:lnTo>
                <a:close/>
                <a:moveTo>
                  <a:pt x="122470" y="434165"/>
                </a:moveTo>
                <a:cubicBezTo>
                  <a:pt x="121387" y="436222"/>
                  <a:pt x="117597" y="436872"/>
                  <a:pt x="115269" y="437305"/>
                </a:cubicBezTo>
                <a:cubicBezTo>
                  <a:pt x="100760" y="439904"/>
                  <a:pt x="82676" y="439741"/>
                  <a:pt x="82676" y="453439"/>
                </a:cubicBezTo>
                <a:cubicBezTo>
                  <a:pt x="82676" y="461994"/>
                  <a:pt x="90256" y="467300"/>
                  <a:pt x="98269" y="467300"/>
                </a:cubicBezTo>
                <a:cubicBezTo>
                  <a:pt x="111317" y="467300"/>
                  <a:pt x="122849" y="459016"/>
                  <a:pt x="122687" y="445318"/>
                </a:cubicBezTo>
                <a:lnTo>
                  <a:pt x="122687" y="434165"/>
                </a:lnTo>
                <a:close/>
                <a:moveTo>
                  <a:pt x="920904" y="424798"/>
                </a:moveTo>
                <a:lnTo>
                  <a:pt x="920927" y="424798"/>
                </a:lnTo>
                <a:lnTo>
                  <a:pt x="920958" y="424853"/>
                </a:lnTo>
                <a:close/>
                <a:moveTo>
                  <a:pt x="1354907" y="423824"/>
                </a:moveTo>
                <a:lnTo>
                  <a:pt x="1354933" y="423824"/>
                </a:lnTo>
                <a:lnTo>
                  <a:pt x="1354907" y="423878"/>
                </a:lnTo>
                <a:close/>
                <a:moveTo>
                  <a:pt x="77045" y="423824"/>
                </a:moveTo>
                <a:lnTo>
                  <a:pt x="77125" y="423824"/>
                </a:lnTo>
                <a:lnTo>
                  <a:pt x="77099" y="423878"/>
                </a:lnTo>
                <a:close/>
                <a:moveTo>
                  <a:pt x="1050250" y="410830"/>
                </a:moveTo>
                <a:cubicBezTo>
                  <a:pt x="1038175" y="410830"/>
                  <a:pt x="1030974" y="419926"/>
                  <a:pt x="1030163" y="430646"/>
                </a:cubicBezTo>
                <a:lnTo>
                  <a:pt x="1070444" y="430646"/>
                </a:lnTo>
                <a:cubicBezTo>
                  <a:pt x="1069903" y="419655"/>
                  <a:pt x="1061620" y="410830"/>
                  <a:pt x="1050250" y="410830"/>
                </a:cubicBezTo>
                <a:close/>
                <a:moveTo>
                  <a:pt x="1532274" y="407581"/>
                </a:moveTo>
                <a:cubicBezTo>
                  <a:pt x="1518468" y="407581"/>
                  <a:pt x="1510563" y="419817"/>
                  <a:pt x="1509210" y="432541"/>
                </a:cubicBezTo>
                <a:lnTo>
                  <a:pt x="1554527" y="432541"/>
                </a:lnTo>
                <a:cubicBezTo>
                  <a:pt x="1554093" y="419655"/>
                  <a:pt x="1546080" y="407581"/>
                  <a:pt x="1532274" y="407581"/>
                </a:cubicBezTo>
                <a:close/>
                <a:moveTo>
                  <a:pt x="558747" y="407581"/>
                </a:moveTo>
                <a:cubicBezTo>
                  <a:pt x="544941" y="407581"/>
                  <a:pt x="537036" y="419817"/>
                  <a:pt x="535683" y="432541"/>
                </a:cubicBezTo>
                <a:lnTo>
                  <a:pt x="581000" y="432541"/>
                </a:lnTo>
                <a:cubicBezTo>
                  <a:pt x="580566" y="419655"/>
                  <a:pt x="572553" y="407581"/>
                  <a:pt x="558747" y="407581"/>
                </a:cubicBezTo>
                <a:close/>
                <a:moveTo>
                  <a:pt x="298703" y="407581"/>
                </a:moveTo>
                <a:cubicBezTo>
                  <a:pt x="282298" y="407581"/>
                  <a:pt x="274122" y="422524"/>
                  <a:pt x="274122" y="437467"/>
                </a:cubicBezTo>
                <a:cubicBezTo>
                  <a:pt x="274122" y="452411"/>
                  <a:pt x="282244" y="467354"/>
                  <a:pt x="298703" y="467354"/>
                </a:cubicBezTo>
                <a:cubicBezTo>
                  <a:pt x="315162" y="467354"/>
                  <a:pt x="323284" y="452411"/>
                  <a:pt x="323284" y="437467"/>
                </a:cubicBezTo>
                <a:cubicBezTo>
                  <a:pt x="323284" y="422524"/>
                  <a:pt x="315108" y="407581"/>
                  <a:pt x="298703" y="407581"/>
                </a:cubicBezTo>
                <a:close/>
                <a:moveTo>
                  <a:pt x="33136" y="407581"/>
                </a:moveTo>
                <a:cubicBezTo>
                  <a:pt x="14241" y="407581"/>
                  <a:pt x="8555" y="421549"/>
                  <a:pt x="8555" y="437467"/>
                </a:cubicBezTo>
                <a:cubicBezTo>
                  <a:pt x="8555" y="451977"/>
                  <a:pt x="14944" y="467354"/>
                  <a:pt x="33136" y="467354"/>
                </a:cubicBezTo>
                <a:cubicBezTo>
                  <a:pt x="49433" y="467354"/>
                  <a:pt x="56092" y="452031"/>
                  <a:pt x="56092" y="437467"/>
                </a:cubicBezTo>
                <a:cubicBezTo>
                  <a:pt x="56092" y="422903"/>
                  <a:pt x="49433" y="407581"/>
                  <a:pt x="33136" y="407581"/>
                </a:cubicBezTo>
                <a:close/>
                <a:moveTo>
                  <a:pt x="1454743" y="407527"/>
                </a:moveTo>
                <a:cubicBezTo>
                  <a:pt x="1438446" y="407527"/>
                  <a:pt x="1431786" y="422849"/>
                  <a:pt x="1431786" y="437414"/>
                </a:cubicBezTo>
                <a:cubicBezTo>
                  <a:pt x="1431786" y="451978"/>
                  <a:pt x="1438446" y="467300"/>
                  <a:pt x="1454743" y="467300"/>
                </a:cubicBezTo>
                <a:cubicBezTo>
                  <a:pt x="1472934" y="467300"/>
                  <a:pt x="1479323" y="451978"/>
                  <a:pt x="1479323" y="437414"/>
                </a:cubicBezTo>
                <a:cubicBezTo>
                  <a:pt x="1479323" y="422849"/>
                  <a:pt x="1472934" y="407527"/>
                  <a:pt x="1454743" y="407527"/>
                </a:cubicBezTo>
                <a:close/>
                <a:moveTo>
                  <a:pt x="1893998" y="402437"/>
                </a:moveTo>
                <a:lnTo>
                  <a:pt x="1902552" y="402437"/>
                </a:lnTo>
                <a:lnTo>
                  <a:pt x="1902552" y="448079"/>
                </a:lnTo>
                <a:cubicBezTo>
                  <a:pt x="1902931" y="460694"/>
                  <a:pt x="1907696" y="467353"/>
                  <a:pt x="1921286" y="467353"/>
                </a:cubicBezTo>
                <a:cubicBezTo>
                  <a:pt x="1935958" y="467353"/>
                  <a:pt x="1942347" y="453493"/>
                  <a:pt x="1942347" y="439254"/>
                </a:cubicBezTo>
                <a:lnTo>
                  <a:pt x="1942347" y="402437"/>
                </a:lnTo>
                <a:lnTo>
                  <a:pt x="1950901" y="402437"/>
                </a:lnTo>
                <a:lnTo>
                  <a:pt x="1950901" y="472497"/>
                </a:lnTo>
                <a:lnTo>
                  <a:pt x="1943051" y="472497"/>
                </a:lnTo>
                <a:lnTo>
                  <a:pt x="1943051" y="459882"/>
                </a:lnTo>
                <a:lnTo>
                  <a:pt x="1942780" y="459882"/>
                </a:lnTo>
                <a:cubicBezTo>
                  <a:pt x="1938286" y="469248"/>
                  <a:pt x="1929028" y="474554"/>
                  <a:pt x="1918578" y="474554"/>
                </a:cubicBezTo>
                <a:cubicBezTo>
                  <a:pt x="1900928" y="474554"/>
                  <a:pt x="1893998" y="464267"/>
                  <a:pt x="1893998" y="447916"/>
                </a:cubicBezTo>
                <a:close/>
                <a:moveTo>
                  <a:pt x="1679866" y="402437"/>
                </a:moveTo>
                <a:lnTo>
                  <a:pt x="1688962" y="402437"/>
                </a:lnTo>
                <a:lnTo>
                  <a:pt x="1712026" y="462156"/>
                </a:lnTo>
                <a:lnTo>
                  <a:pt x="1733629" y="402437"/>
                </a:lnTo>
                <a:lnTo>
                  <a:pt x="1742184" y="402437"/>
                </a:lnTo>
                <a:lnTo>
                  <a:pt x="1711756" y="483217"/>
                </a:lnTo>
                <a:cubicBezTo>
                  <a:pt x="1706883" y="495020"/>
                  <a:pt x="1704014" y="498431"/>
                  <a:pt x="1693293" y="498431"/>
                </a:cubicBezTo>
                <a:cubicBezTo>
                  <a:pt x="1689882" y="498268"/>
                  <a:pt x="1688150" y="498268"/>
                  <a:pt x="1686796" y="497727"/>
                </a:cubicBezTo>
                <a:lnTo>
                  <a:pt x="1686796" y="490526"/>
                </a:lnTo>
                <a:cubicBezTo>
                  <a:pt x="1688854" y="490905"/>
                  <a:pt x="1690749" y="491230"/>
                  <a:pt x="1692644" y="491230"/>
                </a:cubicBezTo>
                <a:cubicBezTo>
                  <a:pt x="1700223" y="491230"/>
                  <a:pt x="1702010" y="486736"/>
                  <a:pt x="1704880" y="480239"/>
                </a:cubicBezTo>
                <a:lnTo>
                  <a:pt x="1707858" y="472226"/>
                </a:lnTo>
                <a:close/>
                <a:moveTo>
                  <a:pt x="1885985" y="401463"/>
                </a:moveTo>
                <a:lnTo>
                  <a:pt x="1885985" y="410017"/>
                </a:lnTo>
                <a:cubicBezTo>
                  <a:pt x="1870500" y="409205"/>
                  <a:pt x="1859888" y="420629"/>
                  <a:pt x="1859888" y="435139"/>
                </a:cubicBezTo>
                <a:lnTo>
                  <a:pt x="1859888" y="472497"/>
                </a:lnTo>
                <a:lnTo>
                  <a:pt x="1851334" y="472497"/>
                </a:lnTo>
                <a:lnTo>
                  <a:pt x="1851334" y="402437"/>
                </a:lnTo>
                <a:lnTo>
                  <a:pt x="1851388" y="402437"/>
                </a:lnTo>
                <a:lnTo>
                  <a:pt x="1859239" y="402437"/>
                </a:lnTo>
                <a:lnTo>
                  <a:pt x="1859239" y="418842"/>
                </a:lnTo>
                <a:lnTo>
                  <a:pt x="1859510" y="418842"/>
                </a:lnTo>
                <a:cubicBezTo>
                  <a:pt x="1863841" y="407581"/>
                  <a:pt x="1873370" y="400921"/>
                  <a:pt x="1885985" y="401463"/>
                </a:cubicBezTo>
                <a:close/>
                <a:moveTo>
                  <a:pt x="183001" y="401463"/>
                </a:moveTo>
                <a:lnTo>
                  <a:pt x="183001" y="410017"/>
                </a:lnTo>
                <a:cubicBezTo>
                  <a:pt x="167516" y="409205"/>
                  <a:pt x="156904" y="420629"/>
                  <a:pt x="156904" y="435139"/>
                </a:cubicBezTo>
                <a:lnTo>
                  <a:pt x="156904" y="472497"/>
                </a:lnTo>
                <a:lnTo>
                  <a:pt x="148350" y="472497"/>
                </a:lnTo>
                <a:lnTo>
                  <a:pt x="148350" y="402437"/>
                </a:lnTo>
                <a:lnTo>
                  <a:pt x="148404" y="402437"/>
                </a:lnTo>
                <a:lnTo>
                  <a:pt x="156255" y="402437"/>
                </a:lnTo>
                <a:lnTo>
                  <a:pt x="156255" y="418842"/>
                </a:lnTo>
                <a:lnTo>
                  <a:pt x="156525" y="418842"/>
                </a:lnTo>
                <a:cubicBezTo>
                  <a:pt x="160857" y="407581"/>
                  <a:pt x="170386" y="400921"/>
                  <a:pt x="183001" y="401463"/>
                </a:cubicBezTo>
                <a:close/>
                <a:moveTo>
                  <a:pt x="1117819" y="400651"/>
                </a:moveTo>
                <a:cubicBezTo>
                  <a:pt x="1133303" y="400651"/>
                  <a:pt x="1145648" y="405524"/>
                  <a:pt x="1146568" y="422633"/>
                </a:cubicBezTo>
                <a:lnTo>
                  <a:pt x="1135036" y="422633"/>
                </a:lnTo>
                <a:cubicBezTo>
                  <a:pt x="1134224" y="413645"/>
                  <a:pt x="1126319" y="410830"/>
                  <a:pt x="1118739" y="410830"/>
                </a:cubicBezTo>
                <a:cubicBezTo>
                  <a:pt x="1111809" y="410830"/>
                  <a:pt x="1103796" y="412725"/>
                  <a:pt x="1103796" y="419817"/>
                </a:cubicBezTo>
                <a:cubicBezTo>
                  <a:pt x="1103796" y="428101"/>
                  <a:pt x="1116032" y="429455"/>
                  <a:pt x="1126752" y="432053"/>
                </a:cubicBezTo>
                <a:cubicBezTo>
                  <a:pt x="1138285" y="434652"/>
                  <a:pt x="1149709" y="438442"/>
                  <a:pt x="1149709" y="452032"/>
                </a:cubicBezTo>
                <a:cubicBezTo>
                  <a:pt x="1149709" y="468708"/>
                  <a:pt x="1134116" y="474176"/>
                  <a:pt x="1119822" y="474176"/>
                </a:cubicBezTo>
                <a:cubicBezTo>
                  <a:pt x="1104067" y="474176"/>
                  <a:pt x="1090748" y="467787"/>
                  <a:pt x="1090097" y="450408"/>
                </a:cubicBezTo>
                <a:lnTo>
                  <a:pt x="1101629" y="450408"/>
                </a:lnTo>
                <a:lnTo>
                  <a:pt x="1101684" y="450353"/>
                </a:lnTo>
                <a:cubicBezTo>
                  <a:pt x="1102118" y="460695"/>
                  <a:pt x="1111051" y="463943"/>
                  <a:pt x="1120580" y="463943"/>
                </a:cubicBezTo>
                <a:cubicBezTo>
                  <a:pt x="1127781" y="463943"/>
                  <a:pt x="1137527" y="462319"/>
                  <a:pt x="1137527" y="453494"/>
                </a:cubicBezTo>
                <a:cubicBezTo>
                  <a:pt x="1137527" y="444668"/>
                  <a:pt x="1126103" y="443044"/>
                  <a:pt x="1114569" y="440445"/>
                </a:cubicBezTo>
                <a:cubicBezTo>
                  <a:pt x="1103146" y="437847"/>
                  <a:pt x="1091614" y="434057"/>
                  <a:pt x="1091614" y="420629"/>
                </a:cubicBezTo>
                <a:cubicBezTo>
                  <a:pt x="1091614" y="406498"/>
                  <a:pt x="1105583" y="400651"/>
                  <a:pt x="1117819" y="400651"/>
                </a:cubicBezTo>
                <a:close/>
                <a:moveTo>
                  <a:pt x="902604" y="400651"/>
                </a:moveTo>
                <a:cubicBezTo>
                  <a:pt x="918468" y="400651"/>
                  <a:pt x="931245" y="408123"/>
                  <a:pt x="932869" y="424798"/>
                </a:cubicBezTo>
                <a:lnTo>
                  <a:pt x="920927" y="424798"/>
                </a:lnTo>
                <a:lnTo>
                  <a:pt x="915192" y="414559"/>
                </a:lnTo>
                <a:cubicBezTo>
                  <a:pt x="912255" y="412170"/>
                  <a:pt x="908343" y="410884"/>
                  <a:pt x="903579" y="410884"/>
                </a:cubicBezTo>
                <a:cubicBezTo>
                  <a:pt x="886903" y="410884"/>
                  <a:pt x="881705" y="424040"/>
                  <a:pt x="881705" y="438280"/>
                </a:cubicBezTo>
                <a:cubicBezTo>
                  <a:pt x="881705" y="451166"/>
                  <a:pt x="887552" y="463943"/>
                  <a:pt x="902225" y="463943"/>
                </a:cubicBezTo>
                <a:cubicBezTo>
                  <a:pt x="913377" y="463943"/>
                  <a:pt x="919984" y="457446"/>
                  <a:pt x="921500" y="446834"/>
                </a:cubicBezTo>
                <a:lnTo>
                  <a:pt x="933302" y="446834"/>
                </a:lnTo>
                <a:cubicBezTo>
                  <a:pt x="930704" y="463943"/>
                  <a:pt x="919984" y="474122"/>
                  <a:pt x="902333" y="474122"/>
                </a:cubicBezTo>
                <a:cubicBezTo>
                  <a:pt x="880893" y="474122"/>
                  <a:pt x="869468" y="459179"/>
                  <a:pt x="869468" y="438280"/>
                </a:cubicBezTo>
                <a:cubicBezTo>
                  <a:pt x="869468" y="417381"/>
                  <a:pt x="880352" y="400651"/>
                  <a:pt x="902604" y="400651"/>
                </a:cubicBezTo>
                <a:close/>
                <a:moveTo>
                  <a:pt x="867033" y="400650"/>
                </a:moveTo>
                <a:lnTo>
                  <a:pt x="867033" y="412887"/>
                </a:lnTo>
                <a:cubicBezTo>
                  <a:pt x="848408" y="412887"/>
                  <a:pt x="841639" y="423498"/>
                  <a:pt x="841639" y="441257"/>
                </a:cubicBezTo>
                <a:lnTo>
                  <a:pt x="841639" y="472497"/>
                </a:lnTo>
                <a:lnTo>
                  <a:pt x="830108" y="472497"/>
                </a:lnTo>
                <a:lnTo>
                  <a:pt x="830108" y="402329"/>
                </a:lnTo>
                <a:lnTo>
                  <a:pt x="830108" y="402275"/>
                </a:lnTo>
                <a:lnTo>
                  <a:pt x="840991" y="402275"/>
                </a:lnTo>
                <a:lnTo>
                  <a:pt x="840991" y="417055"/>
                </a:lnTo>
                <a:lnTo>
                  <a:pt x="841261" y="417055"/>
                </a:lnTo>
                <a:cubicBezTo>
                  <a:pt x="846838" y="405794"/>
                  <a:pt x="854580" y="400217"/>
                  <a:pt x="867033" y="400650"/>
                </a:cubicBezTo>
                <a:close/>
                <a:moveTo>
                  <a:pt x="1050900" y="400597"/>
                </a:moveTo>
                <a:cubicBezTo>
                  <a:pt x="1075751" y="400597"/>
                  <a:pt x="1083331" y="423824"/>
                  <a:pt x="1082681" y="440770"/>
                </a:cubicBezTo>
                <a:lnTo>
                  <a:pt x="1030163" y="440770"/>
                </a:lnTo>
                <a:cubicBezTo>
                  <a:pt x="1029730" y="453007"/>
                  <a:pt x="1036659" y="463835"/>
                  <a:pt x="1052036" y="463835"/>
                </a:cubicBezTo>
                <a:cubicBezTo>
                  <a:pt x="1061565" y="463835"/>
                  <a:pt x="1068224" y="459233"/>
                  <a:pt x="1070227" y="450137"/>
                </a:cubicBezTo>
                <a:lnTo>
                  <a:pt x="1081651" y="450137"/>
                </a:lnTo>
                <a:lnTo>
                  <a:pt x="1081598" y="450191"/>
                </a:lnTo>
                <a:cubicBezTo>
                  <a:pt x="1078458" y="465676"/>
                  <a:pt x="1067358" y="474068"/>
                  <a:pt x="1051603" y="474068"/>
                </a:cubicBezTo>
                <a:cubicBezTo>
                  <a:pt x="1029189" y="474068"/>
                  <a:pt x="1018631" y="458583"/>
                  <a:pt x="1017927" y="437143"/>
                </a:cubicBezTo>
                <a:cubicBezTo>
                  <a:pt x="1017927" y="416082"/>
                  <a:pt x="1031786" y="400597"/>
                  <a:pt x="1050900" y="400597"/>
                </a:cubicBezTo>
                <a:close/>
                <a:moveTo>
                  <a:pt x="786307" y="400597"/>
                </a:moveTo>
                <a:cubicBezTo>
                  <a:pt x="798922" y="400597"/>
                  <a:pt x="812620" y="403467"/>
                  <a:pt x="812620" y="419872"/>
                </a:cubicBezTo>
                <a:lnTo>
                  <a:pt x="812620" y="455984"/>
                </a:lnTo>
                <a:cubicBezTo>
                  <a:pt x="812620" y="461399"/>
                  <a:pt x="812620" y="463835"/>
                  <a:pt x="816302" y="463835"/>
                </a:cubicBezTo>
                <a:cubicBezTo>
                  <a:pt x="817222" y="463835"/>
                  <a:pt x="818359" y="463673"/>
                  <a:pt x="819821" y="463131"/>
                </a:cubicBezTo>
                <a:lnTo>
                  <a:pt x="819821" y="472065"/>
                </a:lnTo>
                <a:lnTo>
                  <a:pt x="819821" y="472227"/>
                </a:lnTo>
                <a:cubicBezTo>
                  <a:pt x="817764" y="473472"/>
                  <a:pt x="815219" y="474122"/>
                  <a:pt x="811537" y="474122"/>
                </a:cubicBezTo>
                <a:cubicBezTo>
                  <a:pt x="805582" y="474122"/>
                  <a:pt x="801792" y="470873"/>
                  <a:pt x="801792" y="463239"/>
                </a:cubicBezTo>
                <a:cubicBezTo>
                  <a:pt x="795403" y="470711"/>
                  <a:pt x="786849" y="474122"/>
                  <a:pt x="777103" y="474122"/>
                </a:cubicBezTo>
                <a:cubicBezTo>
                  <a:pt x="764325" y="474122"/>
                  <a:pt x="753876" y="468437"/>
                  <a:pt x="753876" y="454414"/>
                </a:cubicBezTo>
                <a:cubicBezTo>
                  <a:pt x="753876" y="438551"/>
                  <a:pt x="765679" y="435140"/>
                  <a:pt x="777644" y="432812"/>
                </a:cubicBezTo>
                <a:cubicBezTo>
                  <a:pt x="790422" y="430375"/>
                  <a:pt x="801250" y="431187"/>
                  <a:pt x="801250" y="422470"/>
                </a:cubicBezTo>
                <a:cubicBezTo>
                  <a:pt x="801250" y="412400"/>
                  <a:pt x="792967" y="410776"/>
                  <a:pt x="785657" y="410776"/>
                </a:cubicBezTo>
                <a:cubicBezTo>
                  <a:pt x="775858" y="410776"/>
                  <a:pt x="768657" y="413754"/>
                  <a:pt x="768115" y="424095"/>
                </a:cubicBezTo>
                <a:lnTo>
                  <a:pt x="756583" y="424095"/>
                </a:lnTo>
                <a:cubicBezTo>
                  <a:pt x="757287" y="406715"/>
                  <a:pt x="770714" y="400597"/>
                  <a:pt x="786307" y="400597"/>
                </a:cubicBezTo>
                <a:close/>
                <a:moveTo>
                  <a:pt x="33082" y="400434"/>
                </a:moveTo>
                <a:cubicBezTo>
                  <a:pt x="54414" y="400434"/>
                  <a:pt x="64593" y="417705"/>
                  <a:pt x="64593" y="437521"/>
                </a:cubicBezTo>
                <a:cubicBezTo>
                  <a:pt x="64593" y="457337"/>
                  <a:pt x="54414" y="474609"/>
                  <a:pt x="33082" y="474609"/>
                </a:cubicBezTo>
                <a:cubicBezTo>
                  <a:pt x="22632" y="474609"/>
                  <a:pt x="12454" y="469303"/>
                  <a:pt x="8772" y="459286"/>
                </a:cubicBezTo>
                <a:lnTo>
                  <a:pt x="8501" y="459286"/>
                </a:lnTo>
                <a:lnTo>
                  <a:pt x="8501" y="498539"/>
                </a:lnTo>
                <a:lnTo>
                  <a:pt x="1" y="498539"/>
                </a:lnTo>
                <a:lnTo>
                  <a:pt x="1" y="402546"/>
                </a:lnTo>
                <a:lnTo>
                  <a:pt x="1" y="402437"/>
                </a:lnTo>
                <a:lnTo>
                  <a:pt x="7852" y="402437"/>
                </a:lnTo>
                <a:lnTo>
                  <a:pt x="7852" y="415756"/>
                </a:lnTo>
                <a:lnTo>
                  <a:pt x="8122" y="415756"/>
                </a:lnTo>
                <a:cubicBezTo>
                  <a:pt x="12076" y="406227"/>
                  <a:pt x="21821" y="400434"/>
                  <a:pt x="33082" y="400434"/>
                </a:cubicBezTo>
                <a:close/>
                <a:moveTo>
                  <a:pt x="1991887" y="400380"/>
                </a:moveTo>
                <a:cubicBezTo>
                  <a:pt x="2005855" y="400380"/>
                  <a:pt x="2017009" y="407689"/>
                  <a:pt x="2017550" y="422903"/>
                </a:cubicBezTo>
                <a:lnTo>
                  <a:pt x="2008996" y="422903"/>
                </a:lnTo>
                <a:cubicBezTo>
                  <a:pt x="2008563" y="412291"/>
                  <a:pt x="2000441" y="407581"/>
                  <a:pt x="1990696" y="407581"/>
                </a:cubicBezTo>
                <a:cubicBezTo>
                  <a:pt x="1983061" y="407581"/>
                  <a:pt x="1974128" y="410559"/>
                  <a:pt x="1974128" y="419655"/>
                </a:cubicBezTo>
                <a:cubicBezTo>
                  <a:pt x="1974128" y="427235"/>
                  <a:pt x="1982845" y="429942"/>
                  <a:pt x="1988638" y="431458"/>
                </a:cubicBezTo>
                <a:lnTo>
                  <a:pt x="2000008" y="434056"/>
                </a:lnTo>
                <a:cubicBezTo>
                  <a:pt x="2009808" y="435572"/>
                  <a:pt x="2019986" y="441257"/>
                  <a:pt x="2019986" y="453493"/>
                </a:cubicBezTo>
                <a:cubicBezTo>
                  <a:pt x="2019986" y="468707"/>
                  <a:pt x="2004935" y="474555"/>
                  <a:pt x="1991887" y="474555"/>
                </a:cubicBezTo>
                <a:cubicBezTo>
                  <a:pt x="1975590" y="474555"/>
                  <a:pt x="1964437" y="466921"/>
                  <a:pt x="1963083" y="449812"/>
                </a:cubicBezTo>
                <a:lnTo>
                  <a:pt x="1971638" y="449812"/>
                </a:lnTo>
                <a:cubicBezTo>
                  <a:pt x="1972341" y="461344"/>
                  <a:pt x="1980842" y="467354"/>
                  <a:pt x="1992266" y="467354"/>
                </a:cubicBezTo>
                <a:cubicBezTo>
                  <a:pt x="2000279" y="467354"/>
                  <a:pt x="2011432" y="463835"/>
                  <a:pt x="2011432" y="454035"/>
                </a:cubicBezTo>
                <a:cubicBezTo>
                  <a:pt x="2011432" y="445913"/>
                  <a:pt x="2003798" y="443206"/>
                  <a:pt x="1996110" y="441257"/>
                </a:cubicBezTo>
                <a:lnTo>
                  <a:pt x="1985119" y="438821"/>
                </a:lnTo>
                <a:cubicBezTo>
                  <a:pt x="1973966" y="435843"/>
                  <a:pt x="1965574" y="432053"/>
                  <a:pt x="1965574" y="420088"/>
                </a:cubicBezTo>
                <a:cubicBezTo>
                  <a:pt x="1965574" y="405848"/>
                  <a:pt x="1979542" y="400380"/>
                  <a:pt x="1991887" y="400380"/>
                </a:cubicBezTo>
                <a:close/>
                <a:moveTo>
                  <a:pt x="1605799" y="400380"/>
                </a:moveTo>
                <a:cubicBezTo>
                  <a:pt x="1615003" y="400380"/>
                  <a:pt x="1623341" y="404874"/>
                  <a:pt x="1625886" y="414132"/>
                </a:cubicBezTo>
                <a:cubicBezTo>
                  <a:pt x="1630109" y="404874"/>
                  <a:pt x="1638934" y="400380"/>
                  <a:pt x="1648138" y="400380"/>
                </a:cubicBezTo>
                <a:cubicBezTo>
                  <a:pt x="1663460" y="400380"/>
                  <a:pt x="1671365" y="408393"/>
                  <a:pt x="1671365" y="424961"/>
                </a:cubicBezTo>
                <a:lnTo>
                  <a:pt x="1671365" y="472497"/>
                </a:lnTo>
                <a:lnTo>
                  <a:pt x="1662811" y="472497"/>
                </a:lnTo>
                <a:lnTo>
                  <a:pt x="1662811" y="425394"/>
                </a:lnTo>
                <a:cubicBezTo>
                  <a:pt x="1662811" y="413861"/>
                  <a:pt x="1658479" y="407635"/>
                  <a:pt x="1646243" y="407635"/>
                </a:cubicBezTo>
                <a:cubicBezTo>
                  <a:pt x="1631462" y="407635"/>
                  <a:pt x="1627239" y="419871"/>
                  <a:pt x="1627239" y="432919"/>
                </a:cubicBezTo>
                <a:lnTo>
                  <a:pt x="1627239" y="472551"/>
                </a:lnTo>
                <a:lnTo>
                  <a:pt x="1618685" y="472551"/>
                </a:lnTo>
                <a:lnTo>
                  <a:pt x="1618685" y="425015"/>
                </a:lnTo>
                <a:cubicBezTo>
                  <a:pt x="1618847" y="415540"/>
                  <a:pt x="1614895" y="407635"/>
                  <a:pt x="1604012" y="407635"/>
                </a:cubicBezTo>
                <a:cubicBezTo>
                  <a:pt x="1589231" y="407635"/>
                  <a:pt x="1583276" y="418788"/>
                  <a:pt x="1583113" y="433407"/>
                </a:cubicBezTo>
                <a:lnTo>
                  <a:pt x="1583113" y="472497"/>
                </a:lnTo>
                <a:lnTo>
                  <a:pt x="1574559" y="472497"/>
                </a:lnTo>
                <a:lnTo>
                  <a:pt x="1574559" y="402437"/>
                </a:lnTo>
                <a:lnTo>
                  <a:pt x="1574613" y="402437"/>
                </a:lnTo>
                <a:lnTo>
                  <a:pt x="1582464" y="402437"/>
                </a:lnTo>
                <a:lnTo>
                  <a:pt x="1582464" y="414240"/>
                </a:lnTo>
                <a:lnTo>
                  <a:pt x="1582843" y="414240"/>
                </a:lnTo>
                <a:cubicBezTo>
                  <a:pt x="1587336" y="405848"/>
                  <a:pt x="1594646" y="400380"/>
                  <a:pt x="1605799" y="400380"/>
                </a:cubicBezTo>
                <a:close/>
                <a:moveTo>
                  <a:pt x="1383275" y="400380"/>
                </a:moveTo>
                <a:cubicBezTo>
                  <a:pt x="1395620" y="400380"/>
                  <a:pt x="1409047" y="404170"/>
                  <a:pt x="1409047" y="422903"/>
                </a:cubicBezTo>
                <a:lnTo>
                  <a:pt x="1409047" y="460099"/>
                </a:lnTo>
                <a:cubicBezTo>
                  <a:pt x="1409047" y="463347"/>
                  <a:pt x="1410671" y="465242"/>
                  <a:pt x="1414082" y="465242"/>
                </a:cubicBezTo>
                <a:cubicBezTo>
                  <a:pt x="1415003" y="465242"/>
                  <a:pt x="1416140" y="464971"/>
                  <a:pt x="1416789" y="464701"/>
                </a:cubicBezTo>
                <a:lnTo>
                  <a:pt x="1416789" y="471902"/>
                </a:lnTo>
                <a:cubicBezTo>
                  <a:pt x="1414894" y="472281"/>
                  <a:pt x="1413541" y="472443"/>
                  <a:pt x="1411213" y="472443"/>
                </a:cubicBezTo>
                <a:cubicBezTo>
                  <a:pt x="1402496" y="472443"/>
                  <a:pt x="1401196" y="467570"/>
                  <a:pt x="1401196" y="460207"/>
                </a:cubicBezTo>
                <a:lnTo>
                  <a:pt x="1400926" y="460207"/>
                </a:lnTo>
                <a:cubicBezTo>
                  <a:pt x="1394970" y="469303"/>
                  <a:pt x="1388852" y="474446"/>
                  <a:pt x="1375373" y="474446"/>
                </a:cubicBezTo>
                <a:cubicBezTo>
                  <a:pt x="1361892" y="474446"/>
                  <a:pt x="1351876" y="468058"/>
                  <a:pt x="1351876" y="453927"/>
                </a:cubicBezTo>
                <a:cubicBezTo>
                  <a:pt x="1351876" y="434219"/>
                  <a:pt x="1371042" y="433569"/>
                  <a:pt x="1389502" y="431403"/>
                </a:cubicBezTo>
                <a:cubicBezTo>
                  <a:pt x="1396540" y="430591"/>
                  <a:pt x="1400493" y="429671"/>
                  <a:pt x="1400493" y="421929"/>
                </a:cubicBezTo>
                <a:cubicBezTo>
                  <a:pt x="1400493" y="410396"/>
                  <a:pt x="1392209" y="407527"/>
                  <a:pt x="1382193" y="407527"/>
                </a:cubicBezTo>
                <a:cubicBezTo>
                  <a:pt x="1371584" y="407527"/>
                  <a:pt x="1363733" y="412400"/>
                  <a:pt x="1363462" y="423824"/>
                </a:cubicBezTo>
                <a:lnTo>
                  <a:pt x="1354933" y="423824"/>
                </a:lnTo>
                <a:lnTo>
                  <a:pt x="1363387" y="405977"/>
                </a:lnTo>
                <a:cubicBezTo>
                  <a:pt x="1368375" y="402153"/>
                  <a:pt x="1375265" y="400380"/>
                  <a:pt x="1383275" y="400380"/>
                </a:cubicBezTo>
                <a:close/>
                <a:moveTo>
                  <a:pt x="1314896" y="400380"/>
                </a:moveTo>
                <a:cubicBezTo>
                  <a:pt x="1329840" y="400380"/>
                  <a:pt x="1341371" y="408393"/>
                  <a:pt x="1343267" y="424419"/>
                </a:cubicBezTo>
                <a:lnTo>
                  <a:pt x="1334713" y="424419"/>
                </a:lnTo>
                <a:cubicBezTo>
                  <a:pt x="1332385" y="413970"/>
                  <a:pt x="1325995" y="407581"/>
                  <a:pt x="1314896" y="407581"/>
                </a:cubicBezTo>
                <a:cubicBezTo>
                  <a:pt x="1298438" y="407581"/>
                  <a:pt x="1290315" y="422524"/>
                  <a:pt x="1290315" y="437467"/>
                </a:cubicBezTo>
                <a:cubicBezTo>
                  <a:pt x="1290315" y="452411"/>
                  <a:pt x="1298438" y="467354"/>
                  <a:pt x="1314896" y="467354"/>
                </a:cubicBezTo>
                <a:cubicBezTo>
                  <a:pt x="1325509" y="467354"/>
                  <a:pt x="1334171" y="459070"/>
                  <a:pt x="1335253" y="447375"/>
                </a:cubicBezTo>
                <a:lnTo>
                  <a:pt x="1343809" y="447375"/>
                </a:lnTo>
                <a:cubicBezTo>
                  <a:pt x="1341534" y="464214"/>
                  <a:pt x="1330489" y="474555"/>
                  <a:pt x="1314896" y="474555"/>
                </a:cubicBezTo>
                <a:cubicBezTo>
                  <a:pt x="1293457" y="474555"/>
                  <a:pt x="1281762" y="457608"/>
                  <a:pt x="1281762" y="437467"/>
                </a:cubicBezTo>
                <a:cubicBezTo>
                  <a:pt x="1281762" y="417326"/>
                  <a:pt x="1293457" y="400380"/>
                  <a:pt x="1314896" y="400380"/>
                </a:cubicBezTo>
                <a:close/>
                <a:moveTo>
                  <a:pt x="298703" y="400380"/>
                </a:moveTo>
                <a:cubicBezTo>
                  <a:pt x="320143" y="400380"/>
                  <a:pt x="331839" y="417326"/>
                  <a:pt x="331839" y="437467"/>
                </a:cubicBezTo>
                <a:cubicBezTo>
                  <a:pt x="331839" y="457554"/>
                  <a:pt x="320143" y="474555"/>
                  <a:pt x="298703" y="474555"/>
                </a:cubicBezTo>
                <a:cubicBezTo>
                  <a:pt x="277263" y="474555"/>
                  <a:pt x="265568" y="457608"/>
                  <a:pt x="265568" y="437467"/>
                </a:cubicBezTo>
                <a:cubicBezTo>
                  <a:pt x="265568" y="417326"/>
                  <a:pt x="277263" y="400380"/>
                  <a:pt x="298703" y="400380"/>
                </a:cubicBezTo>
                <a:close/>
                <a:moveTo>
                  <a:pt x="105470" y="400380"/>
                </a:moveTo>
                <a:cubicBezTo>
                  <a:pt x="117814" y="400380"/>
                  <a:pt x="131241" y="404170"/>
                  <a:pt x="131241" y="422903"/>
                </a:cubicBezTo>
                <a:lnTo>
                  <a:pt x="131241" y="460099"/>
                </a:lnTo>
                <a:cubicBezTo>
                  <a:pt x="131241" y="463347"/>
                  <a:pt x="132866" y="465242"/>
                  <a:pt x="136276" y="465242"/>
                </a:cubicBezTo>
                <a:cubicBezTo>
                  <a:pt x="137251" y="465242"/>
                  <a:pt x="138334" y="464971"/>
                  <a:pt x="138984" y="464701"/>
                </a:cubicBezTo>
                <a:lnTo>
                  <a:pt x="138984" y="471902"/>
                </a:lnTo>
                <a:cubicBezTo>
                  <a:pt x="137089" y="472281"/>
                  <a:pt x="135735" y="472443"/>
                  <a:pt x="133407" y="472443"/>
                </a:cubicBezTo>
                <a:cubicBezTo>
                  <a:pt x="124690" y="472443"/>
                  <a:pt x="123336" y="467570"/>
                  <a:pt x="123336" y="460207"/>
                </a:cubicBezTo>
                <a:lnTo>
                  <a:pt x="123066" y="460207"/>
                </a:lnTo>
                <a:cubicBezTo>
                  <a:pt x="117110" y="469303"/>
                  <a:pt x="110992" y="474446"/>
                  <a:pt x="97511" y="474446"/>
                </a:cubicBezTo>
                <a:cubicBezTo>
                  <a:pt x="84029" y="474446"/>
                  <a:pt x="74013" y="468058"/>
                  <a:pt x="74013" y="453927"/>
                </a:cubicBezTo>
                <a:cubicBezTo>
                  <a:pt x="74013" y="434219"/>
                  <a:pt x="93179" y="433569"/>
                  <a:pt x="111642" y="431403"/>
                </a:cubicBezTo>
                <a:cubicBezTo>
                  <a:pt x="118680" y="430591"/>
                  <a:pt x="122633" y="429671"/>
                  <a:pt x="122633" y="421929"/>
                </a:cubicBezTo>
                <a:cubicBezTo>
                  <a:pt x="122633" y="410396"/>
                  <a:pt x="114349" y="407527"/>
                  <a:pt x="104333" y="407527"/>
                </a:cubicBezTo>
                <a:cubicBezTo>
                  <a:pt x="93721" y="407527"/>
                  <a:pt x="85870" y="412400"/>
                  <a:pt x="85599" y="423824"/>
                </a:cubicBezTo>
                <a:lnTo>
                  <a:pt x="77125" y="423824"/>
                </a:lnTo>
                <a:lnTo>
                  <a:pt x="85580" y="405977"/>
                </a:lnTo>
                <a:cubicBezTo>
                  <a:pt x="90568" y="402153"/>
                  <a:pt x="97457" y="400380"/>
                  <a:pt x="105470" y="400380"/>
                </a:cubicBezTo>
                <a:close/>
                <a:moveTo>
                  <a:pt x="1532220" y="400326"/>
                </a:moveTo>
                <a:cubicBezTo>
                  <a:pt x="1554472" y="400326"/>
                  <a:pt x="1563731" y="419980"/>
                  <a:pt x="1563027" y="439687"/>
                </a:cubicBezTo>
                <a:lnTo>
                  <a:pt x="1509101" y="439687"/>
                </a:lnTo>
                <a:lnTo>
                  <a:pt x="1509155" y="439741"/>
                </a:lnTo>
                <a:cubicBezTo>
                  <a:pt x="1509318" y="452248"/>
                  <a:pt x="1515815" y="467300"/>
                  <a:pt x="1532220" y="467300"/>
                </a:cubicBezTo>
                <a:cubicBezTo>
                  <a:pt x="1544727" y="467300"/>
                  <a:pt x="1551495" y="459991"/>
                  <a:pt x="1554202" y="449379"/>
                </a:cubicBezTo>
                <a:lnTo>
                  <a:pt x="1562756" y="449379"/>
                </a:lnTo>
                <a:cubicBezTo>
                  <a:pt x="1559074" y="465296"/>
                  <a:pt x="1549870" y="474501"/>
                  <a:pt x="1532220" y="474501"/>
                </a:cubicBezTo>
                <a:cubicBezTo>
                  <a:pt x="1509968" y="474501"/>
                  <a:pt x="1500601" y="457392"/>
                  <a:pt x="1500601" y="437413"/>
                </a:cubicBezTo>
                <a:cubicBezTo>
                  <a:pt x="1500601" y="418951"/>
                  <a:pt x="1509968" y="400326"/>
                  <a:pt x="1532220" y="400326"/>
                </a:cubicBezTo>
                <a:close/>
                <a:moveTo>
                  <a:pt x="558693" y="400326"/>
                </a:moveTo>
                <a:cubicBezTo>
                  <a:pt x="580945" y="400326"/>
                  <a:pt x="590204" y="419980"/>
                  <a:pt x="589500" y="439687"/>
                </a:cubicBezTo>
                <a:lnTo>
                  <a:pt x="535574" y="439687"/>
                </a:lnTo>
                <a:lnTo>
                  <a:pt x="535628" y="439741"/>
                </a:lnTo>
                <a:cubicBezTo>
                  <a:pt x="535791" y="452248"/>
                  <a:pt x="542288" y="467300"/>
                  <a:pt x="558693" y="467300"/>
                </a:cubicBezTo>
                <a:cubicBezTo>
                  <a:pt x="571200" y="467300"/>
                  <a:pt x="577968" y="459991"/>
                  <a:pt x="580675" y="449379"/>
                </a:cubicBezTo>
                <a:lnTo>
                  <a:pt x="589228" y="449379"/>
                </a:lnTo>
                <a:cubicBezTo>
                  <a:pt x="585548" y="465296"/>
                  <a:pt x="576343" y="474501"/>
                  <a:pt x="558693" y="474501"/>
                </a:cubicBezTo>
                <a:cubicBezTo>
                  <a:pt x="536441" y="474501"/>
                  <a:pt x="527074" y="457392"/>
                  <a:pt x="527074" y="437413"/>
                </a:cubicBezTo>
                <a:cubicBezTo>
                  <a:pt x="527074" y="418951"/>
                  <a:pt x="536441" y="400326"/>
                  <a:pt x="558693" y="400326"/>
                </a:cubicBezTo>
                <a:close/>
                <a:moveTo>
                  <a:pt x="1234495" y="384787"/>
                </a:moveTo>
                <a:lnTo>
                  <a:pt x="1215058" y="434490"/>
                </a:lnTo>
                <a:lnTo>
                  <a:pt x="1253228" y="434490"/>
                </a:lnTo>
                <a:close/>
                <a:moveTo>
                  <a:pt x="2037366" y="381322"/>
                </a:moveTo>
                <a:lnTo>
                  <a:pt x="2045921" y="381322"/>
                </a:lnTo>
                <a:lnTo>
                  <a:pt x="2045921" y="402383"/>
                </a:lnTo>
                <a:lnTo>
                  <a:pt x="2045921" y="402437"/>
                </a:lnTo>
                <a:lnTo>
                  <a:pt x="2060160" y="402437"/>
                </a:lnTo>
                <a:lnTo>
                  <a:pt x="2060160" y="409638"/>
                </a:lnTo>
                <a:lnTo>
                  <a:pt x="2045921" y="409638"/>
                </a:lnTo>
                <a:lnTo>
                  <a:pt x="2045921" y="456904"/>
                </a:lnTo>
                <a:cubicBezTo>
                  <a:pt x="2045921" y="462481"/>
                  <a:pt x="2046733" y="465729"/>
                  <a:pt x="2052851" y="466108"/>
                </a:cubicBezTo>
                <a:cubicBezTo>
                  <a:pt x="2055287" y="466108"/>
                  <a:pt x="2057724" y="465946"/>
                  <a:pt x="2060160" y="465675"/>
                </a:cubicBezTo>
                <a:lnTo>
                  <a:pt x="2060160" y="472985"/>
                </a:lnTo>
                <a:cubicBezTo>
                  <a:pt x="2057561" y="472985"/>
                  <a:pt x="2055125" y="473255"/>
                  <a:pt x="2052580" y="473255"/>
                </a:cubicBezTo>
                <a:cubicBezTo>
                  <a:pt x="2041156" y="473255"/>
                  <a:pt x="2037258" y="469465"/>
                  <a:pt x="2037366" y="457500"/>
                </a:cubicBezTo>
                <a:lnTo>
                  <a:pt x="2037366" y="409584"/>
                </a:lnTo>
                <a:lnTo>
                  <a:pt x="2025130" y="409584"/>
                </a:lnTo>
                <a:lnTo>
                  <a:pt x="2025130" y="402383"/>
                </a:lnTo>
                <a:lnTo>
                  <a:pt x="2037366" y="402383"/>
                </a:lnTo>
                <a:close/>
                <a:moveTo>
                  <a:pt x="422526" y="381322"/>
                </a:moveTo>
                <a:lnTo>
                  <a:pt x="431081" y="381322"/>
                </a:lnTo>
                <a:lnTo>
                  <a:pt x="431081" y="402383"/>
                </a:lnTo>
                <a:lnTo>
                  <a:pt x="431081" y="402437"/>
                </a:lnTo>
                <a:lnTo>
                  <a:pt x="445320" y="402437"/>
                </a:lnTo>
                <a:lnTo>
                  <a:pt x="445320" y="409638"/>
                </a:lnTo>
                <a:lnTo>
                  <a:pt x="431081" y="409638"/>
                </a:lnTo>
                <a:lnTo>
                  <a:pt x="431081" y="456904"/>
                </a:lnTo>
                <a:cubicBezTo>
                  <a:pt x="431081" y="462481"/>
                  <a:pt x="431893" y="465729"/>
                  <a:pt x="438011" y="466108"/>
                </a:cubicBezTo>
                <a:cubicBezTo>
                  <a:pt x="440447" y="466108"/>
                  <a:pt x="442883" y="465946"/>
                  <a:pt x="445320" y="465675"/>
                </a:cubicBezTo>
                <a:lnTo>
                  <a:pt x="445320" y="472985"/>
                </a:lnTo>
                <a:cubicBezTo>
                  <a:pt x="442721" y="472985"/>
                  <a:pt x="440285" y="473255"/>
                  <a:pt x="437740" y="473255"/>
                </a:cubicBezTo>
                <a:cubicBezTo>
                  <a:pt x="426316" y="473255"/>
                  <a:pt x="422418" y="469465"/>
                  <a:pt x="422526" y="457500"/>
                </a:cubicBezTo>
                <a:lnTo>
                  <a:pt x="422526" y="409584"/>
                </a:lnTo>
                <a:lnTo>
                  <a:pt x="410290" y="409584"/>
                </a:lnTo>
                <a:lnTo>
                  <a:pt x="410290" y="402383"/>
                </a:lnTo>
                <a:lnTo>
                  <a:pt x="422526" y="402383"/>
                </a:lnTo>
                <a:close/>
                <a:moveTo>
                  <a:pt x="196211" y="381322"/>
                </a:moveTo>
                <a:lnTo>
                  <a:pt x="204766" y="381322"/>
                </a:lnTo>
                <a:lnTo>
                  <a:pt x="204766" y="402383"/>
                </a:lnTo>
                <a:lnTo>
                  <a:pt x="204766" y="402437"/>
                </a:lnTo>
                <a:lnTo>
                  <a:pt x="219005" y="402437"/>
                </a:lnTo>
                <a:lnTo>
                  <a:pt x="219005" y="409638"/>
                </a:lnTo>
                <a:lnTo>
                  <a:pt x="204766" y="409638"/>
                </a:lnTo>
                <a:lnTo>
                  <a:pt x="204766" y="456904"/>
                </a:lnTo>
                <a:cubicBezTo>
                  <a:pt x="204766" y="462481"/>
                  <a:pt x="205578" y="465729"/>
                  <a:pt x="211696" y="466108"/>
                </a:cubicBezTo>
                <a:cubicBezTo>
                  <a:pt x="214132" y="466108"/>
                  <a:pt x="216569" y="465946"/>
                  <a:pt x="219005" y="465675"/>
                </a:cubicBezTo>
                <a:lnTo>
                  <a:pt x="219005" y="472985"/>
                </a:lnTo>
                <a:cubicBezTo>
                  <a:pt x="216406" y="472985"/>
                  <a:pt x="213970" y="473255"/>
                  <a:pt x="211425" y="473255"/>
                </a:cubicBezTo>
                <a:cubicBezTo>
                  <a:pt x="200001" y="473255"/>
                  <a:pt x="196103" y="469465"/>
                  <a:pt x="196211" y="457500"/>
                </a:cubicBezTo>
                <a:lnTo>
                  <a:pt x="196211" y="409584"/>
                </a:lnTo>
                <a:lnTo>
                  <a:pt x="183975" y="409584"/>
                </a:lnTo>
                <a:lnTo>
                  <a:pt x="183975" y="402383"/>
                </a:lnTo>
                <a:lnTo>
                  <a:pt x="196211" y="402383"/>
                </a:lnTo>
                <a:close/>
                <a:moveTo>
                  <a:pt x="1229730" y="375583"/>
                </a:moveTo>
                <a:lnTo>
                  <a:pt x="1240017" y="375583"/>
                </a:lnTo>
                <a:lnTo>
                  <a:pt x="1278025" y="472551"/>
                </a:lnTo>
                <a:lnTo>
                  <a:pt x="1268117" y="472551"/>
                </a:lnTo>
                <a:lnTo>
                  <a:pt x="1256314" y="442394"/>
                </a:lnTo>
                <a:lnTo>
                  <a:pt x="1212189" y="442394"/>
                </a:lnTo>
                <a:lnTo>
                  <a:pt x="1200548" y="472551"/>
                </a:lnTo>
                <a:lnTo>
                  <a:pt x="1190640" y="472551"/>
                </a:lnTo>
                <a:close/>
                <a:moveTo>
                  <a:pt x="1779541" y="375529"/>
                </a:moveTo>
                <a:lnTo>
                  <a:pt x="1856369" y="375529"/>
                </a:lnTo>
                <a:lnTo>
                  <a:pt x="1856369" y="383434"/>
                </a:lnTo>
                <a:lnTo>
                  <a:pt x="1822584" y="383434"/>
                </a:lnTo>
                <a:lnTo>
                  <a:pt x="1822584" y="472497"/>
                </a:lnTo>
                <a:lnTo>
                  <a:pt x="1813326" y="472497"/>
                </a:lnTo>
                <a:lnTo>
                  <a:pt x="1813326" y="383434"/>
                </a:lnTo>
                <a:lnTo>
                  <a:pt x="1779541" y="383434"/>
                </a:lnTo>
                <a:close/>
                <a:moveTo>
                  <a:pt x="946243" y="375529"/>
                </a:moveTo>
                <a:lnTo>
                  <a:pt x="957775" y="375529"/>
                </a:lnTo>
                <a:lnTo>
                  <a:pt x="957775" y="412616"/>
                </a:lnTo>
                <a:lnTo>
                  <a:pt x="958046" y="412616"/>
                </a:lnTo>
                <a:cubicBezTo>
                  <a:pt x="961835" y="404224"/>
                  <a:pt x="971743" y="400651"/>
                  <a:pt x="980189" y="400651"/>
                </a:cubicBezTo>
                <a:cubicBezTo>
                  <a:pt x="998652" y="400651"/>
                  <a:pt x="1004336" y="411263"/>
                  <a:pt x="1004336" y="426314"/>
                </a:cubicBezTo>
                <a:lnTo>
                  <a:pt x="1004336" y="472498"/>
                </a:lnTo>
                <a:lnTo>
                  <a:pt x="992804" y="472498"/>
                </a:lnTo>
                <a:lnTo>
                  <a:pt x="992804" y="424961"/>
                </a:lnTo>
                <a:cubicBezTo>
                  <a:pt x="992804" y="416406"/>
                  <a:pt x="987391" y="410830"/>
                  <a:pt x="978566" y="410830"/>
                </a:cubicBezTo>
                <a:cubicBezTo>
                  <a:pt x="964596" y="410830"/>
                  <a:pt x="957775" y="420196"/>
                  <a:pt x="957775" y="432811"/>
                </a:cubicBezTo>
                <a:lnTo>
                  <a:pt x="957775" y="472443"/>
                </a:lnTo>
                <a:lnTo>
                  <a:pt x="946243" y="472443"/>
                </a:lnTo>
                <a:close/>
                <a:moveTo>
                  <a:pt x="641531" y="375529"/>
                </a:moveTo>
                <a:lnTo>
                  <a:pt x="659181" y="375529"/>
                </a:lnTo>
                <a:lnTo>
                  <a:pt x="689717" y="457013"/>
                </a:lnTo>
                <a:lnTo>
                  <a:pt x="720416" y="375529"/>
                </a:lnTo>
                <a:lnTo>
                  <a:pt x="738066" y="375529"/>
                </a:lnTo>
                <a:lnTo>
                  <a:pt x="738066" y="472497"/>
                </a:lnTo>
                <a:lnTo>
                  <a:pt x="725830" y="472497"/>
                </a:lnTo>
                <a:lnTo>
                  <a:pt x="725830" y="391826"/>
                </a:lnTo>
                <a:lnTo>
                  <a:pt x="725560" y="391826"/>
                </a:lnTo>
                <a:lnTo>
                  <a:pt x="695294" y="472497"/>
                </a:lnTo>
                <a:lnTo>
                  <a:pt x="684303" y="472497"/>
                </a:lnTo>
                <a:lnTo>
                  <a:pt x="654038" y="391826"/>
                </a:lnTo>
                <a:lnTo>
                  <a:pt x="653767" y="391826"/>
                </a:lnTo>
                <a:lnTo>
                  <a:pt x="653767" y="472497"/>
                </a:lnTo>
                <a:lnTo>
                  <a:pt x="641531" y="472497"/>
                </a:lnTo>
                <a:close/>
                <a:moveTo>
                  <a:pt x="457556" y="375529"/>
                </a:moveTo>
                <a:lnTo>
                  <a:pt x="466110" y="375529"/>
                </a:lnTo>
                <a:lnTo>
                  <a:pt x="466110" y="414511"/>
                </a:lnTo>
                <a:lnTo>
                  <a:pt x="466381" y="414511"/>
                </a:lnTo>
                <a:cubicBezTo>
                  <a:pt x="469521" y="406065"/>
                  <a:pt x="478888" y="400380"/>
                  <a:pt x="488796" y="400380"/>
                </a:cubicBezTo>
                <a:cubicBezTo>
                  <a:pt x="508450" y="400380"/>
                  <a:pt x="514459" y="410721"/>
                  <a:pt x="514459" y="427397"/>
                </a:cubicBezTo>
                <a:lnTo>
                  <a:pt x="514459" y="472497"/>
                </a:lnTo>
                <a:lnTo>
                  <a:pt x="505905" y="472497"/>
                </a:lnTo>
                <a:lnTo>
                  <a:pt x="505905" y="428805"/>
                </a:lnTo>
                <a:cubicBezTo>
                  <a:pt x="505905" y="416731"/>
                  <a:pt x="501952" y="407635"/>
                  <a:pt x="488092" y="407635"/>
                </a:cubicBezTo>
                <a:cubicBezTo>
                  <a:pt x="474232" y="407635"/>
                  <a:pt x="466381" y="417922"/>
                  <a:pt x="466110" y="431674"/>
                </a:cubicBezTo>
                <a:lnTo>
                  <a:pt x="466110" y="472552"/>
                </a:lnTo>
                <a:lnTo>
                  <a:pt x="457556" y="472552"/>
                </a:lnTo>
                <a:lnTo>
                  <a:pt x="457556" y="375583"/>
                </a:lnTo>
                <a:close/>
                <a:moveTo>
                  <a:pt x="366218" y="375529"/>
                </a:moveTo>
                <a:cubicBezTo>
                  <a:pt x="368654" y="375529"/>
                  <a:pt x="370713" y="375691"/>
                  <a:pt x="373419" y="376070"/>
                </a:cubicBezTo>
                <a:lnTo>
                  <a:pt x="373419" y="383380"/>
                </a:lnTo>
                <a:cubicBezTo>
                  <a:pt x="371091" y="382946"/>
                  <a:pt x="369197" y="382676"/>
                  <a:pt x="367138" y="382676"/>
                </a:cubicBezTo>
                <a:cubicBezTo>
                  <a:pt x="357665" y="382676"/>
                  <a:pt x="357934" y="388631"/>
                  <a:pt x="357772" y="396265"/>
                </a:cubicBezTo>
                <a:lnTo>
                  <a:pt x="357772" y="402383"/>
                </a:lnTo>
                <a:lnTo>
                  <a:pt x="371632" y="402383"/>
                </a:lnTo>
                <a:lnTo>
                  <a:pt x="371632" y="409584"/>
                </a:lnTo>
                <a:lnTo>
                  <a:pt x="371632" y="409639"/>
                </a:lnTo>
                <a:lnTo>
                  <a:pt x="357772" y="409639"/>
                </a:lnTo>
                <a:lnTo>
                  <a:pt x="357772" y="472497"/>
                </a:lnTo>
                <a:lnTo>
                  <a:pt x="349217" y="472497"/>
                </a:lnTo>
                <a:lnTo>
                  <a:pt x="349217" y="409639"/>
                </a:lnTo>
                <a:lnTo>
                  <a:pt x="337252" y="409639"/>
                </a:lnTo>
                <a:lnTo>
                  <a:pt x="337252" y="402438"/>
                </a:lnTo>
                <a:lnTo>
                  <a:pt x="349217" y="402438"/>
                </a:lnTo>
                <a:lnTo>
                  <a:pt x="349217" y="396049"/>
                </a:lnTo>
                <a:cubicBezTo>
                  <a:pt x="349110" y="383975"/>
                  <a:pt x="352466" y="375529"/>
                  <a:pt x="366218" y="375529"/>
                </a:cubicBezTo>
                <a:close/>
                <a:moveTo>
                  <a:pt x="1479377" y="375421"/>
                </a:moveTo>
                <a:lnTo>
                  <a:pt x="1487932" y="375421"/>
                </a:lnTo>
                <a:lnTo>
                  <a:pt x="1487932" y="472389"/>
                </a:lnTo>
                <a:lnTo>
                  <a:pt x="1487878" y="472444"/>
                </a:lnTo>
                <a:lnTo>
                  <a:pt x="1480027" y="472444"/>
                </a:lnTo>
                <a:lnTo>
                  <a:pt x="1480027" y="459125"/>
                </a:lnTo>
                <a:lnTo>
                  <a:pt x="1479756" y="459125"/>
                </a:lnTo>
                <a:cubicBezTo>
                  <a:pt x="1476075" y="468221"/>
                  <a:pt x="1464975" y="474447"/>
                  <a:pt x="1454797" y="474447"/>
                </a:cubicBezTo>
                <a:cubicBezTo>
                  <a:pt x="1433465" y="474447"/>
                  <a:pt x="1423286" y="457176"/>
                  <a:pt x="1423286" y="437360"/>
                </a:cubicBezTo>
                <a:cubicBezTo>
                  <a:pt x="1423286" y="417544"/>
                  <a:pt x="1433465" y="400272"/>
                  <a:pt x="1454797" y="400272"/>
                </a:cubicBezTo>
                <a:cubicBezTo>
                  <a:pt x="1465246" y="400272"/>
                  <a:pt x="1475425" y="405578"/>
                  <a:pt x="1479107" y="415594"/>
                </a:cubicBezTo>
                <a:lnTo>
                  <a:pt x="1479377" y="415594"/>
                </a:lnTo>
                <a:close/>
                <a:moveTo>
                  <a:pt x="1365789" y="180671"/>
                </a:moveTo>
                <a:lnTo>
                  <a:pt x="1365734" y="180725"/>
                </a:lnTo>
                <a:cubicBezTo>
                  <a:pt x="1354960" y="187818"/>
                  <a:pt x="1337960" y="187493"/>
                  <a:pt x="1322529" y="190308"/>
                </a:cubicBezTo>
                <a:cubicBezTo>
                  <a:pt x="1307423" y="192799"/>
                  <a:pt x="1293834" y="198322"/>
                  <a:pt x="1293834" y="216838"/>
                </a:cubicBezTo>
                <a:cubicBezTo>
                  <a:pt x="1293834" y="232593"/>
                  <a:pt x="1313920" y="237196"/>
                  <a:pt x="1326265" y="237196"/>
                </a:cubicBezTo>
                <a:cubicBezTo>
                  <a:pt x="1341695" y="237196"/>
                  <a:pt x="1365789" y="229183"/>
                  <a:pt x="1365789" y="206930"/>
                </a:cubicBezTo>
                <a:close/>
                <a:moveTo>
                  <a:pt x="2845546" y="175258"/>
                </a:moveTo>
                <a:cubicBezTo>
                  <a:pt x="2843109" y="179860"/>
                  <a:pt x="2834555" y="181376"/>
                  <a:pt x="2829358" y="182296"/>
                </a:cubicBezTo>
                <a:cubicBezTo>
                  <a:pt x="2796655" y="188089"/>
                  <a:pt x="2755941" y="187819"/>
                  <a:pt x="2755941" y="218680"/>
                </a:cubicBezTo>
                <a:cubicBezTo>
                  <a:pt x="2755941" y="237954"/>
                  <a:pt x="2773050" y="249866"/>
                  <a:pt x="2791133" y="249866"/>
                </a:cubicBezTo>
                <a:cubicBezTo>
                  <a:pt x="2820478" y="249866"/>
                  <a:pt x="2846466" y="231241"/>
                  <a:pt x="2846196" y="200326"/>
                </a:cubicBezTo>
                <a:lnTo>
                  <a:pt x="2846196" y="175258"/>
                </a:lnTo>
                <a:lnTo>
                  <a:pt x="2846141" y="175258"/>
                </a:lnTo>
                <a:close/>
                <a:moveTo>
                  <a:pt x="1178024" y="124581"/>
                </a:moveTo>
                <a:cubicBezTo>
                  <a:pt x="1154255" y="124581"/>
                  <a:pt x="1136930" y="143097"/>
                  <a:pt x="1136009" y="166866"/>
                </a:cubicBezTo>
                <a:lnTo>
                  <a:pt x="1218143" y="166866"/>
                </a:lnTo>
                <a:cubicBezTo>
                  <a:pt x="1216898" y="144613"/>
                  <a:pt x="1201792" y="124581"/>
                  <a:pt x="1178024" y="124581"/>
                </a:cubicBezTo>
                <a:close/>
                <a:moveTo>
                  <a:pt x="632704" y="124581"/>
                </a:moveTo>
                <a:cubicBezTo>
                  <a:pt x="608935" y="124581"/>
                  <a:pt x="591610" y="143097"/>
                  <a:pt x="590689" y="166866"/>
                </a:cubicBezTo>
                <a:lnTo>
                  <a:pt x="672823" y="166866"/>
                </a:lnTo>
                <a:cubicBezTo>
                  <a:pt x="671578" y="144613"/>
                  <a:pt x="656472" y="124581"/>
                  <a:pt x="632704" y="124581"/>
                </a:cubicBezTo>
                <a:close/>
                <a:moveTo>
                  <a:pt x="234706" y="124526"/>
                </a:moveTo>
                <a:cubicBezTo>
                  <a:pt x="203249" y="124526"/>
                  <a:pt x="189334" y="153275"/>
                  <a:pt x="189334" y="180725"/>
                </a:cubicBezTo>
                <a:cubicBezTo>
                  <a:pt x="189334" y="208175"/>
                  <a:pt x="203249" y="237250"/>
                  <a:pt x="234706" y="237250"/>
                </a:cubicBezTo>
                <a:cubicBezTo>
                  <a:pt x="266161" y="237250"/>
                  <a:pt x="280077" y="208554"/>
                  <a:pt x="280077" y="180725"/>
                </a:cubicBezTo>
                <a:cubicBezTo>
                  <a:pt x="280077" y="153221"/>
                  <a:pt x="266161" y="124526"/>
                  <a:pt x="234706" y="124526"/>
                </a:cubicBezTo>
                <a:close/>
                <a:moveTo>
                  <a:pt x="3896932" y="115322"/>
                </a:moveTo>
                <a:cubicBezTo>
                  <a:pt x="3859953" y="115322"/>
                  <a:pt x="3841545" y="148945"/>
                  <a:pt x="3841545" y="182621"/>
                </a:cubicBezTo>
                <a:cubicBezTo>
                  <a:pt x="3841545" y="216243"/>
                  <a:pt x="3859899" y="249920"/>
                  <a:pt x="3896932" y="249920"/>
                </a:cubicBezTo>
                <a:cubicBezTo>
                  <a:pt x="3933965" y="249920"/>
                  <a:pt x="3952265" y="216297"/>
                  <a:pt x="3952265" y="182621"/>
                </a:cubicBezTo>
                <a:cubicBezTo>
                  <a:pt x="3952265" y="148945"/>
                  <a:pt x="3933911" y="115322"/>
                  <a:pt x="3896932" y="115322"/>
                </a:cubicBezTo>
                <a:close/>
                <a:moveTo>
                  <a:pt x="3739162" y="115322"/>
                </a:moveTo>
                <a:cubicBezTo>
                  <a:pt x="3702183" y="115322"/>
                  <a:pt x="3683774" y="148945"/>
                  <a:pt x="3683774" y="182621"/>
                </a:cubicBezTo>
                <a:cubicBezTo>
                  <a:pt x="3683774" y="216243"/>
                  <a:pt x="3702129" y="249920"/>
                  <a:pt x="3739162" y="249920"/>
                </a:cubicBezTo>
                <a:cubicBezTo>
                  <a:pt x="3776195" y="249920"/>
                  <a:pt x="3794495" y="216297"/>
                  <a:pt x="3794495" y="182621"/>
                </a:cubicBezTo>
                <a:cubicBezTo>
                  <a:pt x="3794495" y="148945"/>
                  <a:pt x="3776141" y="115322"/>
                  <a:pt x="3739162" y="115322"/>
                </a:cubicBezTo>
                <a:close/>
                <a:moveTo>
                  <a:pt x="2986478" y="103682"/>
                </a:moveTo>
                <a:lnTo>
                  <a:pt x="3006944" y="103682"/>
                </a:lnTo>
                <a:lnTo>
                  <a:pt x="3058920" y="238225"/>
                </a:lnTo>
                <a:lnTo>
                  <a:pt x="3107540" y="103682"/>
                </a:lnTo>
                <a:lnTo>
                  <a:pt x="3126815" y="103682"/>
                </a:lnTo>
                <a:lnTo>
                  <a:pt x="3058325" y="285653"/>
                </a:lnTo>
                <a:cubicBezTo>
                  <a:pt x="3047334" y="312291"/>
                  <a:pt x="3040891" y="319925"/>
                  <a:pt x="3016743" y="319925"/>
                </a:cubicBezTo>
                <a:cubicBezTo>
                  <a:pt x="3009110" y="319601"/>
                  <a:pt x="3005103" y="319601"/>
                  <a:pt x="3002071" y="318409"/>
                </a:cubicBezTo>
                <a:lnTo>
                  <a:pt x="3002071" y="302221"/>
                </a:lnTo>
                <a:cubicBezTo>
                  <a:pt x="3006673" y="303141"/>
                  <a:pt x="3010950" y="303737"/>
                  <a:pt x="3015227" y="303737"/>
                </a:cubicBezTo>
                <a:cubicBezTo>
                  <a:pt x="3032336" y="303737"/>
                  <a:pt x="3036343" y="293667"/>
                  <a:pt x="3042732" y="278994"/>
                </a:cubicBezTo>
                <a:lnTo>
                  <a:pt x="3049445" y="260965"/>
                </a:lnTo>
                <a:lnTo>
                  <a:pt x="2986424" y="103790"/>
                </a:lnTo>
                <a:close/>
                <a:moveTo>
                  <a:pt x="2440887" y="103682"/>
                </a:moveTo>
                <a:lnTo>
                  <a:pt x="2460162" y="103682"/>
                </a:lnTo>
                <a:lnTo>
                  <a:pt x="2460162" y="261506"/>
                </a:lnTo>
                <a:lnTo>
                  <a:pt x="2440887" y="261506"/>
                </a:lnTo>
                <a:close/>
                <a:moveTo>
                  <a:pt x="2977274" y="101516"/>
                </a:moveTo>
                <a:lnTo>
                  <a:pt x="2977274" y="120791"/>
                </a:lnTo>
                <a:cubicBezTo>
                  <a:pt x="2942406" y="118950"/>
                  <a:pt x="2918584" y="144667"/>
                  <a:pt x="2918584" y="177369"/>
                </a:cubicBezTo>
                <a:lnTo>
                  <a:pt x="2918584" y="261452"/>
                </a:lnTo>
                <a:lnTo>
                  <a:pt x="2899309" y="261452"/>
                </a:lnTo>
                <a:lnTo>
                  <a:pt x="2899309" y="103682"/>
                </a:lnTo>
                <a:lnTo>
                  <a:pt x="2917068" y="103682"/>
                </a:lnTo>
                <a:lnTo>
                  <a:pt x="2917068" y="140661"/>
                </a:lnTo>
                <a:lnTo>
                  <a:pt x="2917663" y="140661"/>
                </a:lnTo>
                <a:cubicBezTo>
                  <a:pt x="2927463" y="115268"/>
                  <a:pt x="2948849" y="100271"/>
                  <a:pt x="2977274" y="101516"/>
                </a:cubicBezTo>
                <a:close/>
                <a:moveTo>
                  <a:pt x="2419177" y="101516"/>
                </a:moveTo>
                <a:lnTo>
                  <a:pt x="2419177" y="120791"/>
                </a:lnTo>
                <a:cubicBezTo>
                  <a:pt x="2384309" y="118950"/>
                  <a:pt x="2360487" y="144667"/>
                  <a:pt x="2360487" y="177369"/>
                </a:cubicBezTo>
                <a:lnTo>
                  <a:pt x="2360487" y="261452"/>
                </a:lnTo>
                <a:lnTo>
                  <a:pt x="2341212" y="261452"/>
                </a:lnTo>
                <a:lnTo>
                  <a:pt x="2341212" y="103682"/>
                </a:lnTo>
                <a:lnTo>
                  <a:pt x="2358971" y="103682"/>
                </a:lnTo>
                <a:lnTo>
                  <a:pt x="2358971" y="140661"/>
                </a:lnTo>
                <a:lnTo>
                  <a:pt x="2359566" y="140661"/>
                </a:lnTo>
                <a:cubicBezTo>
                  <a:pt x="2369366" y="115268"/>
                  <a:pt x="2390752" y="100271"/>
                  <a:pt x="2419177" y="101516"/>
                </a:cubicBezTo>
                <a:close/>
                <a:moveTo>
                  <a:pt x="319275" y="101083"/>
                </a:moveTo>
                <a:lnTo>
                  <a:pt x="356634" y="101083"/>
                </a:lnTo>
                <a:lnTo>
                  <a:pt x="387820" y="220250"/>
                </a:lnTo>
                <a:lnTo>
                  <a:pt x="388415" y="220250"/>
                </a:lnTo>
                <a:lnTo>
                  <a:pt x="418410" y="101083"/>
                </a:lnTo>
                <a:lnTo>
                  <a:pt x="453927" y="101083"/>
                </a:lnTo>
                <a:lnTo>
                  <a:pt x="482623" y="220250"/>
                </a:lnTo>
                <a:lnTo>
                  <a:pt x="483218" y="220250"/>
                </a:lnTo>
                <a:lnTo>
                  <a:pt x="515650" y="101083"/>
                </a:lnTo>
                <a:lnTo>
                  <a:pt x="551491" y="101083"/>
                </a:lnTo>
                <a:lnTo>
                  <a:pt x="501464" y="260694"/>
                </a:lnTo>
                <a:lnTo>
                  <a:pt x="465351" y="260694"/>
                </a:lnTo>
                <a:lnTo>
                  <a:pt x="435682" y="142123"/>
                </a:lnTo>
                <a:lnTo>
                  <a:pt x="435086" y="142123"/>
                </a:lnTo>
                <a:lnTo>
                  <a:pt x="405741" y="260694"/>
                </a:lnTo>
                <a:lnTo>
                  <a:pt x="368708" y="260694"/>
                </a:lnTo>
                <a:close/>
                <a:moveTo>
                  <a:pt x="3440622" y="99188"/>
                </a:moveTo>
                <a:cubicBezTo>
                  <a:pt x="3474244" y="99188"/>
                  <a:pt x="3500232" y="117217"/>
                  <a:pt x="3504510" y="153330"/>
                </a:cubicBezTo>
                <a:lnTo>
                  <a:pt x="3485235" y="153330"/>
                </a:lnTo>
                <a:lnTo>
                  <a:pt x="3485289" y="153222"/>
                </a:lnTo>
                <a:cubicBezTo>
                  <a:pt x="3480092" y="129670"/>
                  <a:pt x="3465690" y="115322"/>
                  <a:pt x="3440622" y="115322"/>
                </a:cubicBezTo>
                <a:cubicBezTo>
                  <a:pt x="3403589" y="115322"/>
                  <a:pt x="3385234" y="148945"/>
                  <a:pt x="3385234" y="182621"/>
                </a:cubicBezTo>
                <a:cubicBezTo>
                  <a:pt x="3385234" y="216297"/>
                  <a:pt x="3403589" y="249920"/>
                  <a:pt x="3440622" y="249920"/>
                </a:cubicBezTo>
                <a:cubicBezTo>
                  <a:pt x="3464499" y="249920"/>
                  <a:pt x="3484044" y="231241"/>
                  <a:pt x="3486480" y="204982"/>
                </a:cubicBezTo>
                <a:lnTo>
                  <a:pt x="3505755" y="204982"/>
                </a:lnTo>
                <a:cubicBezTo>
                  <a:pt x="3500557" y="242935"/>
                  <a:pt x="3475814" y="266162"/>
                  <a:pt x="3440622" y="266162"/>
                </a:cubicBezTo>
                <a:cubicBezTo>
                  <a:pt x="3392327" y="266162"/>
                  <a:pt x="3366014" y="227938"/>
                  <a:pt x="3366014" y="182675"/>
                </a:cubicBezTo>
                <a:cubicBezTo>
                  <a:pt x="3366014" y="137412"/>
                  <a:pt x="3392327" y="99188"/>
                  <a:pt x="3440622" y="99188"/>
                </a:cubicBezTo>
                <a:close/>
                <a:moveTo>
                  <a:pt x="3896932" y="99134"/>
                </a:moveTo>
                <a:cubicBezTo>
                  <a:pt x="3945227" y="99134"/>
                  <a:pt x="3971540" y="137358"/>
                  <a:pt x="3971540" y="182621"/>
                </a:cubicBezTo>
                <a:cubicBezTo>
                  <a:pt x="3971540" y="227884"/>
                  <a:pt x="3945227" y="266108"/>
                  <a:pt x="3896932" y="266108"/>
                </a:cubicBezTo>
                <a:cubicBezTo>
                  <a:pt x="3848637" y="266108"/>
                  <a:pt x="3822324" y="227884"/>
                  <a:pt x="3822324" y="182621"/>
                </a:cubicBezTo>
                <a:cubicBezTo>
                  <a:pt x="3822324" y="137358"/>
                  <a:pt x="3848637" y="99134"/>
                  <a:pt x="3896932" y="99134"/>
                </a:cubicBezTo>
                <a:close/>
                <a:moveTo>
                  <a:pt x="3739162" y="99134"/>
                </a:moveTo>
                <a:cubicBezTo>
                  <a:pt x="3787456" y="99134"/>
                  <a:pt x="3813770" y="137358"/>
                  <a:pt x="3813770" y="182621"/>
                </a:cubicBezTo>
                <a:cubicBezTo>
                  <a:pt x="3813770" y="227884"/>
                  <a:pt x="3787456" y="266108"/>
                  <a:pt x="3739162" y="266108"/>
                </a:cubicBezTo>
                <a:cubicBezTo>
                  <a:pt x="3690867" y="266108"/>
                  <a:pt x="3664554" y="227884"/>
                  <a:pt x="3664554" y="182621"/>
                </a:cubicBezTo>
                <a:cubicBezTo>
                  <a:pt x="3664554" y="137358"/>
                  <a:pt x="3690867" y="99134"/>
                  <a:pt x="3739162" y="99134"/>
                </a:cubicBezTo>
                <a:close/>
                <a:moveTo>
                  <a:pt x="2807267" y="99134"/>
                </a:moveTo>
                <a:cubicBezTo>
                  <a:pt x="2835097" y="99134"/>
                  <a:pt x="2865362" y="107688"/>
                  <a:pt x="2865362" y="149919"/>
                </a:cubicBezTo>
                <a:lnTo>
                  <a:pt x="2865362" y="233731"/>
                </a:lnTo>
                <a:cubicBezTo>
                  <a:pt x="2865362" y="241040"/>
                  <a:pt x="2869043" y="245372"/>
                  <a:pt x="2876678" y="245372"/>
                </a:cubicBezTo>
                <a:cubicBezTo>
                  <a:pt x="2878789" y="245372"/>
                  <a:pt x="2881280" y="244776"/>
                  <a:pt x="2882796" y="244126"/>
                </a:cubicBezTo>
                <a:lnTo>
                  <a:pt x="2882796" y="260315"/>
                </a:lnTo>
                <a:cubicBezTo>
                  <a:pt x="2878518" y="261235"/>
                  <a:pt x="2875433" y="261506"/>
                  <a:pt x="2870235" y="261506"/>
                </a:cubicBezTo>
                <a:cubicBezTo>
                  <a:pt x="2850690" y="261506"/>
                  <a:pt x="2847603" y="250515"/>
                  <a:pt x="2847603" y="234002"/>
                </a:cubicBezTo>
                <a:lnTo>
                  <a:pt x="2847008" y="234002"/>
                </a:lnTo>
                <a:cubicBezTo>
                  <a:pt x="2833526" y="254468"/>
                  <a:pt x="2819774" y="266108"/>
                  <a:pt x="2789509" y="266108"/>
                </a:cubicBezTo>
                <a:cubicBezTo>
                  <a:pt x="2759243" y="266108"/>
                  <a:pt x="2736612" y="251706"/>
                  <a:pt x="2736612" y="219925"/>
                </a:cubicBezTo>
                <a:cubicBezTo>
                  <a:pt x="2736612" y="175583"/>
                  <a:pt x="2779763" y="174067"/>
                  <a:pt x="2821344" y="169140"/>
                </a:cubicBezTo>
                <a:cubicBezTo>
                  <a:pt x="2837262" y="167299"/>
                  <a:pt x="2846141" y="165133"/>
                  <a:pt x="2846141" y="147754"/>
                </a:cubicBezTo>
                <a:cubicBezTo>
                  <a:pt x="2846141" y="121765"/>
                  <a:pt x="2827462" y="115322"/>
                  <a:pt x="2804831" y="115322"/>
                </a:cubicBezTo>
                <a:cubicBezTo>
                  <a:pt x="2780954" y="115322"/>
                  <a:pt x="2763250" y="126313"/>
                  <a:pt x="2762654" y="152031"/>
                </a:cubicBezTo>
                <a:lnTo>
                  <a:pt x="2743380" y="152031"/>
                </a:lnTo>
                <a:cubicBezTo>
                  <a:pt x="2745221" y="115052"/>
                  <a:pt x="2771209" y="99134"/>
                  <a:pt x="2807267" y="99134"/>
                </a:cubicBezTo>
                <a:close/>
                <a:moveTo>
                  <a:pt x="2564169" y="99079"/>
                </a:moveTo>
                <a:cubicBezTo>
                  <a:pt x="2584959" y="99079"/>
                  <a:pt x="2603638" y="109149"/>
                  <a:pt x="2609432" y="129940"/>
                </a:cubicBezTo>
                <a:cubicBezTo>
                  <a:pt x="2618906" y="109149"/>
                  <a:pt x="2638777" y="99079"/>
                  <a:pt x="2659567" y="99079"/>
                </a:cubicBezTo>
                <a:cubicBezTo>
                  <a:pt x="2694110" y="99079"/>
                  <a:pt x="2711869" y="117108"/>
                  <a:pt x="2711869" y="154412"/>
                </a:cubicBezTo>
                <a:lnTo>
                  <a:pt x="2711869" y="261451"/>
                </a:lnTo>
                <a:lnTo>
                  <a:pt x="2692594" y="261451"/>
                </a:lnTo>
                <a:lnTo>
                  <a:pt x="2692594" y="155333"/>
                </a:lnTo>
                <a:cubicBezTo>
                  <a:pt x="2692594" y="129344"/>
                  <a:pt x="2682794" y="115267"/>
                  <a:pt x="2655290" y="115267"/>
                </a:cubicBezTo>
                <a:cubicBezTo>
                  <a:pt x="2621938" y="115267"/>
                  <a:pt x="2612463" y="142772"/>
                  <a:pt x="2612463" y="172171"/>
                </a:cubicBezTo>
                <a:lnTo>
                  <a:pt x="2612463" y="261451"/>
                </a:lnTo>
                <a:lnTo>
                  <a:pt x="2593189" y="261451"/>
                </a:lnTo>
                <a:lnTo>
                  <a:pt x="2593189" y="154412"/>
                </a:lnTo>
                <a:cubicBezTo>
                  <a:pt x="2593514" y="133026"/>
                  <a:pt x="2584635" y="115267"/>
                  <a:pt x="2560162" y="115267"/>
                </a:cubicBezTo>
                <a:cubicBezTo>
                  <a:pt x="2526811" y="115267"/>
                  <a:pt x="2513383" y="140335"/>
                  <a:pt x="2513059" y="173362"/>
                </a:cubicBezTo>
                <a:lnTo>
                  <a:pt x="2513059" y="261451"/>
                </a:lnTo>
                <a:lnTo>
                  <a:pt x="2493784" y="261451"/>
                </a:lnTo>
                <a:lnTo>
                  <a:pt x="2493784" y="103681"/>
                </a:lnTo>
                <a:lnTo>
                  <a:pt x="2511543" y="103681"/>
                </a:lnTo>
                <a:lnTo>
                  <a:pt x="2511543" y="130265"/>
                </a:lnTo>
                <a:lnTo>
                  <a:pt x="2512463" y="130265"/>
                </a:lnTo>
                <a:cubicBezTo>
                  <a:pt x="2522588" y="111315"/>
                  <a:pt x="2539101" y="99079"/>
                  <a:pt x="2564169" y="99079"/>
                </a:cubicBezTo>
                <a:close/>
                <a:moveTo>
                  <a:pt x="1178024" y="96806"/>
                </a:moveTo>
                <a:cubicBezTo>
                  <a:pt x="1228376" y="96806"/>
                  <a:pt x="1259237" y="142177"/>
                  <a:pt x="1253390" y="190039"/>
                </a:cubicBezTo>
                <a:lnTo>
                  <a:pt x="1136064" y="190039"/>
                </a:lnTo>
                <a:lnTo>
                  <a:pt x="1136009" y="190039"/>
                </a:lnTo>
                <a:cubicBezTo>
                  <a:pt x="1136009" y="215052"/>
                  <a:pt x="1149599" y="237305"/>
                  <a:pt x="1178944" y="237305"/>
                </a:cubicBezTo>
                <a:cubicBezTo>
                  <a:pt x="1199301" y="237305"/>
                  <a:pt x="1211700" y="228371"/>
                  <a:pt x="1217872" y="210721"/>
                </a:cubicBezTo>
                <a:lnTo>
                  <a:pt x="1251224" y="210721"/>
                </a:lnTo>
                <a:cubicBezTo>
                  <a:pt x="1243481" y="245588"/>
                  <a:pt x="1213866" y="265080"/>
                  <a:pt x="1178944" y="265080"/>
                </a:cubicBezTo>
                <a:cubicBezTo>
                  <a:pt x="1128917" y="265080"/>
                  <a:pt x="1100817" y="230212"/>
                  <a:pt x="1100817" y="181105"/>
                </a:cubicBezTo>
                <a:cubicBezTo>
                  <a:pt x="1100817" y="135734"/>
                  <a:pt x="1130433" y="96806"/>
                  <a:pt x="1178024" y="96806"/>
                </a:cubicBezTo>
                <a:close/>
                <a:moveTo>
                  <a:pt x="632704" y="96806"/>
                </a:moveTo>
                <a:cubicBezTo>
                  <a:pt x="683056" y="96806"/>
                  <a:pt x="713917" y="142177"/>
                  <a:pt x="708070" y="190039"/>
                </a:cubicBezTo>
                <a:lnTo>
                  <a:pt x="590744" y="190039"/>
                </a:lnTo>
                <a:lnTo>
                  <a:pt x="590689" y="190039"/>
                </a:lnTo>
                <a:cubicBezTo>
                  <a:pt x="590689" y="215052"/>
                  <a:pt x="604279" y="237305"/>
                  <a:pt x="633625" y="237305"/>
                </a:cubicBezTo>
                <a:cubicBezTo>
                  <a:pt x="653982" y="237305"/>
                  <a:pt x="666381" y="228371"/>
                  <a:pt x="672553" y="210721"/>
                </a:cubicBezTo>
                <a:lnTo>
                  <a:pt x="705904" y="210721"/>
                </a:lnTo>
                <a:cubicBezTo>
                  <a:pt x="698162" y="245588"/>
                  <a:pt x="668546" y="265080"/>
                  <a:pt x="633625" y="265080"/>
                </a:cubicBezTo>
                <a:cubicBezTo>
                  <a:pt x="583597" y="265080"/>
                  <a:pt x="555497" y="230212"/>
                  <a:pt x="555497" y="181105"/>
                </a:cubicBezTo>
                <a:cubicBezTo>
                  <a:pt x="555497" y="135734"/>
                  <a:pt x="585114" y="96806"/>
                  <a:pt x="632704" y="96806"/>
                </a:cubicBezTo>
                <a:close/>
                <a:moveTo>
                  <a:pt x="1336985" y="96751"/>
                </a:moveTo>
                <a:cubicBezTo>
                  <a:pt x="1368171" y="96751"/>
                  <a:pt x="1400872" y="109420"/>
                  <a:pt x="1400872" y="143097"/>
                </a:cubicBezTo>
                <a:lnTo>
                  <a:pt x="1400872" y="225230"/>
                </a:lnTo>
                <a:lnTo>
                  <a:pt x="1400926" y="225176"/>
                </a:lnTo>
                <a:cubicBezTo>
                  <a:pt x="1400926" y="233839"/>
                  <a:pt x="1402767" y="237196"/>
                  <a:pt x="1409264" y="237196"/>
                </a:cubicBezTo>
                <a:cubicBezTo>
                  <a:pt x="1411429" y="237196"/>
                  <a:pt x="1414191" y="237196"/>
                  <a:pt x="1417927" y="236600"/>
                </a:cubicBezTo>
                <a:lnTo>
                  <a:pt x="1417927" y="260964"/>
                </a:lnTo>
                <a:cubicBezTo>
                  <a:pt x="1412675" y="262805"/>
                  <a:pt x="1401576" y="264970"/>
                  <a:pt x="1395674" y="264970"/>
                </a:cubicBezTo>
                <a:cubicBezTo>
                  <a:pt x="1381489" y="264970"/>
                  <a:pt x="1371311" y="260043"/>
                  <a:pt x="1368496" y="245533"/>
                </a:cubicBezTo>
                <a:cubicBezTo>
                  <a:pt x="1354581" y="259123"/>
                  <a:pt x="1332058" y="264970"/>
                  <a:pt x="1313217" y="264970"/>
                </a:cubicBezTo>
                <a:cubicBezTo>
                  <a:pt x="1284467" y="264970"/>
                  <a:pt x="1258533" y="249540"/>
                  <a:pt x="1258533" y="218354"/>
                </a:cubicBezTo>
                <a:cubicBezTo>
                  <a:pt x="1258533" y="178506"/>
                  <a:pt x="1290314" y="172008"/>
                  <a:pt x="1319984" y="168652"/>
                </a:cubicBezTo>
                <a:cubicBezTo>
                  <a:pt x="1345323" y="163995"/>
                  <a:pt x="1367846" y="166811"/>
                  <a:pt x="1367846" y="146129"/>
                </a:cubicBezTo>
                <a:cubicBezTo>
                  <a:pt x="1367846" y="127883"/>
                  <a:pt x="1349005" y="124526"/>
                  <a:pt x="1334819" y="124526"/>
                </a:cubicBezTo>
                <a:cubicBezTo>
                  <a:pt x="1315057" y="124526"/>
                  <a:pt x="1301143" y="132539"/>
                  <a:pt x="1299627" y="149864"/>
                </a:cubicBezTo>
                <a:lnTo>
                  <a:pt x="1264434" y="149864"/>
                </a:lnTo>
                <a:cubicBezTo>
                  <a:pt x="1266925" y="108771"/>
                  <a:pt x="1301793" y="96751"/>
                  <a:pt x="1336985" y="96751"/>
                </a:cubicBezTo>
                <a:close/>
                <a:moveTo>
                  <a:pt x="804335" y="96751"/>
                </a:moveTo>
                <a:cubicBezTo>
                  <a:pt x="812347" y="96751"/>
                  <a:pt x="814514" y="97347"/>
                  <a:pt x="817600" y="97671"/>
                </a:cubicBezTo>
                <a:lnTo>
                  <a:pt x="817600" y="131618"/>
                </a:lnTo>
                <a:cubicBezTo>
                  <a:pt x="812672" y="131023"/>
                  <a:pt x="807420" y="130048"/>
                  <a:pt x="802439" y="130048"/>
                </a:cubicBezTo>
                <a:cubicBezTo>
                  <a:pt x="778346" y="130048"/>
                  <a:pt x="759233" y="149485"/>
                  <a:pt x="759233" y="184732"/>
                </a:cubicBezTo>
                <a:lnTo>
                  <a:pt x="759233" y="260693"/>
                </a:lnTo>
                <a:lnTo>
                  <a:pt x="724041" y="260693"/>
                </a:lnTo>
                <a:lnTo>
                  <a:pt x="724041" y="101028"/>
                </a:lnTo>
                <a:lnTo>
                  <a:pt x="724095" y="101082"/>
                </a:lnTo>
                <a:lnTo>
                  <a:pt x="757123" y="101082"/>
                </a:lnTo>
                <a:lnTo>
                  <a:pt x="757123" y="131943"/>
                </a:lnTo>
                <a:lnTo>
                  <a:pt x="757717" y="131943"/>
                </a:lnTo>
                <a:cubicBezTo>
                  <a:pt x="761725" y="114943"/>
                  <a:pt x="782731" y="96751"/>
                  <a:pt x="804335" y="96751"/>
                </a:cubicBezTo>
                <a:close/>
                <a:moveTo>
                  <a:pt x="234706" y="96751"/>
                </a:moveTo>
                <a:cubicBezTo>
                  <a:pt x="285977" y="96751"/>
                  <a:pt x="315323" y="131943"/>
                  <a:pt x="315323" y="180725"/>
                </a:cubicBezTo>
                <a:cubicBezTo>
                  <a:pt x="315323" y="229507"/>
                  <a:pt x="285977" y="265025"/>
                  <a:pt x="234706" y="265025"/>
                </a:cubicBezTo>
                <a:cubicBezTo>
                  <a:pt x="183433" y="265025"/>
                  <a:pt x="154087" y="229832"/>
                  <a:pt x="154087" y="180725"/>
                </a:cubicBezTo>
                <a:cubicBezTo>
                  <a:pt x="154087" y="131943"/>
                  <a:pt x="183433" y="96751"/>
                  <a:pt x="234706" y="96751"/>
                </a:cubicBezTo>
                <a:close/>
                <a:moveTo>
                  <a:pt x="4244633" y="79156"/>
                </a:moveTo>
                <a:cubicBezTo>
                  <a:pt x="4234833" y="79156"/>
                  <a:pt x="4226171" y="81267"/>
                  <a:pt x="4218591" y="85490"/>
                </a:cubicBezTo>
                <a:cubicBezTo>
                  <a:pt x="4211011" y="89713"/>
                  <a:pt x="4204514" y="95669"/>
                  <a:pt x="4199154" y="103303"/>
                </a:cubicBezTo>
                <a:lnTo>
                  <a:pt x="4198558" y="103303"/>
                </a:lnTo>
                <a:lnTo>
                  <a:pt x="4198558" y="83162"/>
                </a:lnTo>
                <a:lnTo>
                  <a:pt x="4160009" y="83162"/>
                </a:lnTo>
                <a:lnTo>
                  <a:pt x="4160009" y="231782"/>
                </a:lnTo>
                <a:lnTo>
                  <a:pt x="4200887" y="231782"/>
                </a:lnTo>
                <a:lnTo>
                  <a:pt x="4200887" y="145480"/>
                </a:lnTo>
                <a:cubicBezTo>
                  <a:pt x="4200887" y="138171"/>
                  <a:pt x="4201915" y="132269"/>
                  <a:pt x="4204027" y="127775"/>
                </a:cubicBezTo>
                <a:cubicBezTo>
                  <a:pt x="4206138" y="123281"/>
                  <a:pt x="4208683" y="119816"/>
                  <a:pt x="4211661" y="117434"/>
                </a:cubicBezTo>
                <a:cubicBezTo>
                  <a:pt x="4214639" y="115052"/>
                  <a:pt x="4217725" y="113428"/>
                  <a:pt x="4220865" y="112561"/>
                </a:cubicBezTo>
                <a:cubicBezTo>
                  <a:pt x="4224059" y="111695"/>
                  <a:pt x="4226604" y="111262"/>
                  <a:pt x="4228499" y="111262"/>
                </a:cubicBezTo>
                <a:cubicBezTo>
                  <a:pt x="4235050" y="111262"/>
                  <a:pt x="4239977" y="112345"/>
                  <a:pt x="4243334" y="114565"/>
                </a:cubicBezTo>
                <a:cubicBezTo>
                  <a:pt x="4246691" y="116784"/>
                  <a:pt x="4249127" y="119708"/>
                  <a:pt x="4250535" y="123336"/>
                </a:cubicBezTo>
                <a:cubicBezTo>
                  <a:pt x="4251943" y="127017"/>
                  <a:pt x="4252809" y="130970"/>
                  <a:pt x="4252971" y="135301"/>
                </a:cubicBezTo>
                <a:cubicBezTo>
                  <a:pt x="4253134" y="139632"/>
                  <a:pt x="4253242" y="144018"/>
                  <a:pt x="4253242" y="148403"/>
                </a:cubicBezTo>
                <a:lnTo>
                  <a:pt x="4253242" y="231836"/>
                </a:lnTo>
                <a:lnTo>
                  <a:pt x="4294065" y="231836"/>
                </a:lnTo>
                <a:lnTo>
                  <a:pt x="4294065" y="148999"/>
                </a:lnTo>
                <a:cubicBezTo>
                  <a:pt x="4294065" y="144397"/>
                  <a:pt x="4294444" y="139849"/>
                  <a:pt x="4295094" y="135355"/>
                </a:cubicBezTo>
                <a:cubicBezTo>
                  <a:pt x="4295743" y="130861"/>
                  <a:pt x="4297097" y="126855"/>
                  <a:pt x="4299100" y="123281"/>
                </a:cubicBezTo>
                <a:cubicBezTo>
                  <a:pt x="4301103" y="119762"/>
                  <a:pt x="4303865" y="116893"/>
                  <a:pt x="4307438" y="114673"/>
                </a:cubicBezTo>
                <a:cubicBezTo>
                  <a:pt x="4311011" y="112453"/>
                  <a:pt x="4315668" y="111370"/>
                  <a:pt x="4321407" y="111370"/>
                </a:cubicBezTo>
                <a:cubicBezTo>
                  <a:pt x="4327146" y="111370"/>
                  <a:pt x="4331694" y="112345"/>
                  <a:pt x="4335051" y="114240"/>
                </a:cubicBezTo>
                <a:cubicBezTo>
                  <a:pt x="4338407" y="116189"/>
                  <a:pt x="4340952" y="118788"/>
                  <a:pt x="4342685" y="122036"/>
                </a:cubicBezTo>
                <a:cubicBezTo>
                  <a:pt x="4344363" y="125285"/>
                  <a:pt x="4345446" y="129129"/>
                  <a:pt x="4345825" y="133514"/>
                </a:cubicBezTo>
                <a:cubicBezTo>
                  <a:pt x="4346204" y="137900"/>
                  <a:pt x="4346366" y="142610"/>
                  <a:pt x="4346366" y="147591"/>
                </a:cubicBezTo>
                <a:lnTo>
                  <a:pt x="4346366" y="231890"/>
                </a:lnTo>
                <a:lnTo>
                  <a:pt x="4346475" y="231890"/>
                </a:lnTo>
                <a:lnTo>
                  <a:pt x="4387352" y="231890"/>
                </a:lnTo>
                <a:lnTo>
                  <a:pt x="4387352" y="132377"/>
                </a:lnTo>
                <a:cubicBezTo>
                  <a:pt x="4387352" y="122794"/>
                  <a:pt x="4385999" y="114619"/>
                  <a:pt x="4383345" y="107797"/>
                </a:cubicBezTo>
                <a:cubicBezTo>
                  <a:pt x="4380692" y="100975"/>
                  <a:pt x="4376902" y="95452"/>
                  <a:pt x="4372138" y="91229"/>
                </a:cubicBezTo>
                <a:cubicBezTo>
                  <a:pt x="4367319" y="87006"/>
                  <a:pt x="4361580" y="83920"/>
                  <a:pt x="4354867" y="82025"/>
                </a:cubicBezTo>
                <a:cubicBezTo>
                  <a:pt x="4348153" y="80130"/>
                  <a:pt x="4340844" y="79156"/>
                  <a:pt x="4332993" y="79156"/>
                </a:cubicBezTo>
                <a:cubicBezTo>
                  <a:pt x="4322652" y="79156"/>
                  <a:pt x="4313664" y="81646"/>
                  <a:pt x="4306085" y="86627"/>
                </a:cubicBezTo>
                <a:cubicBezTo>
                  <a:pt x="4298505" y="91608"/>
                  <a:pt x="4292495" y="97402"/>
                  <a:pt x="4288109" y="103899"/>
                </a:cubicBezTo>
                <a:cubicBezTo>
                  <a:pt x="4284049" y="94694"/>
                  <a:pt x="4278147" y="88306"/>
                  <a:pt x="4270405" y="84624"/>
                </a:cubicBezTo>
                <a:cubicBezTo>
                  <a:pt x="4262608" y="80997"/>
                  <a:pt x="4254433" y="79156"/>
                  <a:pt x="4244633" y="79156"/>
                </a:cubicBezTo>
                <a:close/>
                <a:moveTo>
                  <a:pt x="2185229" y="60855"/>
                </a:moveTo>
                <a:lnTo>
                  <a:pt x="2185229" y="150190"/>
                </a:lnTo>
                <a:lnTo>
                  <a:pt x="2256804" y="150190"/>
                </a:lnTo>
                <a:cubicBezTo>
                  <a:pt x="2285554" y="150190"/>
                  <a:pt x="2305424" y="135517"/>
                  <a:pt x="2305424" y="105523"/>
                </a:cubicBezTo>
                <a:cubicBezTo>
                  <a:pt x="2305424" y="75528"/>
                  <a:pt x="2285554" y="60855"/>
                  <a:pt x="2256804" y="60855"/>
                </a:cubicBezTo>
                <a:close/>
                <a:moveTo>
                  <a:pt x="1440125" y="53221"/>
                </a:moveTo>
                <a:lnTo>
                  <a:pt x="1475317" y="53221"/>
                </a:lnTo>
                <a:lnTo>
                  <a:pt x="1475317" y="101083"/>
                </a:lnTo>
                <a:lnTo>
                  <a:pt x="1507098" y="101083"/>
                </a:lnTo>
                <a:lnTo>
                  <a:pt x="1507098" y="127341"/>
                </a:lnTo>
                <a:lnTo>
                  <a:pt x="1475317" y="127341"/>
                </a:lnTo>
                <a:lnTo>
                  <a:pt x="1475317" y="212561"/>
                </a:lnTo>
                <a:cubicBezTo>
                  <a:pt x="1475317" y="227071"/>
                  <a:pt x="1476562" y="234489"/>
                  <a:pt x="1492318" y="234489"/>
                </a:cubicBezTo>
                <a:cubicBezTo>
                  <a:pt x="1497245" y="234489"/>
                  <a:pt x="1502226" y="234489"/>
                  <a:pt x="1507153" y="233243"/>
                </a:cubicBezTo>
                <a:lnTo>
                  <a:pt x="1507153" y="260423"/>
                </a:lnTo>
                <a:cubicBezTo>
                  <a:pt x="1499465" y="261018"/>
                  <a:pt x="1492047" y="262264"/>
                  <a:pt x="1484305" y="262264"/>
                </a:cubicBezTo>
                <a:cubicBezTo>
                  <a:pt x="1447542" y="262264"/>
                  <a:pt x="1440774" y="248078"/>
                  <a:pt x="1440125" y="221495"/>
                </a:cubicBezTo>
                <a:lnTo>
                  <a:pt x="1440125" y="127287"/>
                </a:lnTo>
                <a:lnTo>
                  <a:pt x="1413595" y="127287"/>
                </a:lnTo>
                <a:lnTo>
                  <a:pt x="1413595" y="101083"/>
                </a:lnTo>
                <a:lnTo>
                  <a:pt x="1440125" y="101083"/>
                </a:lnTo>
                <a:close/>
                <a:moveTo>
                  <a:pt x="3988378" y="43151"/>
                </a:moveTo>
                <a:lnTo>
                  <a:pt x="4007653" y="43151"/>
                </a:lnTo>
                <a:lnTo>
                  <a:pt x="4007653" y="261506"/>
                </a:lnTo>
                <a:lnTo>
                  <a:pt x="3988378" y="261506"/>
                </a:lnTo>
                <a:close/>
                <a:moveTo>
                  <a:pt x="3520157" y="43151"/>
                </a:moveTo>
                <a:lnTo>
                  <a:pt x="3539432" y="43151"/>
                </a:lnTo>
                <a:lnTo>
                  <a:pt x="3539432" y="130915"/>
                </a:lnTo>
                <a:lnTo>
                  <a:pt x="3540027" y="130915"/>
                </a:lnTo>
                <a:cubicBezTo>
                  <a:pt x="3547066" y="111966"/>
                  <a:pt x="3568181" y="99134"/>
                  <a:pt x="3590488" y="99134"/>
                </a:cubicBezTo>
                <a:cubicBezTo>
                  <a:pt x="3634830" y="99134"/>
                  <a:pt x="3648312" y="122361"/>
                  <a:pt x="3648312" y="159990"/>
                </a:cubicBezTo>
                <a:lnTo>
                  <a:pt x="3648312" y="261506"/>
                </a:lnTo>
                <a:lnTo>
                  <a:pt x="3629037" y="261506"/>
                </a:lnTo>
                <a:lnTo>
                  <a:pt x="3629037" y="163022"/>
                </a:lnTo>
                <a:cubicBezTo>
                  <a:pt x="3629037" y="135788"/>
                  <a:pt x="3620158" y="115322"/>
                  <a:pt x="3588972" y="115322"/>
                </a:cubicBezTo>
                <a:cubicBezTo>
                  <a:pt x="3557786" y="115322"/>
                  <a:pt x="3540027" y="138549"/>
                  <a:pt x="3539432" y="169464"/>
                </a:cubicBezTo>
                <a:lnTo>
                  <a:pt x="3539432" y="261506"/>
                </a:lnTo>
                <a:lnTo>
                  <a:pt x="3520157" y="261506"/>
                </a:lnTo>
                <a:close/>
                <a:moveTo>
                  <a:pt x="2440887" y="43151"/>
                </a:moveTo>
                <a:lnTo>
                  <a:pt x="2460162" y="43151"/>
                </a:lnTo>
                <a:lnTo>
                  <a:pt x="2460162" y="74012"/>
                </a:lnTo>
                <a:lnTo>
                  <a:pt x="2440887" y="74012"/>
                </a:lnTo>
                <a:close/>
                <a:moveTo>
                  <a:pt x="2164492" y="43151"/>
                </a:moveTo>
                <a:lnTo>
                  <a:pt x="2261407" y="43151"/>
                </a:lnTo>
                <a:cubicBezTo>
                  <a:pt x="2300551" y="43151"/>
                  <a:pt x="2326215" y="66107"/>
                  <a:pt x="2326215" y="105523"/>
                </a:cubicBezTo>
                <a:cubicBezTo>
                  <a:pt x="2326215" y="144938"/>
                  <a:pt x="2300551" y="167894"/>
                  <a:pt x="2261407" y="167894"/>
                </a:cubicBezTo>
                <a:lnTo>
                  <a:pt x="2185283" y="167894"/>
                </a:lnTo>
                <a:lnTo>
                  <a:pt x="2185283" y="261452"/>
                </a:lnTo>
                <a:lnTo>
                  <a:pt x="2164492" y="261452"/>
                </a:lnTo>
                <a:close/>
                <a:moveTo>
                  <a:pt x="1933251" y="43151"/>
                </a:moveTo>
                <a:lnTo>
                  <a:pt x="2084037" y="43151"/>
                </a:lnTo>
                <a:lnTo>
                  <a:pt x="2084037" y="60855"/>
                </a:lnTo>
                <a:lnTo>
                  <a:pt x="1954042" y="60855"/>
                </a:lnTo>
                <a:lnTo>
                  <a:pt x="1954042" y="139795"/>
                </a:lnTo>
                <a:lnTo>
                  <a:pt x="2075753" y="139795"/>
                </a:lnTo>
                <a:lnTo>
                  <a:pt x="2075753" y="157499"/>
                </a:lnTo>
                <a:lnTo>
                  <a:pt x="1954042" y="157499"/>
                </a:lnTo>
                <a:lnTo>
                  <a:pt x="1954042" y="243747"/>
                </a:lnTo>
                <a:lnTo>
                  <a:pt x="2085553" y="243747"/>
                </a:lnTo>
                <a:lnTo>
                  <a:pt x="2085553" y="261506"/>
                </a:lnTo>
                <a:lnTo>
                  <a:pt x="1933251" y="261506"/>
                </a:lnTo>
                <a:close/>
                <a:moveTo>
                  <a:pt x="1523232" y="40227"/>
                </a:moveTo>
                <a:lnTo>
                  <a:pt x="1558424" y="40227"/>
                </a:lnTo>
                <a:lnTo>
                  <a:pt x="1558424" y="122036"/>
                </a:lnTo>
                <a:lnTo>
                  <a:pt x="1559020" y="122036"/>
                </a:lnTo>
                <a:cubicBezTo>
                  <a:pt x="1567683" y="107526"/>
                  <a:pt x="1585874" y="96697"/>
                  <a:pt x="1606882" y="96697"/>
                </a:cubicBezTo>
                <a:cubicBezTo>
                  <a:pt x="1641478" y="96697"/>
                  <a:pt x="1663406" y="115214"/>
                  <a:pt x="1663406" y="151056"/>
                </a:cubicBezTo>
                <a:lnTo>
                  <a:pt x="1663406" y="260694"/>
                </a:lnTo>
                <a:lnTo>
                  <a:pt x="1628214" y="260694"/>
                </a:lnTo>
                <a:lnTo>
                  <a:pt x="1628214" y="160368"/>
                </a:lnTo>
                <a:cubicBezTo>
                  <a:pt x="1627618" y="135355"/>
                  <a:pt x="1617710" y="124526"/>
                  <a:pt x="1597028" y="124526"/>
                </a:cubicBezTo>
                <a:cubicBezTo>
                  <a:pt x="1573530" y="124526"/>
                  <a:pt x="1558424" y="143043"/>
                  <a:pt x="1558424" y="166540"/>
                </a:cubicBezTo>
                <a:lnTo>
                  <a:pt x="1558424" y="260694"/>
                </a:lnTo>
                <a:lnTo>
                  <a:pt x="1523232" y="260694"/>
                </a:lnTo>
                <a:close/>
                <a:moveTo>
                  <a:pt x="902548" y="40227"/>
                </a:moveTo>
                <a:lnTo>
                  <a:pt x="941151" y="40227"/>
                </a:lnTo>
                <a:lnTo>
                  <a:pt x="941151" y="127937"/>
                </a:lnTo>
                <a:lnTo>
                  <a:pt x="1041531" y="127937"/>
                </a:lnTo>
                <a:lnTo>
                  <a:pt x="1041531" y="40227"/>
                </a:lnTo>
                <a:lnTo>
                  <a:pt x="1080135" y="40227"/>
                </a:lnTo>
                <a:lnTo>
                  <a:pt x="1080135" y="260694"/>
                </a:lnTo>
                <a:lnTo>
                  <a:pt x="1041531" y="260694"/>
                </a:lnTo>
                <a:lnTo>
                  <a:pt x="1041531" y="161289"/>
                </a:lnTo>
                <a:lnTo>
                  <a:pt x="941151" y="161289"/>
                </a:lnTo>
                <a:lnTo>
                  <a:pt x="941151" y="260694"/>
                </a:lnTo>
                <a:lnTo>
                  <a:pt x="902548" y="260694"/>
                </a:lnTo>
                <a:close/>
                <a:moveTo>
                  <a:pt x="0" y="40227"/>
                </a:moveTo>
                <a:lnTo>
                  <a:pt x="38603" y="40227"/>
                </a:lnTo>
                <a:lnTo>
                  <a:pt x="38603" y="227342"/>
                </a:lnTo>
                <a:lnTo>
                  <a:pt x="150678" y="227342"/>
                </a:lnTo>
                <a:lnTo>
                  <a:pt x="150678" y="260694"/>
                </a:lnTo>
                <a:lnTo>
                  <a:pt x="0" y="260694"/>
                </a:lnTo>
                <a:close/>
                <a:moveTo>
                  <a:pt x="1822801" y="38657"/>
                </a:moveTo>
                <a:cubicBezTo>
                  <a:pt x="1864111" y="38657"/>
                  <a:pt x="1905097" y="63400"/>
                  <a:pt x="1910565" y="109312"/>
                </a:cubicBezTo>
                <a:lnTo>
                  <a:pt x="1889774" y="109312"/>
                </a:lnTo>
                <a:lnTo>
                  <a:pt x="1889829" y="109204"/>
                </a:lnTo>
                <a:cubicBezTo>
                  <a:pt x="1882519" y="75582"/>
                  <a:pt x="1854636" y="56307"/>
                  <a:pt x="1822855" y="56307"/>
                </a:cubicBezTo>
                <a:cubicBezTo>
                  <a:pt x="1765031" y="56307"/>
                  <a:pt x="1740613" y="104656"/>
                  <a:pt x="1740613" y="152355"/>
                </a:cubicBezTo>
                <a:cubicBezTo>
                  <a:pt x="1740613" y="200055"/>
                  <a:pt x="1765085" y="248403"/>
                  <a:pt x="1822855" y="248403"/>
                </a:cubicBezTo>
                <a:cubicBezTo>
                  <a:pt x="1863245" y="248403"/>
                  <a:pt x="1888908" y="217218"/>
                  <a:pt x="1892860" y="178398"/>
                </a:cubicBezTo>
                <a:lnTo>
                  <a:pt x="1913651" y="178398"/>
                </a:lnTo>
                <a:cubicBezTo>
                  <a:pt x="1907858" y="231890"/>
                  <a:pt x="1873911" y="266162"/>
                  <a:pt x="1822801" y="266162"/>
                </a:cubicBezTo>
                <a:cubicBezTo>
                  <a:pt x="1753986" y="266162"/>
                  <a:pt x="1719714" y="212020"/>
                  <a:pt x="1719714" y="152409"/>
                </a:cubicBezTo>
                <a:cubicBezTo>
                  <a:pt x="1719714" y="92799"/>
                  <a:pt x="1753986" y="38657"/>
                  <a:pt x="1822801" y="38657"/>
                </a:cubicBezTo>
                <a:close/>
                <a:moveTo>
                  <a:pt x="3268450" y="38495"/>
                </a:moveTo>
                <a:cubicBezTo>
                  <a:pt x="3311602" y="38495"/>
                  <a:pt x="3349501" y="61722"/>
                  <a:pt x="3349176" y="106389"/>
                </a:cubicBezTo>
                <a:lnTo>
                  <a:pt x="3328385" y="106389"/>
                </a:lnTo>
                <a:cubicBezTo>
                  <a:pt x="3327140" y="73038"/>
                  <a:pt x="3299636" y="56254"/>
                  <a:pt x="3268775" y="56254"/>
                </a:cubicBezTo>
                <a:cubicBezTo>
                  <a:pt x="3240350" y="56254"/>
                  <a:pt x="3214037" y="67244"/>
                  <a:pt x="3214037" y="99676"/>
                </a:cubicBezTo>
                <a:cubicBezTo>
                  <a:pt x="3214037" y="120141"/>
                  <a:pt x="3229305" y="128750"/>
                  <a:pt x="3247064" y="133027"/>
                </a:cubicBezTo>
                <a:lnTo>
                  <a:pt x="3300286" y="146184"/>
                </a:lnTo>
                <a:cubicBezTo>
                  <a:pt x="3331147" y="154467"/>
                  <a:pt x="3356864" y="167895"/>
                  <a:pt x="3356864" y="203682"/>
                </a:cubicBezTo>
                <a:cubicBezTo>
                  <a:pt x="3356864" y="218680"/>
                  <a:pt x="3350746" y="266054"/>
                  <a:pt x="3273377" y="266054"/>
                </a:cubicBezTo>
                <a:cubicBezTo>
                  <a:pt x="3221671" y="266054"/>
                  <a:pt x="3183772" y="242827"/>
                  <a:pt x="3186208" y="189606"/>
                </a:cubicBezTo>
                <a:lnTo>
                  <a:pt x="3206999" y="189606"/>
                </a:lnTo>
                <a:cubicBezTo>
                  <a:pt x="3206078" y="234543"/>
                  <a:pt x="3238510" y="248296"/>
                  <a:pt x="3278250" y="248296"/>
                </a:cubicBezTo>
                <a:cubicBezTo>
                  <a:pt x="3301206" y="248296"/>
                  <a:pt x="3336074" y="235735"/>
                  <a:pt x="3336074" y="203953"/>
                </a:cubicBezTo>
                <a:cubicBezTo>
                  <a:pt x="3336074" y="179210"/>
                  <a:pt x="3311277" y="169411"/>
                  <a:pt x="3291136" y="164484"/>
                </a:cubicBezTo>
                <a:lnTo>
                  <a:pt x="3242516" y="152572"/>
                </a:lnTo>
                <a:cubicBezTo>
                  <a:pt x="3216799" y="146129"/>
                  <a:pt x="3193247" y="133893"/>
                  <a:pt x="3193247" y="99946"/>
                </a:cubicBezTo>
                <a:cubicBezTo>
                  <a:pt x="3193247" y="78560"/>
                  <a:pt x="3206999" y="38495"/>
                  <a:pt x="3268450" y="38495"/>
                </a:cubicBezTo>
                <a:close/>
                <a:moveTo>
                  <a:pt x="4273599" y="0"/>
                </a:moveTo>
                <a:cubicBezTo>
                  <a:pt x="4359469" y="0"/>
                  <a:pt x="4429095" y="69627"/>
                  <a:pt x="4429095" y="155496"/>
                </a:cubicBezTo>
                <a:cubicBezTo>
                  <a:pt x="4429095" y="241365"/>
                  <a:pt x="4359469" y="310992"/>
                  <a:pt x="4273599" y="310992"/>
                </a:cubicBezTo>
                <a:cubicBezTo>
                  <a:pt x="4187730" y="310992"/>
                  <a:pt x="4118103" y="241365"/>
                  <a:pt x="4118103" y="155496"/>
                </a:cubicBezTo>
                <a:cubicBezTo>
                  <a:pt x="4118103" y="69627"/>
                  <a:pt x="4187730" y="0"/>
                  <a:pt x="4273599" y="0"/>
                </a:cubicBezTo>
                <a:close/>
              </a:path>
            </a:pathLst>
          </a:custGeom>
          <a:solidFill>
            <a:schemeClr val="tx1"/>
          </a:solidFill>
          <a:ln w="5403"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8586F6B6-E040-C204-F476-44BC6B370777}"/>
              </a:ext>
            </a:extLst>
          </p:cNvPr>
          <p:cNvSpPr txBox="1"/>
          <p:nvPr userDrawn="1"/>
        </p:nvSpPr>
        <p:spPr>
          <a:xfrm>
            <a:off x="5988628" y="6762196"/>
            <a:ext cx="3927764" cy="138499"/>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900" b="0" kern="1200" cap="none" baseline="0" dirty="0">
                <a:solidFill>
                  <a:schemeClr val="bg1"/>
                </a:solidFill>
                <a:latin typeface="+mj-lt"/>
                <a:ea typeface="+mn-ea"/>
                <a:cs typeface="+mn-cs"/>
              </a:rPr>
              <a:t>lowerheath.co.uk            SY13 2BT          </a:t>
            </a:r>
            <a:r>
              <a:rPr lang="en-GB" sz="900" b="0" kern="1200" cap="none" baseline="0" dirty="0" err="1">
                <a:solidFill>
                  <a:schemeClr val="bg1"/>
                </a:solidFill>
                <a:latin typeface="+mj-lt"/>
                <a:ea typeface="+mn-ea"/>
                <a:cs typeface="+mn-cs"/>
              </a:rPr>
              <a:t>lowerheathcofeprimaryschool</a:t>
            </a:r>
            <a:endParaRPr lang="en-GB" sz="900" b="0" cap="none" baseline="0" dirty="0">
              <a:solidFill>
                <a:schemeClr val="bg1"/>
              </a:solidFill>
              <a:latin typeface="+mj-lt"/>
            </a:endParaRPr>
          </a:p>
        </p:txBody>
      </p:sp>
      <p:sp>
        <p:nvSpPr>
          <p:cNvPr id="6" name="Freeform: Shape 18">
            <a:extLst>
              <a:ext uri="{FF2B5EF4-FFF2-40B4-BE49-F238E27FC236}">
                <a16:creationId xmlns:a16="http://schemas.microsoft.com/office/drawing/2014/main" id="{D1F78D2A-32C0-16F9-F3CA-9ED9930F2BC9}"/>
              </a:ext>
            </a:extLst>
          </p:cNvPr>
          <p:cNvSpPr/>
          <p:nvPr userDrawn="1"/>
        </p:nvSpPr>
        <p:spPr>
          <a:xfrm>
            <a:off x="8213331" y="6760397"/>
            <a:ext cx="145904" cy="145914"/>
          </a:xfrm>
          <a:custGeom>
            <a:avLst/>
            <a:gdLst>
              <a:gd name="connsiteX0" fmla="*/ 1047551 w 1323214"/>
              <a:gd name="connsiteY0" fmla="*/ 0 h 1323300"/>
              <a:gd name="connsiteX1" fmla="*/ 275635 w 1323214"/>
              <a:gd name="connsiteY1" fmla="*/ 0 h 1323300"/>
              <a:gd name="connsiteX2" fmla="*/ 0 w 1323214"/>
              <a:gd name="connsiteY2" fmla="*/ 275750 h 1323300"/>
              <a:gd name="connsiteX3" fmla="*/ 0 w 1323214"/>
              <a:gd name="connsiteY3" fmla="*/ 1047551 h 1323300"/>
              <a:gd name="connsiteX4" fmla="*/ 275635 w 1323214"/>
              <a:gd name="connsiteY4" fmla="*/ 1323300 h 1323300"/>
              <a:gd name="connsiteX5" fmla="*/ 529377 w 1323214"/>
              <a:gd name="connsiteY5" fmla="*/ 1323300 h 1323300"/>
              <a:gd name="connsiteX6" fmla="*/ 529377 w 1323214"/>
              <a:gd name="connsiteY6" fmla="*/ 791751 h 1323300"/>
              <a:gd name="connsiteX7" fmla="*/ 336227 w 1323214"/>
              <a:gd name="connsiteY7" fmla="*/ 791751 h 1323300"/>
              <a:gd name="connsiteX8" fmla="*/ 336227 w 1323214"/>
              <a:gd name="connsiteY8" fmla="*/ 571934 h 1323300"/>
              <a:gd name="connsiteX9" fmla="*/ 529377 w 1323214"/>
              <a:gd name="connsiteY9" fmla="*/ 571934 h 1323300"/>
              <a:gd name="connsiteX10" fmla="*/ 529377 w 1323214"/>
              <a:gd name="connsiteY10" fmla="*/ 404393 h 1323300"/>
              <a:gd name="connsiteX11" fmla="*/ 816616 w 1323214"/>
              <a:gd name="connsiteY11" fmla="*/ 108436 h 1323300"/>
              <a:gd name="connsiteX12" fmla="*/ 986959 w 1323214"/>
              <a:gd name="connsiteY12" fmla="*/ 123270 h 1323300"/>
              <a:gd name="connsiteX13" fmla="*/ 986959 w 1323214"/>
              <a:gd name="connsiteY13" fmla="*/ 310504 h 1323300"/>
              <a:gd name="connsiteX14" fmla="*/ 891013 w 1323214"/>
              <a:gd name="connsiteY14" fmla="*/ 310504 h 1323300"/>
              <a:gd name="connsiteX15" fmla="*/ 767057 w 1323214"/>
              <a:gd name="connsiteY15" fmla="*/ 429287 h 1323300"/>
              <a:gd name="connsiteX16" fmla="*/ 767057 w 1323214"/>
              <a:gd name="connsiteY16" fmla="*/ 571934 h 1323300"/>
              <a:gd name="connsiteX17" fmla="*/ 978070 w 1323214"/>
              <a:gd name="connsiteY17" fmla="*/ 571934 h 1323300"/>
              <a:gd name="connsiteX18" fmla="*/ 944345 w 1323214"/>
              <a:gd name="connsiteY18" fmla="*/ 791751 h 1323300"/>
              <a:gd name="connsiteX19" fmla="*/ 767057 w 1323214"/>
              <a:gd name="connsiteY19" fmla="*/ 791751 h 1323300"/>
              <a:gd name="connsiteX20" fmla="*/ 767057 w 1323214"/>
              <a:gd name="connsiteY20" fmla="*/ 1323300 h 1323300"/>
              <a:gd name="connsiteX21" fmla="*/ 1047580 w 1323214"/>
              <a:gd name="connsiteY21" fmla="*/ 1323300 h 1323300"/>
              <a:gd name="connsiteX22" fmla="*/ 1323215 w 1323214"/>
              <a:gd name="connsiteY22" fmla="*/ 1047551 h 1323300"/>
              <a:gd name="connsiteX23" fmla="*/ 1323215 w 1323214"/>
              <a:gd name="connsiteY23" fmla="*/ 275750 h 1323300"/>
              <a:gd name="connsiteX24" fmla="*/ 1047551 w 1323214"/>
              <a:gd name="connsiteY24" fmla="*/ 0 h 132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3214" h="1323300">
                <a:moveTo>
                  <a:pt x="1047551" y="0"/>
                </a:moveTo>
                <a:lnTo>
                  <a:pt x="275635" y="0"/>
                </a:lnTo>
                <a:cubicBezTo>
                  <a:pt x="123356" y="0"/>
                  <a:pt x="0" y="123441"/>
                  <a:pt x="0" y="275750"/>
                </a:cubicBezTo>
                <a:lnTo>
                  <a:pt x="0" y="1047551"/>
                </a:lnTo>
                <a:cubicBezTo>
                  <a:pt x="0" y="1199830"/>
                  <a:pt x="123356" y="1323300"/>
                  <a:pt x="275635" y="1323300"/>
                </a:cubicBezTo>
                <a:lnTo>
                  <a:pt x="529377" y="1323300"/>
                </a:lnTo>
                <a:lnTo>
                  <a:pt x="529377" y="791751"/>
                </a:lnTo>
                <a:lnTo>
                  <a:pt x="336227" y="791751"/>
                </a:lnTo>
                <a:lnTo>
                  <a:pt x="336227" y="571934"/>
                </a:lnTo>
                <a:lnTo>
                  <a:pt x="529377" y="571934"/>
                </a:lnTo>
                <a:lnTo>
                  <a:pt x="529377" y="404393"/>
                </a:lnTo>
                <a:cubicBezTo>
                  <a:pt x="529377" y="213729"/>
                  <a:pt x="642958" y="108436"/>
                  <a:pt x="816616" y="108436"/>
                </a:cubicBezTo>
                <a:cubicBezTo>
                  <a:pt x="899930" y="108436"/>
                  <a:pt x="986959" y="123270"/>
                  <a:pt x="986959" y="123270"/>
                </a:cubicBezTo>
                <a:lnTo>
                  <a:pt x="986959" y="310504"/>
                </a:lnTo>
                <a:lnTo>
                  <a:pt x="891013" y="310504"/>
                </a:lnTo>
                <a:cubicBezTo>
                  <a:pt x="796496" y="310504"/>
                  <a:pt x="767057" y="369124"/>
                  <a:pt x="767057" y="429287"/>
                </a:cubicBezTo>
                <a:lnTo>
                  <a:pt x="767057" y="571934"/>
                </a:lnTo>
                <a:lnTo>
                  <a:pt x="978070" y="571934"/>
                </a:lnTo>
                <a:lnTo>
                  <a:pt x="944345" y="791751"/>
                </a:lnTo>
                <a:lnTo>
                  <a:pt x="767057" y="791751"/>
                </a:lnTo>
                <a:lnTo>
                  <a:pt x="767057" y="1323300"/>
                </a:lnTo>
                <a:lnTo>
                  <a:pt x="1047580" y="1323300"/>
                </a:lnTo>
                <a:cubicBezTo>
                  <a:pt x="1199859" y="1323300"/>
                  <a:pt x="1323215" y="1199859"/>
                  <a:pt x="1323215" y="1047551"/>
                </a:cubicBezTo>
                <a:lnTo>
                  <a:pt x="1323215" y="275750"/>
                </a:lnTo>
                <a:cubicBezTo>
                  <a:pt x="1323186" y="123470"/>
                  <a:pt x="1199859" y="0"/>
                  <a:pt x="1047551" y="0"/>
                </a:cubicBezTo>
              </a:path>
            </a:pathLst>
          </a:custGeom>
          <a:solidFill>
            <a:srgbClr val="010101"/>
          </a:solidFill>
          <a:ln w="2856" cap="flat">
            <a:noFill/>
            <a:prstDash val="solid"/>
            <a:miter/>
          </a:ln>
        </p:spPr>
        <p:txBody>
          <a:bodyPr rtlCol="0" anchor="ctr"/>
          <a:lstStyle/>
          <a:p>
            <a:endParaRPr lang="en-GB"/>
          </a:p>
        </p:txBody>
      </p:sp>
      <p:pic>
        <p:nvPicPr>
          <p:cNvPr id="8" name="Graphic 7" descr="Earth globe: Americas with solid fill">
            <a:extLst>
              <a:ext uri="{FF2B5EF4-FFF2-40B4-BE49-F238E27FC236}">
                <a16:creationId xmlns:a16="http://schemas.microsoft.com/office/drawing/2014/main" id="{A1DE7BC4-E590-478D-C246-147BAB20C5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27050" y="6746012"/>
            <a:ext cx="178934" cy="178934"/>
          </a:xfrm>
          <a:prstGeom prst="rect">
            <a:avLst/>
          </a:prstGeom>
        </p:spPr>
      </p:pic>
      <p:pic>
        <p:nvPicPr>
          <p:cNvPr id="9" name="Graphic 8" descr="Map with pin with solid fill">
            <a:extLst>
              <a:ext uri="{FF2B5EF4-FFF2-40B4-BE49-F238E27FC236}">
                <a16:creationId xmlns:a16="http://schemas.microsoft.com/office/drawing/2014/main" id="{EC4C8F9A-86A6-F019-2C24-E659FF6D545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294458" y="6732342"/>
            <a:ext cx="214046" cy="214046"/>
          </a:xfrm>
          <a:prstGeom prst="rect">
            <a:avLst/>
          </a:prstGeom>
        </p:spPr>
      </p:pic>
    </p:spTree>
    <p:extLst>
      <p:ext uri="{BB962C8B-B14F-4D97-AF65-F5344CB8AC3E}">
        <p14:creationId xmlns:p14="http://schemas.microsoft.com/office/powerpoint/2010/main" val="1212629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F9163C-1BBB-B3F3-29EB-E97BFFFD59BE}"/>
              </a:ext>
            </a:extLst>
          </p:cNvPr>
          <p:cNvSpPr/>
          <p:nvPr userDrawn="1"/>
        </p:nvSpPr>
        <p:spPr>
          <a:xfrm>
            <a:off x="252413" y="250825"/>
            <a:ext cx="10186987" cy="70548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dirty="0"/>
          </a:p>
        </p:txBody>
      </p:sp>
      <p:sp>
        <p:nvSpPr>
          <p:cNvPr id="10" name="TextBox 9">
            <a:extLst>
              <a:ext uri="{FF2B5EF4-FFF2-40B4-BE49-F238E27FC236}">
                <a16:creationId xmlns:a16="http://schemas.microsoft.com/office/drawing/2014/main" id="{4EB9E8D9-2580-BDA3-6C19-B212A8601FB9}"/>
              </a:ext>
            </a:extLst>
          </p:cNvPr>
          <p:cNvSpPr txBox="1"/>
          <p:nvPr userDrawn="1"/>
        </p:nvSpPr>
        <p:spPr>
          <a:xfrm>
            <a:off x="5988628" y="6762196"/>
            <a:ext cx="3927764" cy="138499"/>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900" b="0" kern="1200" cap="none" baseline="0" dirty="0">
                <a:solidFill>
                  <a:schemeClr val="bg1"/>
                </a:solidFill>
                <a:latin typeface="+mj-lt"/>
                <a:ea typeface="+mn-ea"/>
                <a:cs typeface="+mn-cs"/>
              </a:rPr>
              <a:t>lowerheath.co.uk            SY13 2BT          </a:t>
            </a:r>
            <a:r>
              <a:rPr lang="en-GB" sz="900" b="0" kern="1200" cap="none" baseline="0" dirty="0" err="1">
                <a:solidFill>
                  <a:schemeClr val="bg1"/>
                </a:solidFill>
                <a:latin typeface="+mj-lt"/>
                <a:ea typeface="+mn-ea"/>
                <a:cs typeface="+mn-cs"/>
              </a:rPr>
              <a:t>lowerheathcofeprimaryschool</a:t>
            </a:r>
            <a:endParaRPr lang="en-GB" sz="900" b="0" cap="none" baseline="0" dirty="0">
              <a:solidFill>
                <a:schemeClr val="bg1"/>
              </a:solidFill>
              <a:latin typeface="+mj-lt"/>
            </a:endParaRPr>
          </a:p>
        </p:txBody>
      </p:sp>
      <p:sp>
        <p:nvSpPr>
          <p:cNvPr id="19" name="Freeform: Shape 18">
            <a:extLst>
              <a:ext uri="{FF2B5EF4-FFF2-40B4-BE49-F238E27FC236}">
                <a16:creationId xmlns:a16="http://schemas.microsoft.com/office/drawing/2014/main" id="{EF57BD73-8A59-061F-5FB0-06608D0789DC}"/>
              </a:ext>
            </a:extLst>
          </p:cNvPr>
          <p:cNvSpPr/>
          <p:nvPr userDrawn="1"/>
        </p:nvSpPr>
        <p:spPr>
          <a:xfrm>
            <a:off x="8213331" y="6760397"/>
            <a:ext cx="145904" cy="145914"/>
          </a:xfrm>
          <a:custGeom>
            <a:avLst/>
            <a:gdLst>
              <a:gd name="connsiteX0" fmla="*/ 1047551 w 1323214"/>
              <a:gd name="connsiteY0" fmla="*/ 0 h 1323300"/>
              <a:gd name="connsiteX1" fmla="*/ 275635 w 1323214"/>
              <a:gd name="connsiteY1" fmla="*/ 0 h 1323300"/>
              <a:gd name="connsiteX2" fmla="*/ 0 w 1323214"/>
              <a:gd name="connsiteY2" fmla="*/ 275750 h 1323300"/>
              <a:gd name="connsiteX3" fmla="*/ 0 w 1323214"/>
              <a:gd name="connsiteY3" fmla="*/ 1047551 h 1323300"/>
              <a:gd name="connsiteX4" fmla="*/ 275635 w 1323214"/>
              <a:gd name="connsiteY4" fmla="*/ 1323300 h 1323300"/>
              <a:gd name="connsiteX5" fmla="*/ 529377 w 1323214"/>
              <a:gd name="connsiteY5" fmla="*/ 1323300 h 1323300"/>
              <a:gd name="connsiteX6" fmla="*/ 529377 w 1323214"/>
              <a:gd name="connsiteY6" fmla="*/ 791751 h 1323300"/>
              <a:gd name="connsiteX7" fmla="*/ 336227 w 1323214"/>
              <a:gd name="connsiteY7" fmla="*/ 791751 h 1323300"/>
              <a:gd name="connsiteX8" fmla="*/ 336227 w 1323214"/>
              <a:gd name="connsiteY8" fmla="*/ 571934 h 1323300"/>
              <a:gd name="connsiteX9" fmla="*/ 529377 w 1323214"/>
              <a:gd name="connsiteY9" fmla="*/ 571934 h 1323300"/>
              <a:gd name="connsiteX10" fmla="*/ 529377 w 1323214"/>
              <a:gd name="connsiteY10" fmla="*/ 404393 h 1323300"/>
              <a:gd name="connsiteX11" fmla="*/ 816616 w 1323214"/>
              <a:gd name="connsiteY11" fmla="*/ 108436 h 1323300"/>
              <a:gd name="connsiteX12" fmla="*/ 986959 w 1323214"/>
              <a:gd name="connsiteY12" fmla="*/ 123270 h 1323300"/>
              <a:gd name="connsiteX13" fmla="*/ 986959 w 1323214"/>
              <a:gd name="connsiteY13" fmla="*/ 310504 h 1323300"/>
              <a:gd name="connsiteX14" fmla="*/ 891013 w 1323214"/>
              <a:gd name="connsiteY14" fmla="*/ 310504 h 1323300"/>
              <a:gd name="connsiteX15" fmla="*/ 767057 w 1323214"/>
              <a:gd name="connsiteY15" fmla="*/ 429287 h 1323300"/>
              <a:gd name="connsiteX16" fmla="*/ 767057 w 1323214"/>
              <a:gd name="connsiteY16" fmla="*/ 571934 h 1323300"/>
              <a:gd name="connsiteX17" fmla="*/ 978070 w 1323214"/>
              <a:gd name="connsiteY17" fmla="*/ 571934 h 1323300"/>
              <a:gd name="connsiteX18" fmla="*/ 944345 w 1323214"/>
              <a:gd name="connsiteY18" fmla="*/ 791751 h 1323300"/>
              <a:gd name="connsiteX19" fmla="*/ 767057 w 1323214"/>
              <a:gd name="connsiteY19" fmla="*/ 791751 h 1323300"/>
              <a:gd name="connsiteX20" fmla="*/ 767057 w 1323214"/>
              <a:gd name="connsiteY20" fmla="*/ 1323300 h 1323300"/>
              <a:gd name="connsiteX21" fmla="*/ 1047580 w 1323214"/>
              <a:gd name="connsiteY21" fmla="*/ 1323300 h 1323300"/>
              <a:gd name="connsiteX22" fmla="*/ 1323215 w 1323214"/>
              <a:gd name="connsiteY22" fmla="*/ 1047551 h 1323300"/>
              <a:gd name="connsiteX23" fmla="*/ 1323215 w 1323214"/>
              <a:gd name="connsiteY23" fmla="*/ 275750 h 1323300"/>
              <a:gd name="connsiteX24" fmla="*/ 1047551 w 1323214"/>
              <a:gd name="connsiteY24" fmla="*/ 0 h 132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3214" h="1323300">
                <a:moveTo>
                  <a:pt x="1047551" y="0"/>
                </a:moveTo>
                <a:lnTo>
                  <a:pt x="275635" y="0"/>
                </a:lnTo>
                <a:cubicBezTo>
                  <a:pt x="123356" y="0"/>
                  <a:pt x="0" y="123441"/>
                  <a:pt x="0" y="275750"/>
                </a:cubicBezTo>
                <a:lnTo>
                  <a:pt x="0" y="1047551"/>
                </a:lnTo>
                <a:cubicBezTo>
                  <a:pt x="0" y="1199830"/>
                  <a:pt x="123356" y="1323300"/>
                  <a:pt x="275635" y="1323300"/>
                </a:cubicBezTo>
                <a:lnTo>
                  <a:pt x="529377" y="1323300"/>
                </a:lnTo>
                <a:lnTo>
                  <a:pt x="529377" y="791751"/>
                </a:lnTo>
                <a:lnTo>
                  <a:pt x="336227" y="791751"/>
                </a:lnTo>
                <a:lnTo>
                  <a:pt x="336227" y="571934"/>
                </a:lnTo>
                <a:lnTo>
                  <a:pt x="529377" y="571934"/>
                </a:lnTo>
                <a:lnTo>
                  <a:pt x="529377" y="404393"/>
                </a:lnTo>
                <a:cubicBezTo>
                  <a:pt x="529377" y="213729"/>
                  <a:pt x="642958" y="108436"/>
                  <a:pt x="816616" y="108436"/>
                </a:cubicBezTo>
                <a:cubicBezTo>
                  <a:pt x="899930" y="108436"/>
                  <a:pt x="986959" y="123270"/>
                  <a:pt x="986959" y="123270"/>
                </a:cubicBezTo>
                <a:lnTo>
                  <a:pt x="986959" y="310504"/>
                </a:lnTo>
                <a:lnTo>
                  <a:pt x="891013" y="310504"/>
                </a:lnTo>
                <a:cubicBezTo>
                  <a:pt x="796496" y="310504"/>
                  <a:pt x="767057" y="369124"/>
                  <a:pt x="767057" y="429287"/>
                </a:cubicBezTo>
                <a:lnTo>
                  <a:pt x="767057" y="571934"/>
                </a:lnTo>
                <a:lnTo>
                  <a:pt x="978070" y="571934"/>
                </a:lnTo>
                <a:lnTo>
                  <a:pt x="944345" y="791751"/>
                </a:lnTo>
                <a:lnTo>
                  <a:pt x="767057" y="791751"/>
                </a:lnTo>
                <a:lnTo>
                  <a:pt x="767057" y="1323300"/>
                </a:lnTo>
                <a:lnTo>
                  <a:pt x="1047580" y="1323300"/>
                </a:lnTo>
                <a:cubicBezTo>
                  <a:pt x="1199859" y="1323300"/>
                  <a:pt x="1323215" y="1199859"/>
                  <a:pt x="1323215" y="1047551"/>
                </a:cubicBezTo>
                <a:lnTo>
                  <a:pt x="1323215" y="275750"/>
                </a:lnTo>
                <a:cubicBezTo>
                  <a:pt x="1323186" y="123470"/>
                  <a:pt x="1199859" y="0"/>
                  <a:pt x="1047551" y="0"/>
                </a:cubicBezTo>
              </a:path>
            </a:pathLst>
          </a:custGeom>
          <a:solidFill>
            <a:srgbClr val="010101"/>
          </a:solidFill>
          <a:ln w="2856" cap="flat">
            <a:noFill/>
            <a:prstDash val="solid"/>
            <a:miter/>
          </a:ln>
        </p:spPr>
        <p:txBody>
          <a:bodyPr rtlCol="0" anchor="ctr"/>
          <a:lstStyle/>
          <a:p>
            <a:endParaRPr lang="en-GB"/>
          </a:p>
        </p:txBody>
      </p:sp>
      <p:pic>
        <p:nvPicPr>
          <p:cNvPr id="24" name="Graphic 23" descr="Earth globe: Americas with solid fill">
            <a:extLst>
              <a:ext uri="{FF2B5EF4-FFF2-40B4-BE49-F238E27FC236}">
                <a16:creationId xmlns:a16="http://schemas.microsoft.com/office/drawing/2014/main" id="{A628F85F-2675-126A-A90B-BB0EE5AAF8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27050" y="6746012"/>
            <a:ext cx="178934" cy="178934"/>
          </a:xfrm>
          <a:prstGeom prst="rect">
            <a:avLst/>
          </a:prstGeom>
        </p:spPr>
      </p:pic>
      <p:pic>
        <p:nvPicPr>
          <p:cNvPr id="26" name="Graphic 25" descr="Map with pin with solid fill">
            <a:extLst>
              <a:ext uri="{FF2B5EF4-FFF2-40B4-BE49-F238E27FC236}">
                <a16:creationId xmlns:a16="http://schemas.microsoft.com/office/drawing/2014/main" id="{F44814F8-4AC1-6050-9781-3E23C4AE56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94458" y="6732342"/>
            <a:ext cx="214046" cy="214046"/>
          </a:xfrm>
          <a:prstGeom prst="rect">
            <a:avLst/>
          </a:prstGeom>
        </p:spPr>
      </p:pic>
      <p:sp>
        <p:nvSpPr>
          <p:cNvPr id="29" name="TextBox 28">
            <a:extLst>
              <a:ext uri="{FF2B5EF4-FFF2-40B4-BE49-F238E27FC236}">
                <a16:creationId xmlns:a16="http://schemas.microsoft.com/office/drawing/2014/main" id="{5EC753A0-5E78-8960-E736-1FD2251C11D1}"/>
              </a:ext>
            </a:extLst>
          </p:cNvPr>
          <p:cNvSpPr txBox="1"/>
          <p:nvPr userDrawn="1"/>
        </p:nvSpPr>
        <p:spPr>
          <a:xfrm>
            <a:off x="798763" y="5666624"/>
            <a:ext cx="2332744" cy="1215696"/>
          </a:xfrm>
          <a:prstGeom prst="rect">
            <a:avLst/>
          </a:prstGeom>
          <a:noFill/>
        </p:spPr>
        <p:txBody>
          <a:bodyPr wrap="square" lIns="0" tIns="0" rIns="0" bIns="0" rtlCol="0">
            <a:noAutofit/>
          </a:bodyPr>
          <a:lstStyle/>
          <a:p>
            <a:r>
              <a:rPr lang="en-GB" sz="900" b="0" i="0" u="none" strike="noStrike" baseline="0" dirty="0">
                <a:solidFill>
                  <a:schemeClr val="bg1"/>
                </a:solidFill>
                <a:latin typeface="+mj-lt"/>
              </a:rPr>
              <a:t>Lower Heath CE Primary School and Nursery</a:t>
            </a:r>
          </a:p>
          <a:p>
            <a:r>
              <a:rPr lang="en-GB" sz="900" b="0" i="0" u="none" strike="noStrike" baseline="0" dirty="0">
                <a:solidFill>
                  <a:schemeClr val="bg1"/>
                </a:solidFill>
                <a:latin typeface="+mj-lt"/>
              </a:rPr>
              <a:t>Lower Heath</a:t>
            </a:r>
          </a:p>
          <a:p>
            <a:r>
              <a:rPr lang="en-GB" sz="900" b="0" i="0" u="none" strike="noStrike" baseline="0" dirty="0" err="1">
                <a:solidFill>
                  <a:schemeClr val="bg1"/>
                </a:solidFill>
                <a:latin typeface="+mj-lt"/>
              </a:rPr>
              <a:t>Prees</a:t>
            </a:r>
            <a:endParaRPr lang="en-GB" sz="900" b="0" i="0" u="none" strike="noStrike" baseline="0" dirty="0">
              <a:solidFill>
                <a:schemeClr val="bg1"/>
              </a:solidFill>
              <a:latin typeface="+mj-lt"/>
            </a:endParaRPr>
          </a:p>
          <a:p>
            <a:r>
              <a:rPr lang="en-GB" sz="900" b="0" i="0" u="none" strike="noStrike" baseline="0" dirty="0">
                <a:solidFill>
                  <a:schemeClr val="bg1"/>
                </a:solidFill>
                <a:latin typeface="+mj-lt"/>
              </a:rPr>
              <a:t>Whitchurch</a:t>
            </a:r>
          </a:p>
          <a:p>
            <a:r>
              <a:rPr lang="en-GB" sz="900" b="0" i="0" u="none" strike="noStrike" baseline="0" dirty="0">
                <a:solidFill>
                  <a:schemeClr val="bg1"/>
                </a:solidFill>
                <a:latin typeface="+mj-lt"/>
              </a:rPr>
              <a:t>Shropshire</a:t>
            </a:r>
          </a:p>
          <a:p>
            <a:r>
              <a:rPr lang="en-GB" sz="900" b="0" i="0" u="none" strike="noStrike" baseline="0" dirty="0">
                <a:solidFill>
                  <a:schemeClr val="bg1"/>
                </a:solidFill>
                <a:latin typeface="+mj-lt"/>
              </a:rPr>
              <a:t>SY13 2BT</a:t>
            </a:r>
          </a:p>
          <a:p>
            <a:endParaRPr lang="en-GB" sz="900" b="0" i="0" u="none" strike="noStrike" baseline="0" dirty="0">
              <a:solidFill>
                <a:schemeClr val="bg1"/>
              </a:solidFill>
              <a:latin typeface="+mj-lt"/>
            </a:endParaRPr>
          </a:p>
          <a:p>
            <a:r>
              <a:rPr lang="en-GB" sz="900" b="1" i="0" u="none" strike="noStrike" baseline="0" dirty="0">
                <a:solidFill>
                  <a:schemeClr val="bg1"/>
                </a:solidFill>
                <a:latin typeface="+mj-lt"/>
              </a:rPr>
              <a:t>T.</a:t>
            </a:r>
            <a:r>
              <a:rPr lang="en-GB" sz="900" b="0" i="0" u="none" strike="noStrike" baseline="0" dirty="0">
                <a:solidFill>
                  <a:schemeClr val="bg1"/>
                </a:solidFill>
                <a:latin typeface="+mj-lt"/>
              </a:rPr>
              <a:t> 01948 840524</a:t>
            </a:r>
          </a:p>
          <a:p>
            <a:r>
              <a:rPr lang="en-GB" sz="900" b="1" i="0" u="none" strike="noStrike" baseline="0" dirty="0">
                <a:solidFill>
                  <a:schemeClr val="bg1"/>
                </a:solidFill>
                <a:latin typeface="+mj-lt"/>
              </a:rPr>
              <a:t>E.</a:t>
            </a:r>
            <a:r>
              <a:rPr lang="en-GB" sz="900" b="0" i="0" u="none" strike="noStrike" baseline="0" dirty="0">
                <a:solidFill>
                  <a:schemeClr val="bg1"/>
                </a:solidFill>
                <a:latin typeface="+mj-lt"/>
              </a:rPr>
              <a:t> </a:t>
            </a:r>
            <a:r>
              <a:rPr lang="en-GB" sz="900" b="0" i="0" u="none" strike="noStrike" baseline="0" dirty="0" err="1">
                <a:solidFill>
                  <a:schemeClr val="bg1"/>
                </a:solidFill>
                <a:latin typeface="+mj-lt"/>
              </a:rPr>
              <a:t>admin@low.mmat.co.uk</a:t>
            </a:r>
            <a:endParaRPr lang="en-GB" sz="900" b="0" i="0" u="none" strike="noStrike" baseline="0" dirty="0">
              <a:solidFill>
                <a:schemeClr val="bg1"/>
              </a:solidFill>
              <a:latin typeface="+mj-lt"/>
            </a:endParaRPr>
          </a:p>
        </p:txBody>
      </p:sp>
      <p:sp>
        <p:nvSpPr>
          <p:cNvPr id="2" name="Freeform: Shape 5">
            <a:extLst>
              <a:ext uri="{FF2B5EF4-FFF2-40B4-BE49-F238E27FC236}">
                <a16:creationId xmlns:a16="http://schemas.microsoft.com/office/drawing/2014/main" id="{2A79A265-EEB3-73BA-AEB7-8597F6DB8EE9}"/>
              </a:ext>
            </a:extLst>
          </p:cNvPr>
          <p:cNvSpPr/>
          <p:nvPr userDrawn="1"/>
        </p:nvSpPr>
        <p:spPr>
          <a:xfrm>
            <a:off x="799816" y="627933"/>
            <a:ext cx="4005942" cy="450909"/>
          </a:xfrm>
          <a:custGeom>
            <a:avLst/>
            <a:gdLst>
              <a:gd name="connsiteX0" fmla="*/ 801088 w 4429095"/>
              <a:gd name="connsiteY0" fmla="*/ 436222 h 498539"/>
              <a:gd name="connsiteX1" fmla="*/ 780189 w 4429095"/>
              <a:gd name="connsiteY1" fmla="*/ 440987 h 498539"/>
              <a:gd name="connsiteX2" fmla="*/ 766058 w 4429095"/>
              <a:gd name="connsiteY2" fmla="*/ 453602 h 498539"/>
              <a:gd name="connsiteX3" fmla="*/ 779648 w 4429095"/>
              <a:gd name="connsiteY3" fmla="*/ 463943 h 498539"/>
              <a:gd name="connsiteX4" fmla="*/ 801088 w 4429095"/>
              <a:gd name="connsiteY4" fmla="*/ 448080 h 498539"/>
              <a:gd name="connsiteX5" fmla="*/ 801088 w 4429095"/>
              <a:gd name="connsiteY5" fmla="*/ 436277 h 498539"/>
              <a:gd name="connsiteX6" fmla="*/ 1400276 w 4429095"/>
              <a:gd name="connsiteY6" fmla="*/ 434165 h 498539"/>
              <a:gd name="connsiteX7" fmla="*/ 1393075 w 4429095"/>
              <a:gd name="connsiteY7" fmla="*/ 437305 h 498539"/>
              <a:gd name="connsiteX8" fmla="*/ 1360485 w 4429095"/>
              <a:gd name="connsiteY8" fmla="*/ 453439 h 498539"/>
              <a:gd name="connsiteX9" fmla="*/ 1376131 w 4429095"/>
              <a:gd name="connsiteY9" fmla="*/ 467300 h 498539"/>
              <a:gd name="connsiteX10" fmla="*/ 1400547 w 4429095"/>
              <a:gd name="connsiteY10" fmla="*/ 445318 h 498539"/>
              <a:gd name="connsiteX11" fmla="*/ 1400547 w 4429095"/>
              <a:gd name="connsiteY11" fmla="*/ 434165 h 498539"/>
              <a:gd name="connsiteX12" fmla="*/ 122470 w 4429095"/>
              <a:gd name="connsiteY12" fmla="*/ 434165 h 498539"/>
              <a:gd name="connsiteX13" fmla="*/ 115269 w 4429095"/>
              <a:gd name="connsiteY13" fmla="*/ 437305 h 498539"/>
              <a:gd name="connsiteX14" fmla="*/ 82676 w 4429095"/>
              <a:gd name="connsiteY14" fmla="*/ 453439 h 498539"/>
              <a:gd name="connsiteX15" fmla="*/ 98269 w 4429095"/>
              <a:gd name="connsiteY15" fmla="*/ 467300 h 498539"/>
              <a:gd name="connsiteX16" fmla="*/ 122687 w 4429095"/>
              <a:gd name="connsiteY16" fmla="*/ 445318 h 498539"/>
              <a:gd name="connsiteX17" fmla="*/ 122687 w 4429095"/>
              <a:gd name="connsiteY17" fmla="*/ 434165 h 498539"/>
              <a:gd name="connsiteX18" fmla="*/ 920904 w 4429095"/>
              <a:gd name="connsiteY18" fmla="*/ 424798 h 498539"/>
              <a:gd name="connsiteX19" fmla="*/ 920927 w 4429095"/>
              <a:gd name="connsiteY19" fmla="*/ 424798 h 498539"/>
              <a:gd name="connsiteX20" fmla="*/ 920958 w 4429095"/>
              <a:gd name="connsiteY20" fmla="*/ 424853 h 498539"/>
              <a:gd name="connsiteX21" fmla="*/ 1354907 w 4429095"/>
              <a:gd name="connsiteY21" fmla="*/ 423824 h 498539"/>
              <a:gd name="connsiteX22" fmla="*/ 1354933 w 4429095"/>
              <a:gd name="connsiteY22" fmla="*/ 423824 h 498539"/>
              <a:gd name="connsiteX23" fmla="*/ 1354907 w 4429095"/>
              <a:gd name="connsiteY23" fmla="*/ 423878 h 498539"/>
              <a:gd name="connsiteX24" fmla="*/ 77045 w 4429095"/>
              <a:gd name="connsiteY24" fmla="*/ 423824 h 498539"/>
              <a:gd name="connsiteX25" fmla="*/ 77125 w 4429095"/>
              <a:gd name="connsiteY25" fmla="*/ 423824 h 498539"/>
              <a:gd name="connsiteX26" fmla="*/ 77099 w 4429095"/>
              <a:gd name="connsiteY26" fmla="*/ 423878 h 498539"/>
              <a:gd name="connsiteX27" fmla="*/ 1050250 w 4429095"/>
              <a:gd name="connsiteY27" fmla="*/ 410830 h 498539"/>
              <a:gd name="connsiteX28" fmla="*/ 1030163 w 4429095"/>
              <a:gd name="connsiteY28" fmla="*/ 430646 h 498539"/>
              <a:gd name="connsiteX29" fmla="*/ 1070444 w 4429095"/>
              <a:gd name="connsiteY29" fmla="*/ 430646 h 498539"/>
              <a:gd name="connsiteX30" fmla="*/ 1050250 w 4429095"/>
              <a:gd name="connsiteY30" fmla="*/ 410830 h 498539"/>
              <a:gd name="connsiteX31" fmla="*/ 1532274 w 4429095"/>
              <a:gd name="connsiteY31" fmla="*/ 407581 h 498539"/>
              <a:gd name="connsiteX32" fmla="*/ 1509210 w 4429095"/>
              <a:gd name="connsiteY32" fmla="*/ 432541 h 498539"/>
              <a:gd name="connsiteX33" fmla="*/ 1554527 w 4429095"/>
              <a:gd name="connsiteY33" fmla="*/ 432541 h 498539"/>
              <a:gd name="connsiteX34" fmla="*/ 1532274 w 4429095"/>
              <a:gd name="connsiteY34" fmla="*/ 407581 h 498539"/>
              <a:gd name="connsiteX35" fmla="*/ 558747 w 4429095"/>
              <a:gd name="connsiteY35" fmla="*/ 407581 h 498539"/>
              <a:gd name="connsiteX36" fmla="*/ 535683 w 4429095"/>
              <a:gd name="connsiteY36" fmla="*/ 432541 h 498539"/>
              <a:gd name="connsiteX37" fmla="*/ 581000 w 4429095"/>
              <a:gd name="connsiteY37" fmla="*/ 432541 h 498539"/>
              <a:gd name="connsiteX38" fmla="*/ 558747 w 4429095"/>
              <a:gd name="connsiteY38" fmla="*/ 407581 h 498539"/>
              <a:gd name="connsiteX39" fmla="*/ 298703 w 4429095"/>
              <a:gd name="connsiteY39" fmla="*/ 407581 h 498539"/>
              <a:gd name="connsiteX40" fmla="*/ 274122 w 4429095"/>
              <a:gd name="connsiteY40" fmla="*/ 437467 h 498539"/>
              <a:gd name="connsiteX41" fmla="*/ 298703 w 4429095"/>
              <a:gd name="connsiteY41" fmla="*/ 467354 h 498539"/>
              <a:gd name="connsiteX42" fmla="*/ 323284 w 4429095"/>
              <a:gd name="connsiteY42" fmla="*/ 437467 h 498539"/>
              <a:gd name="connsiteX43" fmla="*/ 298703 w 4429095"/>
              <a:gd name="connsiteY43" fmla="*/ 407581 h 498539"/>
              <a:gd name="connsiteX44" fmla="*/ 33136 w 4429095"/>
              <a:gd name="connsiteY44" fmla="*/ 407581 h 498539"/>
              <a:gd name="connsiteX45" fmla="*/ 8555 w 4429095"/>
              <a:gd name="connsiteY45" fmla="*/ 437467 h 498539"/>
              <a:gd name="connsiteX46" fmla="*/ 33136 w 4429095"/>
              <a:gd name="connsiteY46" fmla="*/ 467354 h 498539"/>
              <a:gd name="connsiteX47" fmla="*/ 56092 w 4429095"/>
              <a:gd name="connsiteY47" fmla="*/ 437467 h 498539"/>
              <a:gd name="connsiteX48" fmla="*/ 33136 w 4429095"/>
              <a:gd name="connsiteY48" fmla="*/ 407581 h 498539"/>
              <a:gd name="connsiteX49" fmla="*/ 1454743 w 4429095"/>
              <a:gd name="connsiteY49" fmla="*/ 407527 h 498539"/>
              <a:gd name="connsiteX50" fmla="*/ 1431786 w 4429095"/>
              <a:gd name="connsiteY50" fmla="*/ 437414 h 498539"/>
              <a:gd name="connsiteX51" fmla="*/ 1454743 w 4429095"/>
              <a:gd name="connsiteY51" fmla="*/ 467300 h 498539"/>
              <a:gd name="connsiteX52" fmla="*/ 1479323 w 4429095"/>
              <a:gd name="connsiteY52" fmla="*/ 437414 h 498539"/>
              <a:gd name="connsiteX53" fmla="*/ 1454743 w 4429095"/>
              <a:gd name="connsiteY53" fmla="*/ 407527 h 498539"/>
              <a:gd name="connsiteX54" fmla="*/ 1893998 w 4429095"/>
              <a:gd name="connsiteY54" fmla="*/ 402437 h 498539"/>
              <a:gd name="connsiteX55" fmla="*/ 1902552 w 4429095"/>
              <a:gd name="connsiteY55" fmla="*/ 402437 h 498539"/>
              <a:gd name="connsiteX56" fmla="*/ 1902552 w 4429095"/>
              <a:gd name="connsiteY56" fmla="*/ 448079 h 498539"/>
              <a:gd name="connsiteX57" fmla="*/ 1921286 w 4429095"/>
              <a:gd name="connsiteY57" fmla="*/ 467353 h 498539"/>
              <a:gd name="connsiteX58" fmla="*/ 1942347 w 4429095"/>
              <a:gd name="connsiteY58" fmla="*/ 439254 h 498539"/>
              <a:gd name="connsiteX59" fmla="*/ 1942347 w 4429095"/>
              <a:gd name="connsiteY59" fmla="*/ 402437 h 498539"/>
              <a:gd name="connsiteX60" fmla="*/ 1950901 w 4429095"/>
              <a:gd name="connsiteY60" fmla="*/ 402437 h 498539"/>
              <a:gd name="connsiteX61" fmla="*/ 1950901 w 4429095"/>
              <a:gd name="connsiteY61" fmla="*/ 472497 h 498539"/>
              <a:gd name="connsiteX62" fmla="*/ 1943051 w 4429095"/>
              <a:gd name="connsiteY62" fmla="*/ 472497 h 498539"/>
              <a:gd name="connsiteX63" fmla="*/ 1943051 w 4429095"/>
              <a:gd name="connsiteY63" fmla="*/ 459882 h 498539"/>
              <a:gd name="connsiteX64" fmla="*/ 1942780 w 4429095"/>
              <a:gd name="connsiteY64" fmla="*/ 459882 h 498539"/>
              <a:gd name="connsiteX65" fmla="*/ 1918578 w 4429095"/>
              <a:gd name="connsiteY65" fmla="*/ 474554 h 498539"/>
              <a:gd name="connsiteX66" fmla="*/ 1893998 w 4429095"/>
              <a:gd name="connsiteY66" fmla="*/ 447916 h 498539"/>
              <a:gd name="connsiteX67" fmla="*/ 1679866 w 4429095"/>
              <a:gd name="connsiteY67" fmla="*/ 402437 h 498539"/>
              <a:gd name="connsiteX68" fmla="*/ 1688962 w 4429095"/>
              <a:gd name="connsiteY68" fmla="*/ 402437 h 498539"/>
              <a:gd name="connsiteX69" fmla="*/ 1712026 w 4429095"/>
              <a:gd name="connsiteY69" fmla="*/ 462156 h 498539"/>
              <a:gd name="connsiteX70" fmla="*/ 1733629 w 4429095"/>
              <a:gd name="connsiteY70" fmla="*/ 402437 h 498539"/>
              <a:gd name="connsiteX71" fmla="*/ 1742184 w 4429095"/>
              <a:gd name="connsiteY71" fmla="*/ 402437 h 498539"/>
              <a:gd name="connsiteX72" fmla="*/ 1711756 w 4429095"/>
              <a:gd name="connsiteY72" fmla="*/ 483217 h 498539"/>
              <a:gd name="connsiteX73" fmla="*/ 1693293 w 4429095"/>
              <a:gd name="connsiteY73" fmla="*/ 498431 h 498539"/>
              <a:gd name="connsiteX74" fmla="*/ 1686796 w 4429095"/>
              <a:gd name="connsiteY74" fmla="*/ 497727 h 498539"/>
              <a:gd name="connsiteX75" fmla="*/ 1686796 w 4429095"/>
              <a:gd name="connsiteY75" fmla="*/ 490526 h 498539"/>
              <a:gd name="connsiteX76" fmla="*/ 1692644 w 4429095"/>
              <a:gd name="connsiteY76" fmla="*/ 491230 h 498539"/>
              <a:gd name="connsiteX77" fmla="*/ 1704880 w 4429095"/>
              <a:gd name="connsiteY77" fmla="*/ 480239 h 498539"/>
              <a:gd name="connsiteX78" fmla="*/ 1707858 w 4429095"/>
              <a:gd name="connsiteY78" fmla="*/ 472226 h 498539"/>
              <a:gd name="connsiteX79" fmla="*/ 1885985 w 4429095"/>
              <a:gd name="connsiteY79" fmla="*/ 401463 h 498539"/>
              <a:gd name="connsiteX80" fmla="*/ 1885985 w 4429095"/>
              <a:gd name="connsiteY80" fmla="*/ 410017 h 498539"/>
              <a:gd name="connsiteX81" fmla="*/ 1859888 w 4429095"/>
              <a:gd name="connsiteY81" fmla="*/ 435139 h 498539"/>
              <a:gd name="connsiteX82" fmla="*/ 1859888 w 4429095"/>
              <a:gd name="connsiteY82" fmla="*/ 472497 h 498539"/>
              <a:gd name="connsiteX83" fmla="*/ 1851334 w 4429095"/>
              <a:gd name="connsiteY83" fmla="*/ 472497 h 498539"/>
              <a:gd name="connsiteX84" fmla="*/ 1851334 w 4429095"/>
              <a:gd name="connsiteY84" fmla="*/ 402437 h 498539"/>
              <a:gd name="connsiteX85" fmla="*/ 1851388 w 4429095"/>
              <a:gd name="connsiteY85" fmla="*/ 402437 h 498539"/>
              <a:gd name="connsiteX86" fmla="*/ 1859239 w 4429095"/>
              <a:gd name="connsiteY86" fmla="*/ 402437 h 498539"/>
              <a:gd name="connsiteX87" fmla="*/ 1859239 w 4429095"/>
              <a:gd name="connsiteY87" fmla="*/ 418842 h 498539"/>
              <a:gd name="connsiteX88" fmla="*/ 1859510 w 4429095"/>
              <a:gd name="connsiteY88" fmla="*/ 418842 h 498539"/>
              <a:gd name="connsiteX89" fmla="*/ 1885985 w 4429095"/>
              <a:gd name="connsiteY89" fmla="*/ 401463 h 498539"/>
              <a:gd name="connsiteX90" fmla="*/ 183001 w 4429095"/>
              <a:gd name="connsiteY90" fmla="*/ 401463 h 498539"/>
              <a:gd name="connsiteX91" fmla="*/ 183001 w 4429095"/>
              <a:gd name="connsiteY91" fmla="*/ 410017 h 498539"/>
              <a:gd name="connsiteX92" fmla="*/ 156904 w 4429095"/>
              <a:gd name="connsiteY92" fmla="*/ 435139 h 498539"/>
              <a:gd name="connsiteX93" fmla="*/ 156904 w 4429095"/>
              <a:gd name="connsiteY93" fmla="*/ 472497 h 498539"/>
              <a:gd name="connsiteX94" fmla="*/ 148350 w 4429095"/>
              <a:gd name="connsiteY94" fmla="*/ 472497 h 498539"/>
              <a:gd name="connsiteX95" fmla="*/ 148350 w 4429095"/>
              <a:gd name="connsiteY95" fmla="*/ 402437 h 498539"/>
              <a:gd name="connsiteX96" fmla="*/ 148404 w 4429095"/>
              <a:gd name="connsiteY96" fmla="*/ 402437 h 498539"/>
              <a:gd name="connsiteX97" fmla="*/ 156255 w 4429095"/>
              <a:gd name="connsiteY97" fmla="*/ 402437 h 498539"/>
              <a:gd name="connsiteX98" fmla="*/ 156255 w 4429095"/>
              <a:gd name="connsiteY98" fmla="*/ 418842 h 498539"/>
              <a:gd name="connsiteX99" fmla="*/ 156525 w 4429095"/>
              <a:gd name="connsiteY99" fmla="*/ 418842 h 498539"/>
              <a:gd name="connsiteX100" fmla="*/ 183001 w 4429095"/>
              <a:gd name="connsiteY100" fmla="*/ 401463 h 498539"/>
              <a:gd name="connsiteX101" fmla="*/ 1117819 w 4429095"/>
              <a:gd name="connsiteY101" fmla="*/ 400651 h 498539"/>
              <a:gd name="connsiteX102" fmla="*/ 1146568 w 4429095"/>
              <a:gd name="connsiteY102" fmla="*/ 422633 h 498539"/>
              <a:gd name="connsiteX103" fmla="*/ 1135036 w 4429095"/>
              <a:gd name="connsiteY103" fmla="*/ 422633 h 498539"/>
              <a:gd name="connsiteX104" fmla="*/ 1118739 w 4429095"/>
              <a:gd name="connsiteY104" fmla="*/ 410830 h 498539"/>
              <a:gd name="connsiteX105" fmla="*/ 1103796 w 4429095"/>
              <a:gd name="connsiteY105" fmla="*/ 419817 h 498539"/>
              <a:gd name="connsiteX106" fmla="*/ 1126752 w 4429095"/>
              <a:gd name="connsiteY106" fmla="*/ 432053 h 498539"/>
              <a:gd name="connsiteX107" fmla="*/ 1149709 w 4429095"/>
              <a:gd name="connsiteY107" fmla="*/ 452032 h 498539"/>
              <a:gd name="connsiteX108" fmla="*/ 1119822 w 4429095"/>
              <a:gd name="connsiteY108" fmla="*/ 474176 h 498539"/>
              <a:gd name="connsiteX109" fmla="*/ 1090097 w 4429095"/>
              <a:gd name="connsiteY109" fmla="*/ 450408 h 498539"/>
              <a:gd name="connsiteX110" fmla="*/ 1101629 w 4429095"/>
              <a:gd name="connsiteY110" fmla="*/ 450408 h 498539"/>
              <a:gd name="connsiteX111" fmla="*/ 1101684 w 4429095"/>
              <a:gd name="connsiteY111" fmla="*/ 450353 h 498539"/>
              <a:gd name="connsiteX112" fmla="*/ 1120580 w 4429095"/>
              <a:gd name="connsiteY112" fmla="*/ 463943 h 498539"/>
              <a:gd name="connsiteX113" fmla="*/ 1137527 w 4429095"/>
              <a:gd name="connsiteY113" fmla="*/ 453494 h 498539"/>
              <a:gd name="connsiteX114" fmla="*/ 1114569 w 4429095"/>
              <a:gd name="connsiteY114" fmla="*/ 440445 h 498539"/>
              <a:gd name="connsiteX115" fmla="*/ 1091614 w 4429095"/>
              <a:gd name="connsiteY115" fmla="*/ 420629 h 498539"/>
              <a:gd name="connsiteX116" fmla="*/ 1117819 w 4429095"/>
              <a:gd name="connsiteY116" fmla="*/ 400651 h 498539"/>
              <a:gd name="connsiteX117" fmla="*/ 902604 w 4429095"/>
              <a:gd name="connsiteY117" fmla="*/ 400651 h 498539"/>
              <a:gd name="connsiteX118" fmla="*/ 932869 w 4429095"/>
              <a:gd name="connsiteY118" fmla="*/ 424798 h 498539"/>
              <a:gd name="connsiteX119" fmla="*/ 920927 w 4429095"/>
              <a:gd name="connsiteY119" fmla="*/ 424798 h 498539"/>
              <a:gd name="connsiteX120" fmla="*/ 915192 w 4429095"/>
              <a:gd name="connsiteY120" fmla="*/ 414559 h 498539"/>
              <a:gd name="connsiteX121" fmla="*/ 903579 w 4429095"/>
              <a:gd name="connsiteY121" fmla="*/ 410884 h 498539"/>
              <a:gd name="connsiteX122" fmla="*/ 881705 w 4429095"/>
              <a:gd name="connsiteY122" fmla="*/ 438280 h 498539"/>
              <a:gd name="connsiteX123" fmla="*/ 902225 w 4429095"/>
              <a:gd name="connsiteY123" fmla="*/ 463943 h 498539"/>
              <a:gd name="connsiteX124" fmla="*/ 921500 w 4429095"/>
              <a:gd name="connsiteY124" fmla="*/ 446834 h 498539"/>
              <a:gd name="connsiteX125" fmla="*/ 933302 w 4429095"/>
              <a:gd name="connsiteY125" fmla="*/ 446834 h 498539"/>
              <a:gd name="connsiteX126" fmla="*/ 902333 w 4429095"/>
              <a:gd name="connsiteY126" fmla="*/ 474122 h 498539"/>
              <a:gd name="connsiteX127" fmla="*/ 869468 w 4429095"/>
              <a:gd name="connsiteY127" fmla="*/ 438280 h 498539"/>
              <a:gd name="connsiteX128" fmla="*/ 902604 w 4429095"/>
              <a:gd name="connsiteY128" fmla="*/ 400651 h 498539"/>
              <a:gd name="connsiteX129" fmla="*/ 867033 w 4429095"/>
              <a:gd name="connsiteY129" fmla="*/ 400650 h 498539"/>
              <a:gd name="connsiteX130" fmla="*/ 867033 w 4429095"/>
              <a:gd name="connsiteY130" fmla="*/ 412887 h 498539"/>
              <a:gd name="connsiteX131" fmla="*/ 841639 w 4429095"/>
              <a:gd name="connsiteY131" fmla="*/ 441257 h 498539"/>
              <a:gd name="connsiteX132" fmla="*/ 841639 w 4429095"/>
              <a:gd name="connsiteY132" fmla="*/ 472497 h 498539"/>
              <a:gd name="connsiteX133" fmla="*/ 830108 w 4429095"/>
              <a:gd name="connsiteY133" fmla="*/ 472497 h 498539"/>
              <a:gd name="connsiteX134" fmla="*/ 830108 w 4429095"/>
              <a:gd name="connsiteY134" fmla="*/ 402329 h 498539"/>
              <a:gd name="connsiteX135" fmla="*/ 830108 w 4429095"/>
              <a:gd name="connsiteY135" fmla="*/ 402275 h 498539"/>
              <a:gd name="connsiteX136" fmla="*/ 840991 w 4429095"/>
              <a:gd name="connsiteY136" fmla="*/ 402275 h 498539"/>
              <a:gd name="connsiteX137" fmla="*/ 840991 w 4429095"/>
              <a:gd name="connsiteY137" fmla="*/ 417055 h 498539"/>
              <a:gd name="connsiteX138" fmla="*/ 841261 w 4429095"/>
              <a:gd name="connsiteY138" fmla="*/ 417055 h 498539"/>
              <a:gd name="connsiteX139" fmla="*/ 867033 w 4429095"/>
              <a:gd name="connsiteY139" fmla="*/ 400650 h 498539"/>
              <a:gd name="connsiteX140" fmla="*/ 1050900 w 4429095"/>
              <a:gd name="connsiteY140" fmla="*/ 400597 h 498539"/>
              <a:gd name="connsiteX141" fmla="*/ 1082681 w 4429095"/>
              <a:gd name="connsiteY141" fmla="*/ 440770 h 498539"/>
              <a:gd name="connsiteX142" fmla="*/ 1030163 w 4429095"/>
              <a:gd name="connsiteY142" fmla="*/ 440770 h 498539"/>
              <a:gd name="connsiteX143" fmla="*/ 1052036 w 4429095"/>
              <a:gd name="connsiteY143" fmla="*/ 463835 h 498539"/>
              <a:gd name="connsiteX144" fmla="*/ 1070227 w 4429095"/>
              <a:gd name="connsiteY144" fmla="*/ 450137 h 498539"/>
              <a:gd name="connsiteX145" fmla="*/ 1081651 w 4429095"/>
              <a:gd name="connsiteY145" fmla="*/ 450137 h 498539"/>
              <a:gd name="connsiteX146" fmla="*/ 1081598 w 4429095"/>
              <a:gd name="connsiteY146" fmla="*/ 450191 h 498539"/>
              <a:gd name="connsiteX147" fmla="*/ 1051603 w 4429095"/>
              <a:gd name="connsiteY147" fmla="*/ 474068 h 498539"/>
              <a:gd name="connsiteX148" fmla="*/ 1017927 w 4429095"/>
              <a:gd name="connsiteY148" fmla="*/ 437143 h 498539"/>
              <a:gd name="connsiteX149" fmla="*/ 1050900 w 4429095"/>
              <a:gd name="connsiteY149" fmla="*/ 400597 h 498539"/>
              <a:gd name="connsiteX150" fmla="*/ 786307 w 4429095"/>
              <a:gd name="connsiteY150" fmla="*/ 400597 h 498539"/>
              <a:gd name="connsiteX151" fmla="*/ 812620 w 4429095"/>
              <a:gd name="connsiteY151" fmla="*/ 419872 h 498539"/>
              <a:gd name="connsiteX152" fmla="*/ 812620 w 4429095"/>
              <a:gd name="connsiteY152" fmla="*/ 455984 h 498539"/>
              <a:gd name="connsiteX153" fmla="*/ 816302 w 4429095"/>
              <a:gd name="connsiteY153" fmla="*/ 463835 h 498539"/>
              <a:gd name="connsiteX154" fmla="*/ 819821 w 4429095"/>
              <a:gd name="connsiteY154" fmla="*/ 463131 h 498539"/>
              <a:gd name="connsiteX155" fmla="*/ 819821 w 4429095"/>
              <a:gd name="connsiteY155" fmla="*/ 472065 h 498539"/>
              <a:gd name="connsiteX156" fmla="*/ 819821 w 4429095"/>
              <a:gd name="connsiteY156" fmla="*/ 472227 h 498539"/>
              <a:gd name="connsiteX157" fmla="*/ 811537 w 4429095"/>
              <a:gd name="connsiteY157" fmla="*/ 474122 h 498539"/>
              <a:gd name="connsiteX158" fmla="*/ 801792 w 4429095"/>
              <a:gd name="connsiteY158" fmla="*/ 463239 h 498539"/>
              <a:gd name="connsiteX159" fmla="*/ 777103 w 4429095"/>
              <a:gd name="connsiteY159" fmla="*/ 474122 h 498539"/>
              <a:gd name="connsiteX160" fmla="*/ 753876 w 4429095"/>
              <a:gd name="connsiteY160" fmla="*/ 454414 h 498539"/>
              <a:gd name="connsiteX161" fmla="*/ 777644 w 4429095"/>
              <a:gd name="connsiteY161" fmla="*/ 432812 h 498539"/>
              <a:gd name="connsiteX162" fmla="*/ 801250 w 4429095"/>
              <a:gd name="connsiteY162" fmla="*/ 422470 h 498539"/>
              <a:gd name="connsiteX163" fmla="*/ 785657 w 4429095"/>
              <a:gd name="connsiteY163" fmla="*/ 410776 h 498539"/>
              <a:gd name="connsiteX164" fmla="*/ 768115 w 4429095"/>
              <a:gd name="connsiteY164" fmla="*/ 424095 h 498539"/>
              <a:gd name="connsiteX165" fmla="*/ 756583 w 4429095"/>
              <a:gd name="connsiteY165" fmla="*/ 424095 h 498539"/>
              <a:gd name="connsiteX166" fmla="*/ 786307 w 4429095"/>
              <a:gd name="connsiteY166" fmla="*/ 400597 h 498539"/>
              <a:gd name="connsiteX167" fmla="*/ 33082 w 4429095"/>
              <a:gd name="connsiteY167" fmla="*/ 400434 h 498539"/>
              <a:gd name="connsiteX168" fmla="*/ 64593 w 4429095"/>
              <a:gd name="connsiteY168" fmla="*/ 437521 h 498539"/>
              <a:gd name="connsiteX169" fmla="*/ 33082 w 4429095"/>
              <a:gd name="connsiteY169" fmla="*/ 474609 h 498539"/>
              <a:gd name="connsiteX170" fmla="*/ 8772 w 4429095"/>
              <a:gd name="connsiteY170" fmla="*/ 459286 h 498539"/>
              <a:gd name="connsiteX171" fmla="*/ 8501 w 4429095"/>
              <a:gd name="connsiteY171" fmla="*/ 459286 h 498539"/>
              <a:gd name="connsiteX172" fmla="*/ 8501 w 4429095"/>
              <a:gd name="connsiteY172" fmla="*/ 498539 h 498539"/>
              <a:gd name="connsiteX173" fmla="*/ 1 w 4429095"/>
              <a:gd name="connsiteY173" fmla="*/ 498539 h 498539"/>
              <a:gd name="connsiteX174" fmla="*/ 1 w 4429095"/>
              <a:gd name="connsiteY174" fmla="*/ 402546 h 498539"/>
              <a:gd name="connsiteX175" fmla="*/ 1 w 4429095"/>
              <a:gd name="connsiteY175" fmla="*/ 402437 h 498539"/>
              <a:gd name="connsiteX176" fmla="*/ 7852 w 4429095"/>
              <a:gd name="connsiteY176" fmla="*/ 402437 h 498539"/>
              <a:gd name="connsiteX177" fmla="*/ 7852 w 4429095"/>
              <a:gd name="connsiteY177" fmla="*/ 415756 h 498539"/>
              <a:gd name="connsiteX178" fmla="*/ 8122 w 4429095"/>
              <a:gd name="connsiteY178" fmla="*/ 415756 h 498539"/>
              <a:gd name="connsiteX179" fmla="*/ 33082 w 4429095"/>
              <a:gd name="connsiteY179" fmla="*/ 400434 h 498539"/>
              <a:gd name="connsiteX180" fmla="*/ 1991887 w 4429095"/>
              <a:gd name="connsiteY180" fmla="*/ 400380 h 498539"/>
              <a:gd name="connsiteX181" fmla="*/ 2017550 w 4429095"/>
              <a:gd name="connsiteY181" fmla="*/ 422903 h 498539"/>
              <a:gd name="connsiteX182" fmla="*/ 2008996 w 4429095"/>
              <a:gd name="connsiteY182" fmla="*/ 422903 h 498539"/>
              <a:gd name="connsiteX183" fmla="*/ 1990696 w 4429095"/>
              <a:gd name="connsiteY183" fmla="*/ 407581 h 498539"/>
              <a:gd name="connsiteX184" fmla="*/ 1974128 w 4429095"/>
              <a:gd name="connsiteY184" fmla="*/ 419655 h 498539"/>
              <a:gd name="connsiteX185" fmla="*/ 1988638 w 4429095"/>
              <a:gd name="connsiteY185" fmla="*/ 431458 h 498539"/>
              <a:gd name="connsiteX186" fmla="*/ 2000008 w 4429095"/>
              <a:gd name="connsiteY186" fmla="*/ 434056 h 498539"/>
              <a:gd name="connsiteX187" fmla="*/ 2019986 w 4429095"/>
              <a:gd name="connsiteY187" fmla="*/ 453493 h 498539"/>
              <a:gd name="connsiteX188" fmla="*/ 1991887 w 4429095"/>
              <a:gd name="connsiteY188" fmla="*/ 474555 h 498539"/>
              <a:gd name="connsiteX189" fmla="*/ 1963083 w 4429095"/>
              <a:gd name="connsiteY189" fmla="*/ 449812 h 498539"/>
              <a:gd name="connsiteX190" fmla="*/ 1971638 w 4429095"/>
              <a:gd name="connsiteY190" fmla="*/ 449812 h 498539"/>
              <a:gd name="connsiteX191" fmla="*/ 1992266 w 4429095"/>
              <a:gd name="connsiteY191" fmla="*/ 467354 h 498539"/>
              <a:gd name="connsiteX192" fmla="*/ 2011432 w 4429095"/>
              <a:gd name="connsiteY192" fmla="*/ 454035 h 498539"/>
              <a:gd name="connsiteX193" fmla="*/ 1996110 w 4429095"/>
              <a:gd name="connsiteY193" fmla="*/ 441257 h 498539"/>
              <a:gd name="connsiteX194" fmla="*/ 1985119 w 4429095"/>
              <a:gd name="connsiteY194" fmla="*/ 438821 h 498539"/>
              <a:gd name="connsiteX195" fmla="*/ 1965574 w 4429095"/>
              <a:gd name="connsiteY195" fmla="*/ 420088 h 498539"/>
              <a:gd name="connsiteX196" fmla="*/ 1991887 w 4429095"/>
              <a:gd name="connsiteY196" fmla="*/ 400380 h 498539"/>
              <a:gd name="connsiteX197" fmla="*/ 1605799 w 4429095"/>
              <a:gd name="connsiteY197" fmla="*/ 400380 h 498539"/>
              <a:gd name="connsiteX198" fmla="*/ 1625886 w 4429095"/>
              <a:gd name="connsiteY198" fmla="*/ 414132 h 498539"/>
              <a:gd name="connsiteX199" fmla="*/ 1648138 w 4429095"/>
              <a:gd name="connsiteY199" fmla="*/ 400380 h 498539"/>
              <a:gd name="connsiteX200" fmla="*/ 1671365 w 4429095"/>
              <a:gd name="connsiteY200" fmla="*/ 424961 h 498539"/>
              <a:gd name="connsiteX201" fmla="*/ 1671365 w 4429095"/>
              <a:gd name="connsiteY201" fmla="*/ 472497 h 498539"/>
              <a:gd name="connsiteX202" fmla="*/ 1662811 w 4429095"/>
              <a:gd name="connsiteY202" fmla="*/ 472497 h 498539"/>
              <a:gd name="connsiteX203" fmla="*/ 1662811 w 4429095"/>
              <a:gd name="connsiteY203" fmla="*/ 425394 h 498539"/>
              <a:gd name="connsiteX204" fmla="*/ 1646243 w 4429095"/>
              <a:gd name="connsiteY204" fmla="*/ 407635 h 498539"/>
              <a:gd name="connsiteX205" fmla="*/ 1627239 w 4429095"/>
              <a:gd name="connsiteY205" fmla="*/ 432919 h 498539"/>
              <a:gd name="connsiteX206" fmla="*/ 1627239 w 4429095"/>
              <a:gd name="connsiteY206" fmla="*/ 472551 h 498539"/>
              <a:gd name="connsiteX207" fmla="*/ 1618685 w 4429095"/>
              <a:gd name="connsiteY207" fmla="*/ 472551 h 498539"/>
              <a:gd name="connsiteX208" fmla="*/ 1618685 w 4429095"/>
              <a:gd name="connsiteY208" fmla="*/ 425015 h 498539"/>
              <a:gd name="connsiteX209" fmla="*/ 1604012 w 4429095"/>
              <a:gd name="connsiteY209" fmla="*/ 407635 h 498539"/>
              <a:gd name="connsiteX210" fmla="*/ 1583113 w 4429095"/>
              <a:gd name="connsiteY210" fmla="*/ 433407 h 498539"/>
              <a:gd name="connsiteX211" fmla="*/ 1583113 w 4429095"/>
              <a:gd name="connsiteY211" fmla="*/ 472497 h 498539"/>
              <a:gd name="connsiteX212" fmla="*/ 1574559 w 4429095"/>
              <a:gd name="connsiteY212" fmla="*/ 472497 h 498539"/>
              <a:gd name="connsiteX213" fmla="*/ 1574559 w 4429095"/>
              <a:gd name="connsiteY213" fmla="*/ 402437 h 498539"/>
              <a:gd name="connsiteX214" fmla="*/ 1574613 w 4429095"/>
              <a:gd name="connsiteY214" fmla="*/ 402437 h 498539"/>
              <a:gd name="connsiteX215" fmla="*/ 1582464 w 4429095"/>
              <a:gd name="connsiteY215" fmla="*/ 402437 h 498539"/>
              <a:gd name="connsiteX216" fmla="*/ 1582464 w 4429095"/>
              <a:gd name="connsiteY216" fmla="*/ 414240 h 498539"/>
              <a:gd name="connsiteX217" fmla="*/ 1582843 w 4429095"/>
              <a:gd name="connsiteY217" fmla="*/ 414240 h 498539"/>
              <a:gd name="connsiteX218" fmla="*/ 1605799 w 4429095"/>
              <a:gd name="connsiteY218" fmla="*/ 400380 h 498539"/>
              <a:gd name="connsiteX219" fmla="*/ 1383275 w 4429095"/>
              <a:gd name="connsiteY219" fmla="*/ 400380 h 498539"/>
              <a:gd name="connsiteX220" fmla="*/ 1409047 w 4429095"/>
              <a:gd name="connsiteY220" fmla="*/ 422903 h 498539"/>
              <a:gd name="connsiteX221" fmla="*/ 1409047 w 4429095"/>
              <a:gd name="connsiteY221" fmla="*/ 460099 h 498539"/>
              <a:gd name="connsiteX222" fmla="*/ 1414082 w 4429095"/>
              <a:gd name="connsiteY222" fmla="*/ 465242 h 498539"/>
              <a:gd name="connsiteX223" fmla="*/ 1416789 w 4429095"/>
              <a:gd name="connsiteY223" fmla="*/ 464701 h 498539"/>
              <a:gd name="connsiteX224" fmla="*/ 1416789 w 4429095"/>
              <a:gd name="connsiteY224" fmla="*/ 471902 h 498539"/>
              <a:gd name="connsiteX225" fmla="*/ 1411213 w 4429095"/>
              <a:gd name="connsiteY225" fmla="*/ 472443 h 498539"/>
              <a:gd name="connsiteX226" fmla="*/ 1401196 w 4429095"/>
              <a:gd name="connsiteY226" fmla="*/ 460207 h 498539"/>
              <a:gd name="connsiteX227" fmla="*/ 1400926 w 4429095"/>
              <a:gd name="connsiteY227" fmla="*/ 460207 h 498539"/>
              <a:gd name="connsiteX228" fmla="*/ 1375373 w 4429095"/>
              <a:gd name="connsiteY228" fmla="*/ 474446 h 498539"/>
              <a:gd name="connsiteX229" fmla="*/ 1351876 w 4429095"/>
              <a:gd name="connsiteY229" fmla="*/ 453927 h 498539"/>
              <a:gd name="connsiteX230" fmla="*/ 1389502 w 4429095"/>
              <a:gd name="connsiteY230" fmla="*/ 431403 h 498539"/>
              <a:gd name="connsiteX231" fmla="*/ 1400493 w 4429095"/>
              <a:gd name="connsiteY231" fmla="*/ 421929 h 498539"/>
              <a:gd name="connsiteX232" fmla="*/ 1382193 w 4429095"/>
              <a:gd name="connsiteY232" fmla="*/ 407527 h 498539"/>
              <a:gd name="connsiteX233" fmla="*/ 1363462 w 4429095"/>
              <a:gd name="connsiteY233" fmla="*/ 423824 h 498539"/>
              <a:gd name="connsiteX234" fmla="*/ 1354933 w 4429095"/>
              <a:gd name="connsiteY234" fmla="*/ 423824 h 498539"/>
              <a:gd name="connsiteX235" fmla="*/ 1363387 w 4429095"/>
              <a:gd name="connsiteY235" fmla="*/ 405977 h 498539"/>
              <a:gd name="connsiteX236" fmla="*/ 1383275 w 4429095"/>
              <a:gd name="connsiteY236" fmla="*/ 400380 h 498539"/>
              <a:gd name="connsiteX237" fmla="*/ 1314896 w 4429095"/>
              <a:gd name="connsiteY237" fmla="*/ 400380 h 498539"/>
              <a:gd name="connsiteX238" fmla="*/ 1343267 w 4429095"/>
              <a:gd name="connsiteY238" fmla="*/ 424419 h 498539"/>
              <a:gd name="connsiteX239" fmla="*/ 1334713 w 4429095"/>
              <a:gd name="connsiteY239" fmla="*/ 424419 h 498539"/>
              <a:gd name="connsiteX240" fmla="*/ 1314896 w 4429095"/>
              <a:gd name="connsiteY240" fmla="*/ 407581 h 498539"/>
              <a:gd name="connsiteX241" fmla="*/ 1290315 w 4429095"/>
              <a:gd name="connsiteY241" fmla="*/ 437467 h 498539"/>
              <a:gd name="connsiteX242" fmla="*/ 1314896 w 4429095"/>
              <a:gd name="connsiteY242" fmla="*/ 467354 h 498539"/>
              <a:gd name="connsiteX243" fmla="*/ 1335253 w 4429095"/>
              <a:gd name="connsiteY243" fmla="*/ 447375 h 498539"/>
              <a:gd name="connsiteX244" fmla="*/ 1343809 w 4429095"/>
              <a:gd name="connsiteY244" fmla="*/ 447375 h 498539"/>
              <a:gd name="connsiteX245" fmla="*/ 1314896 w 4429095"/>
              <a:gd name="connsiteY245" fmla="*/ 474555 h 498539"/>
              <a:gd name="connsiteX246" fmla="*/ 1281762 w 4429095"/>
              <a:gd name="connsiteY246" fmla="*/ 437467 h 498539"/>
              <a:gd name="connsiteX247" fmla="*/ 1314896 w 4429095"/>
              <a:gd name="connsiteY247" fmla="*/ 400380 h 498539"/>
              <a:gd name="connsiteX248" fmla="*/ 298703 w 4429095"/>
              <a:gd name="connsiteY248" fmla="*/ 400380 h 498539"/>
              <a:gd name="connsiteX249" fmla="*/ 331839 w 4429095"/>
              <a:gd name="connsiteY249" fmla="*/ 437467 h 498539"/>
              <a:gd name="connsiteX250" fmla="*/ 298703 w 4429095"/>
              <a:gd name="connsiteY250" fmla="*/ 474555 h 498539"/>
              <a:gd name="connsiteX251" fmla="*/ 265568 w 4429095"/>
              <a:gd name="connsiteY251" fmla="*/ 437467 h 498539"/>
              <a:gd name="connsiteX252" fmla="*/ 298703 w 4429095"/>
              <a:gd name="connsiteY252" fmla="*/ 400380 h 498539"/>
              <a:gd name="connsiteX253" fmla="*/ 105470 w 4429095"/>
              <a:gd name="connsiteY253" fmla="*/ 400380 h 498539"/>
              <a:gd name="connsiteX254" fmla="*/ 131241 w 4429095"/>
              <a:gd name="connsiteY254" fmla="*/ 422903 h 498539"/>
              <a:gd name="connsiteX255" fmla="*/ 131241 w 4429095"/>
              <a:gd name="connsiteY255" fmla="*/ 460099 h 498539"/>
              <a:gd name="connsiteX256" fmla="*/ 136276 w 4429095"/>
              <a:gd name="connsiteY256" fmla="*/ 465242 h 498539"/>
              <a:gd name="connsiteX257" fmla="*/ 138984 w 4429095"/>
              <a:gd name="connsiteY257" fmla="*/ 464701 h 498539"/>
              <a:gd name="connsiteX258" fmla="*/ 138984 w 4429095"/>
              <a:gd name="connsiteY258" fmla="*/ 471902 h 498539"/>
              <a:gd name="connsiteX259" fmla="*/ 133407 w 4429095"/>
              <a:gd name="connsiteY259" fmla="*/ 472443 h 498539"/>
              <a:gd name="connsiteX260" fmla="*/ 123336 w 4429095"/>
              <a:gd name="connsiteY260" fmla="*/ 460207 h 498539"/>
              <a:gd name="connsiteX261" fmla="*/ 123066 w 4429095"/>
              <a:gd name="connsiteY261" fmla="*/ 460207 h 498539"/>
              <a:gd name="connsiteX262" fmla="*/ 97511 w 4429095"/>
              <a:gd name="connsiteY262" fmla="*/ 474446 h 498539"/>
              <a:gd name="connsiteX263" fmla="*/ 74013 w 4429095"/>
              <a:gd name="connsiteY263" fmla="*/ 453927 h 498539"/>
              <a:gd name="connsiteX264" fmla="*/ 111642 w 4429095"/>
              <a:gd name="connsiteY264" fmla="*/ 431403 h 498539"/>
              <a:gd name="connsiteX265" fmla="*/ 122633 w 4429095"/>
              <a:gd name="connsiteY265" fmla="*/ 421929 h 498539"/>
              <a:gd name="connsiteX266" fmla="*/ 104333 w 4429095"/>
              <a:gd name="connsiteY266" fmla="*/ 407527 h 498539"/>
              <a:gd name="connsiteX267" fmla="*/ 85599 w 4429095"/>
              <a:gd name="connsiteY267" fmla="*/ 423824 h 498539"/>
              <a:gd name="connsiteX268" fmla="*/ 77125 w 4429095"/>
              <a:gd name="connsiteY268" fmla="*/ 423824 h 498539"/>
              <a:gd name="connsiteX269" fmla="*/ 85580 w 4429095"/>
              <a:gd name="connsiteY269" fmla="*/ 405977 h 498539"/>
              <a:gd name="connsiteX270" fmla="*/ 105470 w 4429095"/>
              <a:gd name="connsiteY270" fmla="*/ 400380 h 498539"/>
              <a:gd name="connsiteX271" fmla="*/ 1532220 w 4429095"/>
              <a:gd name="connsiteY271" fmla="*/ 400326 h 498539"/>
              <a:gd name="connsiteX272" fmla="*/ 1563027 w 4429095"/>
              <a:gd name="connsiteY272" fmla="*/ 439687 h 498539"/>
              <a:gd name="connsiteX273" fmla="*/ 1509101 w 4429095"/>
              <a:gd name="connsiteY273" fmla="*/ 439687 h 498539"/>
              <a:gd name="connsiteX274" fmla="*/ 1509155 w 4429095"/>
              <a:gd name="connsiteY274" fmla="*/ 439741 h 498539"/>
              <a:gd name="connsiteX275" fmla="*/ 1532220 w 4429095"/>
              <a:gd name="connsiteY275" fmla="*/ 467300 h 498539"/>
              <a:gd name="connsiteX276" fmla="*/ 1554202 w 4429095"/>
              <a:gd name="connsiteY276" fmla="*/ 449379 h 498539"/>
              <a:gd name="connsiteX277" fmla="*/ 1562756 w 4429095"/>
              <a:gd name="connsiteY277" fmla="*/ 449379 h 498539"/>
              <a:gd name="connsiteX278" fmla="*/ 1532220 w 4429095"/>
              <a:gd name="connsiteY278" fmla="*/ 474501 h 498539"/>
              <a:gd name="connsiteX279" fmla="*/ 1500601 w 4429095"/>
              <a:gd name="connsiteY279" fmla="*/ 437413 h 498539"/>
              <a:gd name="connsiteX280" fmla="*/ 1532220 w 4429095"/>
              <a:gd name="connsiteY280" fmla="*/ 400326 h 498539"/>
              <a:gd name="connsiteX281" fmla="*/ 558693 w 4429095"/>
              <a:gd name="connsiteY281" fmla="*/ 400326 h 498539"/>
              <a:gd name="connsiteX282" fmla="*/ 589500 w 4429095"/>
              <a:gd name="connsiteY282" fmla="*/ 439687 h 498539"/>
              <a:gd name="connsiteX283" fmla="*/ 535574 w 4429095"/>
              <a:gd name="connsiteY283" fmla="*/ 439687 h 498539"/>
              <a:gd name="connsiteX284" fmla="*/ 535628 w 4429095"/>
              <a:gd name="connsiteY284" fmla="*/ 439741 h 498539"/>
              <a:gd name="connsiteX285" fmla="*/ 558693 w 4429095"/>
              <a:gd name="connsiteY285" fmla="*/ 467300 h 498539"/>
              <a:gd name="connsiteX286" fmla="*/ 580675 w 4429095"/>
              <a:gd name="connsiteY286" fmla="*/ 449379 h 498539"/>
              <a:gd name="connsiteX287" fmla="*/ 589228 w 4429095"/>
              <a:gd name="connsiteY287" fmla="*/ 449379 h 498539"/>
              <a:gd name="connsiteX288" fmla="*/ 558693 w 4429095"/>
              <a:gd name="connsiteY288" fmla="*/ 474501 h 498539"/>
              <a:gd name="connsiteX289" fmla="*/ 527074 w 4429095"/>
              <a:gd name="connsiteY289" fmla="*/ 437413 h 498539"/>
              <a:gd name="connsiteX290" fmla="*/ 558693 w 4429095"/>
              <a:gd name="connsiteY290" fmla="*/ 400326 h 498539"/>
              <a:gd name="connsiteX291" fmla="*/ 1234495 w 4429095"/>
              <a:gd name="connsiteY291" fmla="*/ 384787 h 498539"/>
              <a:gd name="connsiteX292" fmla="*/ 1215058 w 4429095"/>
              <a:gd name="connsiteY292" fmla="*/ 434490 h 498539"/>
              <a:gd name="connsiteX293" fmla="*/ 1253228 w 4429095"/>
              <a:gd name="connsiteY293" fmla="*/ 434490 h 498539"/>
              <a:gd name="connsiteX294" fmla="*/ 2037366 w 4429095"/>
              <a:gd name="connsiteY294" fmla="*/ 381322 h 498539"/>
              <a:gd name="connsiteX295" fmla="*/ 2045921 w 4429095"/>
              <a:gd name="connsiteY295" fmla="*/ 381322 h 498539"/>
              <a:gd name="connsiteX296" fmla="*/ 2045921 w 4429095"/>
              <a:gd name="connsiteY296" fmla="*/ 402383 h 498539"/>
              <a:gd name="connsiteX297" fmla="*/ 2045921 w 4429095"/>
              <a:gd name="connsiteY297" fmla="*/ 402437 h 498539"/>
              <a:gd name="connsiteX298" fmla="*/ 2060160 w 4429095"/>
              <a:gd name="connsiteY298" fmla="*/ 402437 h 498539"/>
              <a:gd name="connsiteX299" fmla="*/ 2060160 w 4429095"/>
              <a:gd name="connsiteY299" fmla="*/ 409638 h 498539"/>
              <a:gd name="connsiteX300" fmla="*/ 2045921 w 4429095"/>
              <a:gd name="connsiteY300" fmla="*/ 409638 h 498539"/>
              <a:gd name="connsiteX301" fmla="*/ 2045921 w 4429095"/>
              <a:gd name="connsiteY301" fmla="*/ 456904 h 498539"/>
              <a:gd name="connsiteX302" fmla="*/ 2052851 w 4429095"/>
              <a:gd name="connsiteY302" fmla="*/ 466108 h 498539"/>
              <a:gd name="connsiteX303" fmla="*/ 2060160 w 4429095"/>
              <a:gd name="connsiteY303" fmla="*/ 465675 h 498539"/>
              <a:gd name="connsiteX304" fmla="*/ 2060160 w 4429095"/>
              <a:gd name="connsiteY304" fmla="*/ 472985 h 498539"/>
              <a:gd name="connsiteX305" fmla="*/ 2052580 w 4429095"/>
              <a:gd name="connsiteY305" fmla="*/ 473255 h 498539"/>
              <a:gd name="connsiteX306" fmla="*/ 2037366 w 4429095"/>
              <a:gd name="connsiteY306" fmla="*/ 457500 h 498539"/>
              <a:gd name="connsiteX307" fmla="*/ 2037366 w 4429095"/>
              <a:gd name="connsiteY307" fmla="*/ 409584 h 498539"/>
              <a:gd name="connsiteX308" fmla="*/ 2025130 w 4429095"/>
              <a:gd name="connsiteY308" fmla="*/ 409584 h 498539"/>
              <a:gd name="connsiteX309" fmla="*/ 2025130 w 4429095"/>
              <a:gd name="connsiteY309" fmla="*/ 402383 h 498539"/>
              <a:gd name="connsiteX310" fmla="*/ 2037366 w 4429095"/>
              <a:gd name="connsiteY310" fmla="*/ 402383 h 498539"/>
              <a:gd name="connsiteX311" fmla="*/ 422526 w 4429095"/>
              <a:gd name="connsiteY311" fmla="*/ 381322 h 498539"/>
              <a:gd name="connsiteX312" fmla="*/ 431081 w 4429095"/>
              <a:gd name="connsiteY312" fmla="*/ 381322 h 498539"/>
              <a:gd name="connsiteX313" fmla="*/ 431081 w 4429095"/>
              <a:gd name="connsiteY313" fmla="*/ 402383 h 498539"/>
              <a:gd name="connsiteX314" fmla="*/ 431081 w 4429095"/>
              <a:gd name="connsiteY314" fmla="*/ 402437 h 498539"/>
              <a:gd name="connsiteX315" fmla="*/ 445320 w 4429095"/>
              <a:gd name="connsiteY315" fmla="*/ 402437 h 498539"/>
              <a:gd name="connsiteX316" fmla="*/ 445320 w 4429095"/>
              <a:gd name="connsiteY316" fmla="*/ 409638 h 498539"/>
              <a:gd name="connsiteX317" fmla="*/ 431081 w 4429095"/>
              <a:gd name="connsiteY317" fmla="*/ 409638 h 498539"/>
              <a:gd name="connsiteX318" fmla="*/ 431081 w 4429095"/>
              <a:gd name="connsiteY318" fmla="*/ 456904 h 498539"/>
              <a:gd name="connsiteX319" fmla="*/ 438011 w 4429095"/>
              <a:gd name="connsiteY319" fmla="*/ 466108 h 498539"/>
              <a:gd name="connsiteX320" fmla="*/ 445320 w 4429095"/>
              <a:gd name="connsiteY320" fmla="*/ 465675 h 498539"/>
              <a:gd name="connsiteX321" fmla="*/ 445320 w 4429095"/>
              <a:gd name="connsiteY321" fmla="*/ 472985 h 498539"/>
              <a:gd name="connsiteX322" fmla="*/ 437740 w 4429095"/>
              <a:gd name="connsiteY322" fmla="*/ 473255 h 498539"/>
              <a:gd name="connsiteX323" fmla="*/ 422526 w 4429095"/>
              <a:gd name="connsiteY323" fmla="*/ 457500 h 498539"/>
              <a:gd name="connsiteX324" fmla="*/ 422526 w 4429095"/>
              <a:gd name="connsiteY324" fmla="*/ 409584 h 498539"/>
              <a:gd name="connsiteX325" fmla="*/ 410290 w 4429095"/>
              <a:gd name="connsiteY325" fmla="*/ 409584 h 498539"/>
              <a:gd name="connsiteX326" fmla="*/ 410290 w 4429095"/>
              <a:gd name="connsiteY326" fmla="*/ 402383 h 498539"/>
              <a:gd name="connsiteX327" fmla="*/ 422526 w 4429095"/>
              <a:gd name="connsiteY327" fmla="*/ 402383 h 498539"/>
              <a:gd name="connsiteX328" fmla="*/ 196211 w 4429095"/>
              <a:gd name="connsiteY328" fmla="*/ 381322 h 498539"/>
              <a:gd name="connsiteX329" fmla="*/ 204766 w 4429095"/>
              <a:gd name="connsiteY329" fmla="*/ 381322 h 498539"/>
              <a:gd name="connsiteX330" fmla="*/ 204766 w 4429095"/>
              <a:gd name="connsiteY330" fmla="*/ 402383 h 498539"/>
              <a:gd name="connsiteX331" fmla="*/ 204766 w 4429095"/>
              <a:gd name="connsiteY331" fmla="*/ 402437 h 498539"/>
              <a:gd name="connsiteX332" fmla="*/ 219005 w 4429095"/>
              <a:gd name="connsiteY332" fmla="*/ 402437 h 498539"/>
              <a:gd name="connsiteX333" fmla="*/ 219005 w 4429095"/>
              <a:gd name="connsiteY333" fmla="*/ 409638 h 498539"/>
              <a:gd name="connsiteX334" fmla="*/ 204766 w 4429095"/>
              <a:gd name="connsiteY334" fmla="*/ 409638 h 498539"/>
              <a:gd name="connsiteX335" fmla="*/ 204766 w 4429095"/>
              <a:gd name="connsiteY335" fmla="*/ 456904 h 498539"/>
              <a:gd name="connsiteX336" fmla="*/ 211696 w 4429095"/>
              <a:gd name="connsiteY336" fmla="*/ 466108 h 498539"/>
              <a:gd name="connsiteX337" fmla="*/ 219005 w 4429095"/>
              <a:gd name="connsiteY337" fmla="*/ 465675 h 498539"/>
              <a:gd name="connsiteX338" fmla="*/ 219005 w 4429095"/>
              <a:gd name="connsiteY338" fmla="*/ 472985 h 498539"/>
              <a:gd name="connsiteX339" fmla="*/ 211425 w 4429095"/>
              <a:gd name="connsiteY339" fmla="*/ 473255 h 498539"/>
              <a:gd name="connsiteX340" fmla="*/ 196211 w 4429095"/>
              <a:gd name="connsiteY340" fmla="*/ 457500 h 498539"/>
              <a:gd name="connsiteX341" fmla="*/ 196211 w 4429095"/>
              <a:gd name="connsiteY341" fmla="*/ 409584 h 498539"/>
              <a:gd name="connsiteX342" fmla="*/ 183975 w 4429095"/>
              <a:gd name="connsiteY342" fmla="*/ 409584 h 498539"/>
              <a:gd name="connsiteX343" fmla="*/ 183975 w 4429095"/>
              <a:gd name="connsiteY343" fmla="*/ 402383 h 498539"/>
              <a:gd name="connsiteX344" fmla="*/ 196211 w 4429095"/>
              <a:gd name="connsiteY344" fmla="*/ 402383 h 498539"/>
              <a:gd name="connsiteX345" fmla="*/ 1229730 w 4429095"/>
              <a:gd name="connsiteY345" fmla="*/ 375583 h 498539"/>
              <a:gd name="connsiteX346" fmla="*/ 1240017 w 4429095"/>
              <a:gd name="connsiteY346" fmla="*/ 375583 h 498539"/>
              <a:gd name="connsiteX347" fmla="*/ 1278025 w 4429095"/>
              <a:gd name="connsiteY347" fmla="*/ 472551 h 498539"/>
              <a:gd name="connsiteX348" fmla="*/ 1268117 w 4429095"/>
              <a:gd name="connsiteY348" fmla="*/ 472551 h 498539"/>
              <a:gd name="connsiteX349" fmla="*/ 1256314 w 4429095"/>
              <a:gd name="connsiteY349" fmla="*/ 442394 h 498539"/>
              <a:gd name="connsiteX350" fmla="*/ 1212189 w 4429095"/>
              <a:gd name="connsiteY350" fmla="*/ 442394 h 498539"/>
              <a:gd name="connsiteX351" fmla="*/ 1200548 w 4429095"/>
              <a:gd name="connsiteY351" fmla="*/ 472551 h 498539"/>
              <a:gd name="connsiteX352" fmla="*/ 1190640 w 4429095"/>
              <a:gd name="connsiteY352" fmla="*/ 472551 h 498539"/>
              <a:gd name="connsiteX353" fmla="*/ 1779541 w 4429095"/>
              <a:gd name="connsiteY353" fmla="*/ 375529 h 498539"/>
              <a:gd name="connsiteX354" fmla="*/ 1856369 w 4429095"/>
              <a:gd name="connsiteY354" fmla="*/ 375529 h 498539"/>
              <a:gd name="connsiteX355" fmla="*/ 1856369 w 4429095"/>
              <a:gd name="connsiteY355" fmla="*/ 383434 h 498539"/>
              <a:gd name="connsiteX356" fmla="*/ 1822584 w 4429095"/>
              <a:gd name="connsiteY356" fmla="*/ 383434 h 498539"/>
              <a:gd name="connsiteX357" fmla="*/ 1822584 w 4429095"/>
              <a:gd name="connsiteY357" fmla="*/ 472497 h 498539"/>
              <a:gd name="connsiteX358" fmla="*/ 1813326 w 4429095"/>
              <a:gd name="connsiteY358" fmla="*/ 472497 h 498539"/>
              <a:gd name="connsiteX359" fmla="*/ 1813326 w 4429095"/>
              <a:gd name="connsiteY359" fmla="*/ 383434 h 498539"/>
              <a:gd name="connsiteX360" fmla="*/ 1779541 w 4429095"/>
              <a:gd name="connsiteY360" fmla="*/ 383434 h 498539"/>
              <a:gd name="connsiteX361" fmla="*/ 946243 w 4429095"/>
              <a:gd name="connsiteY361" fmla="*/ 375529 h 498539"/>
              <a:gd name="connsiteX362" fmla="*/ 957775 w 4429095"/>
              <a:gd name="connsiteY362" fmla="*/ 375529 h 498539"/>
              <a:gd name="connsiteX363" fmla="*/ 957775 w 4429095"/>
              <a:gd name="connsiteY363" fmla="*/ 412616 h 498539"/>
              <a:gd name="connsiteX364" fmla="*/ 958046 w 4429095"/>
              <a:gd name="connsiteY364" fmla="*/ 412616 h 498539"/>
              <a:gd name="connsiteX365" fmla="*/ 980189 w 4429095"/>
              <a:gd name="connsiteY365" fmla="*/ 400651 h 498539"/>
              <a:gd name="connsiteX366" fmla="*/ 1004336 w 4429095"/>
              <a:gd name="connsiteY366" fmla="*/ 426314 h 498539"/>
              <a:gd name="connsiteX367" fmla="*/ 1004336 w 4429095"/>
              <a:gd name="connsiteY367" fmla="*/ 472498 h 498539"/>
              <a:gd name="connsiteX368" fmla="*/ 992804 w 4429095"/>
              <a:gd name="connsiteY368" fmla="*/ 472498 h 498539"/>
              <a:gd name="connsiteX369" fmla="*/ 992804 w 4429095"/>
              <a:gd name="connsiteY369" fmla="*/ 424961 h 498539"/>
              <a:gd name="connsiteX370" fmla="*/ 978566 w 4429095"/>
              <a:gd name="connsiteY370" fmla="*/ 410830 h 498539"/>
              <a:gd name="connsiteX371" fmla="*/ 957775 w 4429095"/>
              <a:gd name="connsiteY371" fmla="*/ 432811 h 498539"/>
              <a:gd name="connsiteX372" fmla="*/ 957775 w 4429095"/>
              <a:gd name="connsiteY372" fmla="*/ 472443 h 498539"/>
              <a:gd name="connsiteX373" fmla="*/ 946243 w 4429095"/>
              <a:gd name="connsiteY373" fmla="*/ 472443 h 498539"/>
              <a:gd name="connsiteX374" fmla="*/ 641531 w 4429095"/>
              <a:gd name="connsiteY374" fmla="*/ 375529 h 498539"/>
              <a:gd name="connsiteX375" fmla="*/ 659181 w 4429095"/>
              <a:gd name="connsiteY375" fmla="*/ 375529 h 498539"/>
              <a:gd name="connsiteX376" fmla="*/ 689717 w 4429095"/>
              <a:gd name="connsiteY376" fmla="*/ 457013 h 498539"/>
              <a:gd name="connsiteX377" fmla="*/ 720416 w 4429095"/>
              <a:gd name="connsiteY377" fmla="*/ 375529 h 498539"/>
              <a:gd name="connsiteX378" fmla="*/ 738066 w 4429095"/>
              <a:gd name="connsiteY378" fmla="*/ 375529 h 498539"/>
              <a:gd name="connsiteX379" fmla="*/ 738066 w 4429095"/>
              <a:gd name="connsiteY379" fmla="*/ 472497 h 498539"/>
              <a:gd name="connsiteX380" fmla="*/ 725830 w 4429095"/>
              <a:gd name="connsiteY380" fmla="*/ 472497 h 498539"/>
              <a:gd name="connsiteX381" fmla="*/ 725830 w 4429095"/>
              <a:gd name="connsiteY381" fmla="*/ 391826 h 498539"/>
              <a:gd name="connsiteX382" fmla="*/ 725560 w 4429095"/>
              <a:gd name="connsiteY382" fmla="*/ 391826 h 498539"/>
              <a:gd name="connsiteX383" fmla="*/ 695294 w 4429095"/>
              <a:gd name="connsiteY383" fmla="*/ 472497 h 498539"/>
              <a:gd name="connsiteX384" fmla="*/ 684303 w 4429095"/>
              <a:gd name="connsiteY384" fmla="*/ 472497 h 498539"/>
              <a:gd name="connsiteX385" fmla="*/ 654038 w 4429095"/>
              <a:gd name="connsiteY385" fmla="*/ 391826 h 498539"/>
              <a:gd name="connsiteX386" fmla="*/ 653767 w 4429095"/>
              <a:gd name="connsiteY386" fmla="*/ 391826 h 498539"/>
              <a:gd name="connsiteX387" fmla="*/ 653767 w 4429095"/>
              <a:gd name="connsiteY387" fmla="*/ 472497 h 498539"/>
              <a:gd name="connsiteX388" fmla="*/ 641531 w 4429095"/>
              <a:gd name="connsiteY388" fmla="*/ 472497 h 498539"/>
              <a:gd name="connsiteX389" fmla="*/ 457556 w 4429095"/>
              <a:gd name="connsiteY389" fmla="*/ 375529 h 498539"/>
              <a:gd name="connsiteX390" fmla="*/ 466110 w 4429095"/>
              <a:gd name="connsiteY390" fmla="*/ 375529 h 498539"/>
              <a:gd name="connsiteX391" fmla="*/ 466110 w 4429095"/>
              <a:gd name="connsiteY391" fmla="*/ 414511 h 498539"/>
              <a:gd name="connsiteX392" fmla="*/ 466381 w 4429095"/>
              <a:gd name="connsiteY392" fmla="*/ 414511 h 498539"/>
              <a:gd name="connsiteX393" fmla="*/ 488796 w 4429095"/>
              <a:gd name="connsiteY393" fmla="*/ 400380 h 498539"/>
              <a:gd name="connsiteX394" fmla="*/ 514459 w 4429095"/>
              <a:gd name="connsiteY394" fmla="*/ 427397 h 498539"/>
              <a:gd name="connsiteX395" fmla="*/ 514459 w 4429095"/>
              <a:gd name="connsiteY395" fmla="*/ 472497 h 498539"/>
              <a:gd name="connsiteX396" fmla="*/ 505905 w 4429095"/>
              <a:gd name="connsiteY396" fmla="*/ 472497 h 498539"/>
              <a:gd name="connsiteX397" fmla="*/ 505905 w 4429095"/>
              <a:gd name="connsiteY397" fmla="*/ 428805 h 498539"/>
              <a:gd name="connsiteX398" fmla="*/ 488092 w 4429095"/>
              <a:gd name="connsiteY398" fmla="*/ 407635 h 498539"/>
              <a:gd name="connsiteX399" fmla="*/ 466110 w 4429095"/>
              <a:gd name="connsiteY399" fmla="*/ 431674 h 498539"/>
              <a:gd name="connsiteX400" fmla="*/ 466110 w 4429095"/>
              <a:gd name="connsiteY400" fmla="*/ 472552 h 498539"/>
              <a:gd name="connsiteX401" fmla="*/ 457556 w 4429095"/>
              <a:gd name="connsiteY401" fmla="*/ 472552 h 498539"/>
              <a:gd name="connsiteX402" fmla="*/ 457556 w 4429095"/>
              <a:gd name="connsiteY402" fmla="*/ 375583 h 498539"/>
              <a:gd name="connsiteX403" fmla="*/ 366218 w 4429095"/>
              <a:gd name="connsiteY403" fmla="*/ 375529 h 498539"/>
              <a:gd name="connsiteX404" fmla="*/ 373419 w 4429095"/>
              <a:gd name="connsiteY404" fmla="*/ 376070 h 498539"/>
              <a:gd name="connsiteX405" fmla="*/ 373419 w 4429095"/>
              <a:gd name="connsiteY405" fmla="*/ 383380 h 498539"/>
              <a:gd name="connsiteX406" fmla="*/ 367138 w 4429095"/>
              <a:gd name="connsiteY406" fmla="*/ 382676 h 498539"/>
              <a:gd name="connsiteX407" fmla="*/ 357772 w 4429095"/>
              <a:gd name="connsiteY407" fmla="*/ 396265 h 498539"/>
              <a:gd name="connsiteX408" fmla="*/ 357772 w 4429095"/>
              <a:gd name="connsiteY408" fmla="*/ 402383 h 498539"/>
              <a:gd name="connsiteX409" fmla="*/ 371632 w 4429095"/>
              <a:gd name="connsiteY409" fmla="*/ 402383 h 498539"/>
              <a:gd name="connsiteX410" fmla="*/ 371632 w 4429095"/>
              <a:gd name="connsiteY410" fmla="*/ 409584 h 498539"/>
              <a:gd name="connsiteX411" fmla="*/ 371632 w 4429095"/>
              <a:gd name="connsiteY411" fmla="*/ 409639 h 498539"/>
              <a:gd name="connsiteX412" fmla="*/ 357772 w 4429095"/>
              <a:gd name="connsiteY412" fmla="*/ 409639 h 498539"/>
              <a:gd name="connsiteX413" fmla="*/ 357772 w 4429095"/>
              <a:gd name="connsiteY413" fmla="*/ 472497 h 498539"/>
              <a:gd name="connsiteX414" fmla="*/ 349217 w 4429095"/>
              <a:gd name="connsiteY414" fmla="*/ 472497 h 498539"/>
              <a:gd name="connsiteX415" fmla="*/ 349217 w 4429095"/>
              <a:gd name="connsiteY415" fmla="*/ 409639 h 498539"/>
              <a:gd name="connsiteX416" fmla="*/ 337252 w 4429095"/>
              <a:gd name="connsiteY416" fmla="*/ 409639 h 498539"/>
              <a:gd name="connsiteX417" fmla="*/ 337252 w 4429095"/>
              <a:gd name="connsiteY417" fmla="*/ 402438 h 498539"/>
              <a:gd name="connsiteX418" fmla="*/ 349217 w 4429095"/>
              <a:gd name="connsiteY418" fmla="*/ 402438 h 498539"/>
              <a:gd name="connsiteX419" fmla="*/ 349217 w 4429095"/>
              <a:gd name="connsiteY419" fmla="*/ 396049 h 498539"/>
              <a:gd name="connsiteX420" fmla="*/ 366218 w 4429095"/>
              <a:gd name="connsiteY420" fmla="*/ 375529 h 498539"/>
              <a:gd name="connsiteX421" fmla="*/ 1479377 w 4429095"/>
              <a:gd name="connsiteY421" fmla="*/ 375421 h 498539"/>
              <a:gd name="connsiteX422" fmla="*/ 1487932 w 4429095"/>
              <a:gd name="connsiteY422" fmla="*/ 375421 h 498539"/>
              <a:gd name="connsiteX423" fmla="*/ 1487932 w 4429095"/>
              <a:gd name="connsiteY423" fmla="*/ 472389 h 498539"/>
              <a:gd name="connsiteX424" fmla="*/ 1487878 w 4429095"/>
              <a:gd name="connsiteY424" fmla="*/ 472444 h 498539"/>
              <a:gd name="connsiteX425" fmla="*/ 1480027 w 4429095"/>
              <a:gd name="connsiteY425" fmla="*/ 472444 h 498539"/>
              <a:gd name="connsiteX426" fmla="*/ 1480027 w 4429095"/>
              <a:gd name="connsiteY426" fmla="*/ 459125 h 498539"/>
              <a:gd name="connsiteX427" fmla="*/ 1479756 w 4429095"/>
              <a:gd name="connsiteY427" fmla="*/ 459125 h 498539"/>
              <a:gd name="connsiteX428" fmla="*/ 1454797 w 4429095"/>
              <a:gd name="connsiteY428" fmla="*/ 474447 h 498539"/>
              <a:gd name="connsiteX429" fmla="*/ 1423286 w 4429095"/>
              <a:gd name="connsiteY429" fmla="*/ 437360 h 498539"/>
              <a:gd name="connsiteX430" fmla="*/ 1454797 w 4429095"/>
              <a:gd name="connsiteY430" fmla="*/ 400272 h 498539"/>
              <a:gd name="connsiteX431" fmla="*/ 1479107 w 4429095"/>
              <a:gd name="connsiteY431" fmla="*/ 415594 h 498539"/>
              <a:gd name="connsiteX432" fmla="*/ 1479377 w 4429095"/>
              <a:gd name="connsiteY432" fmla="*/ 415594 h 498539"/>
              <a:gd name="connsiteX433" fmla="*/ 1365789 w 4429095"/>
              <a:gd name="connsiteY433" fmla="*/ 180671 h 498539"/>
              <a:gd name="connsiteX434" fmla="*/ 1365734 w 4429095"/>
              <a:gd name="connsiteY434" fmla="*/ 180725 h 498539"/>
              <a:gd name="connsiteX435" fmla="*/ 1322529 w 4429095"/>
              <a:gd name="connsiteY435" fmla="*/ 190308 h 498539"/>
              <a:gd name="connsiteX436" fmla="*/ 1293834 w 4429095"/>
              <a:gd name="connsiteY436" fmla="*/ 216838 h 498539"/>
              <a:gd name="connsiteX437" fmla="*/ 1326265 w 4429095"/>
              <a:gd name="connsiteY437" fmla="*/ 237196 h 498539"/>
              <a:gd name="connsiteX438" fmla="*/ 1365789 w 4429095"/>
              <a:gd name="connsiteY438" fmla="*/ 206930 h 498539"/>
              <a:gd name="connsiteX439" fmla="*/ 2845546 w 4429095"/>
              <a:gd name="connsiteY439" fmla="*/ 175258 h 498539"/>
              <a:gd name="connsiteX440" fmla="*/ 2829358 w 4429095"/>
              <a:gd name="connsiteY440" fmla="*/ 182296 h 498539"/>
              <a:gd name="connsiteX441" fmla="*/ 2755941 w 4429095"/>
              <a:gd name="connsiteY441" fmla="*/ 218680 h 498539"/>
              <a:gd name="connsiteX442" fmla="*/ 2791133 w 4429095"/>
              <a:gd name="connsiteY442" fmla="*/ 249866 h 498539"/>
              <a:gd name="connsiteX443" fmla="*/ 2846196 w 4429095"/>
              <a:gd name="connsiteY443" fmla="*/ 200326 h 498539"/>
              <a:gd name="connsiteX444" fmla="*/ 2846196 w 4429095"/>
              <a:gd name="connsiteY444" fmla="*/ 175258 h 498539"/>
              <a:gd name="connsiteX445" fmla="*/ 2846141 w 4429095"/>
              <a:gd name="connsiteY445" fmla="*/ 175258 h 498539"/>
              <a:gd name="connsiteX446" fmla="*/ 1178024 w 4429095"/>
              <a:gd name="connsiteY446" fmla="*/ 124581 h 498539"/>
              <a:gd name="connsiteX447" fmla="*/ 1136009 w 4429095"/>
              <a:gd name="connsiteY447" fmla="*/ 166866 h 498539"/>
              <a:gd name="connsiteX448" fmla="*/ 1218143 w 4429095"/>
              <a:gd name="connsiteY448" fmla="*/ 166866 h 498539"/>
              <a:gd name="connsiteX449" fmla="*/ 1178024 w 4429095"/>
              <a:gd name="connsiteY449" fmla="*/ 124581 h 498539"/>
              <a:gd name="connsiteX450" fmla="*/ 632704 w 4429095"/>
              <a:gd name="connsiteY450" fmla="*/ 124581 h 498539"/>
              <a:gd name="connsiteX451" fmla="*/ 590689 w 4429095"/>
              <a:gd name="connsiteY451" fmla="*/ 166866 h 498539"/>
              <a:gd name="connsiteX452" fmla="*/ 672823 w 4429095"/>
              <a:gd name="connsiteY452" fmla="*/ 166866 h 498539"/>
              <a:gd name="connsiteX453" fmla="*/ 632704 w 4429095"/>
              <a:gd name="connsiteY453" fmla="*/ 124581 h 498539"/>
              <a:gd name="connsiteX454" fmla="*/ 234706 w 4429095"/>
              <a:gd name="connsiteY454" fmla="*/ 124526 h 498539"/>
              <a:gd name="connsiteX455" fmla="*/ 189334 w 4429095"/>
              <a:gd name="connsiteY455" fmla="*/ 180725 h 498539"/>
              <a:gd name="connsiteX456" fmla="*/ 234706 w 4429095"/>
              <a:gd name="connsiteY456" fmla="*/ 237250 h 498539"/>
              <a:gd name="connsiteX457" fmla="*/ 280077 w 4429095"/>
              <a:gd name="connsiteY457" fmla="*/ 180725 h 498539"/>
              <a:gd name="connsiteX458" fmla="*/ 234706 w 4429095"/>
              <a:gd name="connsiteY458" fmla="*/ 124526 h 498539"/>
              <a:gd name="connsiteX459" fmla="*/ 3896932 w 4429095"/>
              <a:gd name="connsiteY459" fmla="*/ 115322 h 498539"/>
              <a:gd name="connsiteX460" fmla="*/ 3841545 w 4429095"/>
              <a:gd name="connsiteY460" fmla="*/ 182621 h 498539"/>
              <a:gd name="connsiteX461" fmla="*/ 3896932 w 4429095"/>
              <a:gd name="connsiteY461" fmla="*/ 249920 h 498539"/>
              <a:gd name="connsiteX462" fmla="*/ 3952265 w 4429095"/>
              <a:gd name="connsiteY462" fmla="*/ 182621 h 498539"/>
              <a:gd name="connsiteX463" fmla="*/ 3896932 w 4429095"/>
              <a:gd name="connsiteY463" fmla="*/ 115322 h 498539"/>
              <a:gd name="connsiteX464" fmla="*/ 3739162 w 4429095"/>
              <a:gd name="connsiteY464" fmla="*/ 115322 h 498539"/>
              <a:gd name="connsiteX465" fmla="*/ 3683774 w 4429095"/>
              <a:gd name="connsiteY465" fmla="*/ 182621 h 498539"/>
              <a:gd name="connsiteX466" fmla="*/ 3739162 w 4429095"/>
              <a:gd name="connsiteY466" fmla="*/ 249920 h 498539"/>
              <a:gd name="connsiteX467" fmla="*/ 3794495 w 4429095"/>
              <a:gd name="connsiteY467" fmla="*/ 182621 h 498539"/>
              <a:gd name="connsiteX468" fmla="*/ 3739162 w 4429095"/>
              <a:gd name="connsiteY468" fmla="*/ 115322 h 498539"/>
              <a:gd name="connsiteX469" fmla="*/ 2986478 w 4429095"/>
              <a:gd name="connsiteY469" fmla="*/ 103682 h 498539"/>
              <a:gd name="connsiteX470" fmla="*/ 3006944 w 4429095"/>
              <a:gd name="connsiteY470" fmla="*/ 103682 h 498539"/>
              <a:gd name="connsiteX471" fmla="*/ 3058920 w 4429095"/>
              <a:gd name="connsiteY471" fmla="*/ 238225 h 498539"/>
              <a:gd name="connsiteX472" fmla="*/ 3107540 w 4429095"/>
              <a:gd name="connsiteY472" fmla="*/ 103682 h 498539"/>
              <a:gd name="connsiteX473" fmla="*/ 3126815 w 4429095"/>
              <a:gd name="connsiteY473" fmla="*/ 103682 h 498539"/>
              <a:gd name="connsiteX474" fmla="*/ 3058325 w 4429095"/>
              <a:gd name="connsiteY474" fmla="*/ 285653 h 498539"/>
              <a:gd name="connsiteX475" fmla="*/ 3016743 w 4429095"/>
              <a:gd name="connsiteY475" fmla="*/ 319925 h 498539"/>
              <a:gd name="connsiteX476" fmla="*/ 3002071 w 4429095"/>
              <a:gd name="connsiteY476" fmla="*/ 318409 h 498539"/>
              <a:gd name="connsiteX477" fmla="*/ 3002071 w 4429095"/>
              <a:gd name="connsiteY477" fmla="*/ 302221 h 498539"/>
              <a:gd name="connsiteX478" fmla="*/ 3015227 w 4429095"/>
              <a:gd name="connsiteY478" fmla="*/ 303737 h 498539"/>
              <a:gd name="connsiteX479" fmla="*/ 3042732 w 4429095"/>
              <a:gd name="connsiteY479" fmla="*/ 278994 h 498539"/>
              <a:gd name="connsiteX480" fmla="*/ 3049445 w 4429095"/>
              <a:gd name="connsiteY480" fmla="*/ 260965 h 498539"/>
              <a:gd name="connsiteX481" fmla="*/ 2986424 w 4429095"/>
              <a:gd name="connsiteY481" fmla="*/ 103790 h 498539"/>
              <a:gd name="connsiteX482" fmla="*/ 2440887 w 4429095"/>
              <a:gd name="connsiteY482" fmla="*/ 103682 h 498539"/>
              <a:gd name="connsiteX483" fmla="*/ 2460162 w 4429095"/>
              <a:gd name="connsiteY483" fmla="*/ 103682 h 498539"/>
              <a:gd name="connsiteX484" fmla="*/ 2460162 w 4429095"/>
              <a:gd name="connsiteY484" fmla="*/ 261506 h 498539"/>
              <a:gd name="connsiteX485" fmla="*/ 2440887 w 4429095"/>
              <a:gd name="connsiteY485" fmla="*/ 261506 h 498539"/>
              <a:gd name="connsiteX486" fmla="*/ 2977274 w 4429095"/>
              <a:gd name="connsiteY486" fmla="*/ 101516 h 498539"/>
              <a:gd name="connsiteX487" fmla="*/ 2977274 w 4429095"/>
              <a:gd name="connsiteY487" fmla="*/ 120791 h 498539"/>
              <a:gd name="connsiteX488" fmla="*/ 2918584 w 4429095"/>
              <a:gd name="connsiteY488" fmla="*/ 177369 h 498539"/>
              <a:gd name="connsiteX489" fmla="*/ 2918584 w 4429095"/>
              <a:gd name="connsiteY489" fmla="*/ 261452 h 498539"/>
              <a:gd name="connsiteX490" fmla="*/ 2899309 w 4429095"/>
              <a:gd name="connsiteY490" fmla="*/ 261452 h 498539"/>
              <a:gd name="connsiteX491" fmla="*/ 2899309 w 4429095"/>
              <a:gd name="connsiteY491" fmla="*/ 103682 h 498539"/>
              <a:gd name="connsiteX492" fmla="*/ 2917068 w 4429095"/>
              <a:gd name="connsiteY492" fmla="*/ 103682 h 498539"/>
              <a:gd name="connsiteX493" fmla="*/ 2917068 w 4429095"/>
              <a:gd name="connsiteY493" fmla="*/ 140661 h 498539"/>
              <a:gd name="connsiteX494" fmla="*/ 2917663 w 4429095"/>
              <a:gd name="connsiteY494" fmla="*/ 140661 h 498539"/>
              <a:gd name="connsiteX495" fmla="*/ 2977274 w 4429095"/>
              <a:gd name="connsiteY495" fmla="*/ 101516 h 498539"/>
              <a:gd name="connsiteX496" fmla="*/ 2419177 w 4429095"/>
              <a:gd name="connsiteY496" fmla="*/ 101516 h 498539"/>
              <a:gd name="connsiteX497" fmla="*/ 2419177 w 4429095"/>
              <a:gd name="connsiteY497" fmla="*/ 120791 h 498539"/>
              <a:gd name="connsiteX498" fmla="*/ 2360487 w 4429095"/>
              <a:gd name="connsiteY498" fmla="*/ 177369 h 498539"/>
              <a:gd name="connsiteX499" fmla="*/ 2360487 w 4429095"/>
              <a:gd name="connsiteY499" fmla="*/ 261452 h 498539"/>
              <a:gd name="connsiteX500" fmla="*/ 2341212 w 4429095"/>
              <a:gd name="connsiteY500" fmla="*/ 261452 h 498539"/>
              <a:gd name="connsiteX501" fmla="*/ 2341212 w 4429095"/>
              <a:gd name="connsiteY501" fmla="*/ 103682 h 498539"/>
              <a:gd name="connsiteX502" fmla="*/ 2358971 w 4429095"/>
              <a:gd name="connsiteY502" fmla="*/ 103682 h 498539"/>
              <a:gd name="connsiteX503" fmla="*/ 2358971 w 4429095"/>
              <a:gd name="connsiteY503" fmla="*/ 140661 h 498539"/>
              <a:gd name="connsiteX504" fmla="*/ 2359566 w 4429095"/>
              <a:gd name="connsiteY504" fmla="*/ 140661 h 498539"/>
              <a:gd name="connsiteX505" fmla="*/ 2419177 w 4429095"/>
              <a:gd name="connsiteY505" fmla="*/ 101516 h 498539"/>
              <a:gd name="connsiteX506" fmla="*/ 319275 w 4429095"/>
              <a:gd name="connsiteY506" fmla="*/ 101083 h 498539"/>
              <a:gd name="connsiteX507" fmla="*/ 356634 w 4429095"/>
              <a:gd name="connsiteY507" fmla="*/ 101083 h 498539"/>
              <a:gd name="connsiteX508" fmla="*/ 387820 w 4429095"/>
              <a:gd name="connsiteY508" fmla="*/ 220250 h 498539"/>
              <a:gd name="connsiteX509" fmla="*/ 388415 w 4429095"/>
              <a:gd name="connsiteY509" fmla="*/ 220250 h 498539"/>
              <a:gd name="connsiteX510" fmla="*/ 418410 w 4429095"/>
              <a:gd name="connsiteY510" fmla="*/ 101083 h 498539"/>
              <a:gd name="connsiteX511" fmla="*/ 453927 w 4429095"/>
              <a:gd name="connsiteY511" fmla="*/ 101083 h 498539"/>
              <a:gd name="connsiteX512" fmla="*/ 482623 w 4429095"/>
              <a:gd name="connsiteY512" fmla="*/ 220250 h 498539"/>
              <a:gd name="connsiteX513" fmla="*/ 483218 w 4429095"/>
              <a:gd name="connsiteY513" fmla="*/ 220250 h 498539"/>
              <a:gd name="connsiteX514" fmla="*/ 515650 w 4429095"/>
              <a:gd name="connsiteY514" fmla="*/ 101083 h 498539"/>
              <a:gd name="connsiteX515" fmla="*/ 551491 w 4429095"/>
              <a:gd name="connsiteY515" fmla="*/ 101083 h 498539"/>
              <a:gd name="connsiteX516" fmla="*/ 501464 w 4429095"/>
              <a:gd name="connsiteY516" fmla="*/ 260694 h 498539"/>
              <a:gd name="connsiteX517" fmla="*/ 465351 w 4429095"/>
              <a:gd name="connsiteY517" fmla="*/ 260694 h 498539"/>
              <a:gd name="connsiteX518" fmla="*/ 435682 w 4429095"/>
              <a:gd name="connsiteY518" fmla="*/ 142123 h 498539"/>
              <a:gd name="connsiteX519" fmla="*/ 435086 w 4429095"/>
              <a:gd name="connsiteY519" fmla="*/ 142123 h 498539"/>
              <a:gd name="connsiteX520" fmla="*/ 405741 w 4429095"/>
              <a:gd name="connsiteY520" fmla="*/ 260694 h 498539"/>
              <a:gd name="connsiteX521" fmla="*/ 368708 w 4429095"/>
              <a:gd name="connsiteY521" fmla="*/ 260694 h 498539"/>
              <a:gd name="connsiteX522" fmla="*/ 3440622 w 4429095"/>
              <a:gd name="connsiteY522" fmla="*/ 99188 h 498539"/>
              <a:gd name="connsiteX523" fmla="*/ 3504510 w 4429095"/>
              <a:gd name="connsiteY523" fmla="*/ 153330 h 498539"/>
              <a:gd name="connsiteX524" fmla="*/ 3485235 w 4429095"/>
              <a:gd name="connsiteY524" fmla="*/ 153330 h 498539"/>
              <a:gd name="connsiteX525" fmla="*/ 3485289 w 4429095"/>
              <a:gd name="connsiteY525" fmla="*/ 153222 h 498539"/>
              <a:gd name="connsiteX526" fmla="*/ 3440622 w 4429095"/>
              <a:gd name="connsiteY526" fmla="*/ 115322 h 498539"/>
              <a:gd name="connsiteX527" fmla="*/ 3385234 w 4429095"/>
              <a:gd name="connsiteY527" fmla="*/ 182621 h 498539"/>
              <a:gd name="connsiteX528" fmla="*/ 3440622 w 4429095"/>
              <a:gd name="connsiteY528" fmla="*/ 249920 h 498539"/>
              <a:gd name="connsiteX529" fmla="*/ 3486480 w 4429095"/>
              <a:gd name="connsiteY529" fmla="*/ 204982 h 498539"/>
              <a:gd name="connsiteX530" fmla="*/ 3505755 w 4429095"/>
              <a:gd name="connsiteY530" fmla="*/ 204982 h 498539"/>
              <a:gd name="connsiteX531" fmla="*/ 3440622 w 4429095"/>
              <a:gd name="connsiteY531" fmla="*/ 266162 h 498539"/>
              <a:gd name="connsiteX532" fmla="*/ 3366014 w 4429095"/>
              <a:gd name="connsiteY532" fmla="*/ 182675 h 498539"/>
              <a:gd name="connsiteX533" fmla="*/ 3440622 w 4429095"/>
              <a:gd name="connsiteY533" fmla="*/ 99188 h 498539"/>
              <a:gd name="connsiteX534" fmla="*/ 3896932 w 4429095"/>
              <a:gd name="connsiteY534" fmla="*/ 99134 h 498539"/>
              <a:gd name="connsiteX535" fmla="*/ 3971540 w 4429095"/>
              <a:gd name="connsiteY535" fmla="*/ 182621 h 498539"/>
              <a:gd name="connsiteX536" fmla="*/ 3896932 w 4429095"/>
              <a:gd name="connsiteY536" fmla="*/ 266108 h 498539"/>
              <a:gd name="connsiteX537" fmla="*/ 3822324 w 4429095"/>
              <a:gd name="connsiteY537" fmla="*/ 182621 h 498539"/>
              <a:gd name="connsiteX538" fmla="*/ 3896932 w 4429095"/>
              <a:gd name="connsiteY538" fmla="*/ 99134 h 498539"/>
              <a:gd name="connsiteX539" fmla="*/ 3739162 w 4429095"/>
              <a:gd name="connsiteY539" fmla="*/ 99134 h 498539"/>
              <a:gd name="connsiteX540" fmla="*/ 3813770 w 4429095"/>
              <a:gd name="connsiteY540" fmla="*/ 182621 h 498539"/>
              <a:gd name="connsiteX541" fmla="*/ 3739162 w 4429095"/>
              <a:gd name="connsiteY541" fmla="*/ 266108 h 498539"/>
              <a:gd name="connsiteX542" fmla="*/ 3664554 w 4429095"/>
              <a:gd name="connsiteY542" fmla="*/ 182621 h 498539"/>
              <a:gd name="connsiteX543" fmla="*/ 3739162 w 4429095"/>
              <a:gd name="connsiteY543" fmla="*/ 99134 h 498539"/>
              <a:gd name="connsiteX544" fmla="*/ 2807267 w 4429095"/>
              <a:gd name="connsiteY544" fmla="*/ 99134 h 498539"/>
              <a:gd name="connsiteX545" fmla="*/ 2865362 w 4429095"/>
              <a:gd name="connsiteY545" fmla="*/ 149919 h 498539"/>
              <a:gd name="connsiteX546" fmla="*/ 2865362 w 4429095"/>
              <a:gd name="connsiteY546" fmla="*/ 233731 h 498539"/>
              <a:gd name="connsiteX547" fmla="*/ 2876678 w 4429095"/>
              <a:gd name="connsiteY547" fmla="*/ 245372 h 498539"/>
              <a:gd name="connsiteX548" fmla="*/ 2882796 w 4429095"/>
              <a:gd name="connsiteY548" fmla="*/ 244126 h 498539"/>
              <a:gd name="connsiteX549" fmla="*/ 2882796 w 4429095"/>
              <a:gd name="connsiteY549" fmla="*/ 260315 h 498539"/>
              <a:gd name="connsiteX550" fmla="*/ 2870235 w 4429095"/>
              <a:gd name="connsiteY550" fmla="*/ 261506 h 498539"/>
              <a:gd name="connsiteX551" fmla="*/ 2847603 w 4429095"/>
              <a:gd name="connsiteY551" fmla="*/ 234002 h 498539"/>
              <a:gd name="connsiteX552" fmla="*/ 2847008 w 4429095"/>
              <a:gd name="connsiteY552" fmla="*/ 234002 h 498539"/>
              <a:gd name="connsiteX553" fmla="*/ 2789509 w 4429095"/>
              <a:gd name="connsiteY553" fmla="*/ 266108 h 498539"/>
              <a:gd name="connsiteX554" fmla="*/ 2736612 w 4429095"/>
              <a:gd name="connsiteY554" fmla="*/ 219925 h 498539"/>
              <a:gd name="connsiteX555" fmla="*/ 2821344 w 4429095"/>
              <a:gd name="connsiteY555" fmla="*/ 169140 h 498539"/>
              <a:gd name="connsiteX556" fmla="*/ 2846141 w 4429095"/>
              <a:gd name="connsiteY556" fmla="*/ 147754 h 498539"/>
              <a:gd name="connsiteX557" fmla="*/ 2804831 w 4429095"/>
              <a:gd name="connsiteY557" fmla="*/ 115322 h 498539"/>
              <a:gd name="connsiteX558" fmla="*/ 2762654 w 4429095"/>
              <a:gd name="connsiteY558" fmla="*/ 152031 h 498539"/>
              <a:gd name="connsiteX559" fmla="*/ 2743380 w 4429095"/>
              <a:gd name="connsiteY559" fmla="*/ 152031 h 498539"/>
              <a:gd name="connsiteX560" fmla="*/ 2807267 w 4429095"/>
              <a:gd name="connsiteY560" fmla="*/ 99134 h 498539"/>
              <a:gd name="connsiteX561" fmla="*/ 2564169 w 4429095"/>
              <a:gd name="connsiteY561" fmla="*/ 99079 h 498539"/>
              <a:gd name="connsiteX562" fmla="*/ 2609432 w 4429095"/>
              <a:gd name="connsiteY562" fmla="*/ 129940 h 498539"/>
              <a:gd name="connsiteX563" fmla="*/ 2659567 w 4429095"/>
              <a:gd name="connsiteY563" fmla="*/ 99079 h 498539"/>
              <a:gd name="connsiteX564" fmla="*/ 2711869 w 4429095"/>
              <a:gd name="connsiteY564" fmla="*/ 154412 h 498539"/>
              <a:gd name="connsiteX565" fmla="*/ 2711869 w 4429095"/>
              <a:gd name="connsiteY565" fmla="*/ 261451 h 498539"/>
              <a:gd name="connsiteX566" fmla="*/ 2692594 w 4429095"/>
              <a:gd name="connsiteY566" fmla="*/ 261451 h 498539"/>
              <a:gd name="connsiteX567" fmla="*/ 2692594 w 4429095"/>
              <a:gd name="connsiteY567" fmla="*/ 155333 h 498539"/>
              <a:gd name="connsiteX568" fmla="*/ 2655290 w 4429095"/>
              <a:gd name="connsiteY568" fmla="*/ 115267 h 498539"/>
              <a:gd name="connsiteX569" fmla="*/ 2612463 w 4429095"/>
              <a:gd name="connsiteY569" fmla="*/ 172171 h 498539"/>
              <a:gd name="connsiteX570" fmla="*/ 2612463 w 4429095"/>
              <a:gd name="connsiteY570" fmla="*/ 261451 h 498539"/>
              <a:gd name="connsiteX571" fmla="*/ 2593189 w 4429095"/>
              <a:gd name="connsiteY571" fmla="*/ 261451 h 498539"/>
              <a:gd name="connsiteX572" fmla="*/ 2593189 w 4429095"/>
              <a:gd name="connsiteY572" fmla="*/ 154412 h 498539"/>
              <a:gd name="connsiteX573" fmla="*/ 2560162 w 4429095"/>
              <a:gd name="connsiteY573" fmla="*/ 115267 h 498539"/>
              <a:gd name="connsiteX574" fmla="*/ 2513059 w 4429095"/>
              <a:gd name="connsiteY574" fmla="*/ 173362 h 498539"/>
              <a:gd name="connsiteX575" fmla="*/ 2513059 w 4429095"/>
              <a:gd name="connsiteY575" fmla="*/ 261451 h 498539"/>
              <a:gd name="connsiteX576" fmla="*/ 2493784 w 4429095"/>
              <a:gd name="connsiteY576" fmla="*/ 261451 h 498539"/>
              <a:gd name="connsiteX577" fmla="*/ 2493784 w 4429095"/>
              <a:gd name="connsiteY577" fmla="*/ 103681 h 498539"/>
              <a:gd name="connsiteX578" fmla="*/ 2511543 w 4429095"/>
              <a:gd name="connsiteY578" fmla="*/ 103681 h 498539"/>
              <a:gd name="connsiteX579" fmla="*/ 2511543 w 4429095"/>
              <a:gd name="connsiteY579" fmla="*/ 130265 h 498539"/>
              <a:gd name="connsiteX580" fmla="*/ 2512463 w 4429095"/>
              <a:gd name="connsiteY580" fmla="*/ 130265 h 498539"/>
              <a:gd name="connsiteX581" fmla="*/ 2564169 w 4429095"/>
              <a:gd name="connsiteY581" fmla="*/ 99079 h 498539"/>
              <a:gd name="connsiteX582" fmla="*/ 1178024 w 4429095"/>
              <a:gd name="connsiteY582" fmla="*/ 96806 h 498539"/>
              <a:gd name="connsiteX583" fmla="*/ 1253390 w 4429095"/>
              <a:gd name="connsiteY583" fmla="*/ 190039 h 498539"/>
              <a:gd name="connsiteX584" fmla="*/ 1136064 w 4429095"/>
              <a:gd name="connsiteY584" fmla="*/ 190039 h 498539"/>
              <a:gd name="connsiteX585" fmla="*/ 1136009 w 4429095"/>
              <a:gd name="connsiteY585" fmla="*/ 190039 h 498539"/>
              <a:gd name="connsiteX586" fmla="*/ 1178944 w 4429095"/>
              <a:gd name="connsiteY586" fmla="*/ 237305 h 498539"/>
              <a:gd name="connsiteX587" fmla="*/ 1217872 w 4429095"/>
              <a:gd name="connsiteY587" fmla="*/ 210721 h 498539"/>
              <a:gd name="connsiteX588" fmla="*/ 1251224 w 4429095"/>
              <a:gd name="connsiteY588" fmla="*/ 210721 h 498539"/>
              <a:gd name="connsiteX589" fmla="*/ 1178944 w 4429095"/>
              <a:gd name="connsiteY589" fmla="*/ 265080 h 498539"/>
              <a:gd name="connsiteX590" fmla="*/ 1100817 w 4429095"/>
              <a:gd name="connsiteY590" fmla="*/ 181105 h 498539"/>
              <a:gd name="connsiteX591" fmla="*/ 1178024 w 4429095"/>
              <a:gd name="connsiteY591" fmla="*/ 96806 h 498539"/>
              <a:gd name="connsiteX592" fmla="*/ 632704 w 4429095"/>
              <a:gd name="connsiteY592" fmla="*/ 96806 h 498539"/>
              <a:gd name="connsiteX593" fmla="*/ 708070 w 4429095"/>
              <a:gd name="connsiteY593" fmla="*/ 190039 h 498539"/>
              <a:gd name="connsiteX594" fmla="*/ 590744 w 4429095"/>
              <a:gd name="connsiteY594" fmla="*/ 190039 h 498539"/>
              <a:gd name="connsiteX595" fmla="*/ 590689 w 4429095"/>
              <a:gd name="connsiteY595" fmla="*/ 190039 h 498539"/>
              <a:gd name="connsiteX596" fmla="*/ 633625 w 4429095"/>
              <a:gd name="connsiteY596" fmla="*/ 237305 h 498539"/>
              <a:gd name="connsiteX597" fmla="*/ 672553 w 4429095"/>
              <a:gd name="connsiteY597" fmla="*/ 210721 h 498539"/>
              <a:gd name="connsiteX598" fmla="*/ 705904 w 4429095"/>
              <a:gd name="connsiteY598" fmla="*/ 210721 h 498539"/>
              <a:gd name="connsiteX599" fmla="*/ 633625 w 4429095"/>
              <a:gd name="connsiteY599" fmla="*/ 265080 h 498539"/>
              <a:gd name="connsiteX600" fmla="*/ 555497 w 4429095"/>
              <a:gd name="connsiteY600" fmla="*/ 181105 h 498539"/>
              <a:gd name="connsiteX601" fmla="*/ 632704 w 4429095"/>
              <a:gd name="connsiteY601" fmla="*/ 96806 h 498539"/>
              <a:gd name="connsiteX602" fmla="*/ 1336985 w 4429095"/>
              <a:gd name="connsiteY602" fmla="*/ 96751 h 498539"/>
              <a:gd name="connsiteX603" fmla="*/ 1400872 w 4429095"/>
              <a:gd name="connsiteY603" fmla="*/ 143097 h 498539"/>
              <a:gd name="connsiteX604" fmla="*/ 1400872 w 4429095"/>
              <a:gd name="connsiteY604" fmla="*/ 225230 h 498539"/>
              <a:gd name="connsiteX605" fmla="*/ 1400926 w 4429095"/>
              <a:gd name="connsiteY605" fmla="*/ 225176 h 498539"/>
              <a:gd name="connsiteX606" fmla="*/ 1409264 w 4429095"/>
              <a:gd name="connsiteY606" fmla="*/ 237196 h 498539"/>
              <a:gd name="connsiteX607" fmla="*/ 1417927 w 4429095"/>
              <a:gd name="connsiteY607" fmla="*/ 236600 h 498539"/>
              <a:gd name="connsiteX608" fmla="*/ 1417927 w 4429095"/>
              <a:gd name="connsiteY608" fmla="*/ 260964 h 498539"/>
              <a:gd name="connsiteX609" fmla="*/ 1395674 w 4429095"/>
              <a:gd name="connsiteY609" fmla="*/ 264970 h 498539"/>
              <a:gd name="connsiteX610" fmla="*/ 1368496 w 4429095"/>
              <a:gd name="connsiteY610" fmla="*/ 245533 h 498539"/>
              <a:gd name="connsiteX611" fmla="*/ 1313217 w 4429095"/>
              <a:gd name="connsiteY611" fmla="*/ 264970 h 498539"/>
              <a:gd name="connsiteX612" fmla="*/ 1258533 w 4429095"/>
              <a:gd name="connsiteY612" fmla="*/ 218354 h 498539"/>
              <a:gd name="connsiteX613" fmla="*/ 1319984 w 4429095"/>
              <a:gd name="connsiteY613" fmla="*/ 168652 h 498539"/>
              <a:gd name="connsiteX614" fmla="*/ 1367846 w 4429095"/>
              <a:gd name="connsiteY614" fmla="*/ 146129 h 498539"/>
              <a:gd name="connsiteX615" fmla="*/ 1334819 w 4429095"/>
              <a:gd name="connsiteY615" fmla="*/ 124526 h 498539"/>
              <a:gd name="connsiteX616" fmla="*/ 1299627 w 4429095"/>
              <a:gd name="connsiteY616" fmla="*/ 149864 h 498539"/>
              <a:gd name="connsiteX617" fmla="*/ 1264434 w 4429095"/>
              <a:gd name="connsiteY617" fmla="*/ 149864 h 498539"/>
              <a:gd name="connsiteX618" fmla="*/ 1336985 w 4429095"/>
              <a:gd name="connsiteY618" fmla="*/ 96751 h 498539"/>
              <a:gd name="connsiteX619" fmla="*/ 804335 w 4429095"/>
              <a:gd name="connsiteY619" fmla="*/ 96751 h 498539"/>
              <a:gd name="connsiteX620" fmla="*/ 817600 w 4429095"/>
              <a:gd name="connsiteY620" fmla="*/ 97671 h 498539"/>
              <a:gd name="connsiteX621" fmla="*/ 817600 w 4429095"/>
              <a:gd name="connsiteY621" fmla="*/ 131618 h 498539"/>
              <a:gd name="connsiteX622" fmla="*/ 802439 w 4429095"/>
              <a:gd name="connsiteY622" fmla="*/ 130048 h 498539"/>
              <a:gd name="connsiteX623" fmla="*/ 759233 w 4429095"/>
              <a:gd name="connsiteY623" fmla="*/ 184732 h 498539"/>
              <a:gd name="connsiteX624" fmla="*/ 759233 w 4429095"/>
              <a:gd name="connsiteY624" fmla="*/ 260693 h 498539"/>
              <a:gd name="connsiteX625" fmla="*/ 724041 w 4429095"/>
              <a:gd name="connsiteY625" fmla="*/ 260693 h 498539"/>
              <a:gd name="connsiteX626" fmla="*/ 724041 w 4429095"/>
              <a:gd name="connsiteY626" fmla="*/ 101028 h 498539"/>
              <a:gd name="connsiteX627" fmla="*/ 724095 w 4429095"/>
              <a:gd name="connsiteY627" fmla="*/ 101082 h 498539"/>
              <a:gd name="connsiteX628" fmla="*/ 757123 w 4429095"/>
              <a:gd name="connsiteY628" fmla="*/ 101082 h 498539"/>
              <a:gd name="connsiteX629" fmla="*/ 757123 w 4429095"/>
              <a:gd name="connsiteY629" fmla="*/ 131943 h 498539"/>
              <a:gd name="connsiteX630" fmla="*/ 757717 w 4429095"/>
              <a:gd name="connsiteY630" fmla="*/ 131943 h 498539"/>
              <a:gd name="connsiteX631" fmla="*/ 804335 w 4429095"/>
              <a:gd name="connsiteY631" fmla="*/ 96751 h 498539"/>
              <a:gd name="connsiteX632" fmla="*/ 234706 w 4429095"/>
              <a:gd name="connsiteY632" fmla="*/ 96751 h 498539"/>
              <a:gd name="connsiteX633" fmla="*/ 315323 w 4429095"/>
              <a:gd name="connsiteY633" fmla="*/ 180725 h 498539"/>
              <a:gd name="connsiteX634" fmla="*/ 234706 w 4429095"/>
              <a:gd name="connsiteY634" fmla="*/ 265025 h 498539"/>
              <a:gd name="connsiteX635" fmla="*/ 154087 w 4429095"/>
              <a:gd name="connsiteY635" fmla="*/ 180725 h 498539"/>
              <a:gd name="connsiteX636" fmla="*/ 234706 w 4429095"/>
              <a:gd name="connsiteY636" fmla="*/ 96751 h 498539"/>
              <a:gd name="connsiteX637" fmla="*/ 4244633 w 4429095"/>
              <a:gd name="connsiteY637" fmla="*/ 79156 h 498539"/>
              <a:gd name="connsiteX638" fmla="*/ 4218591 w 4429095"/>
              <a:gd name="connsiteY638" fmla="*/ 85490 h 498539"/>
              <a:gd name="connsiteX639" fmla="*/ 4199154 w 4429095"/>
              <a:gd name="connsiteY639" fmla="*/ 103303 h 498539"/>
              <a:gd name="connsiteX640" fmla="*/ 4198558 w 4429095"/>
              <a:gd name="connsiteY640" fmla="*/ 103303 h 498539"/>
              <a:gd name="connsiteX641" fmla="*/ 4198558 w 4429095"/>
              <a:gd name="connsiteY641" fmla="*/ 83162 h 498539"/>
              <a:gd name="connsiteX642" fmla="*/ 4160009 w 4429095"/>
              <a:gd name="connsiteY642" fmla="*/ 83162 h 498539"/>
              <a:gd name="connsiteX643" fmla="*/ 4160009 w 4429095"/>
              <a:gd name="connsiteY643" fmla="*/ 231782 h 498539"/>
              <a:gd name="connsiteX644" fmla="*/ 4200887 w 4429095"/>
              <a:gd name="connsiteY644" fmla="*/ 231782 h 498539"/>
              <a:gd name="connsiteX645" fmla="*/ 4200887 w 4429095"/>
              <a:gd name="connsiteY645" fmla="*/ 145480 h 498539"/>
              <a:gd name="connsiteX646" fmla="*/ 4204027 w 4429095"/>
              <a:gd name="connsiteY646" fmla="*/ 127775 h 498539"/>
              <a:gd name="connsiteX647" fmla="*/ 4211661 w 4429095"/>
              <a:gd name="connsiteY647" fmla="*/ 117434 h 498539"/>
              <a:gd name="connsiteX648" fmla="*/ 4220865 w 4429095"/>
              <a:gd name="connsiteY648" fmla="*/ 112561 h 498539"/>
              <a:gd name="connsiteX649" fmla="*/ 4228499 w 4429095"/>
              <a:gd name="connsiteY649" fmla="*/ 111262 h 498539"/>
              <a:gd name="connsiteX650" fmla="*/ 4243334 w 4429095"/>
              <a:gd name="connsiteY650" fmla="*/ 114565 h 498539"/>
              <a:gd name="connsiteX651" fmla="*/ 4250535 w 4429095"/>
              <a:gd name="connsiteY651" fmla="*/ 123336 h 498539"/>
              <a:gd name="connsiteX652" fmla="*/ 4252971 w 4429095"/>
              <a:gd name="connsiteY652" fmla="*/ 135301 h 498539"/>
              <a:gd name="connsiteX653" fmla="*/ 4253242 w 4429095"/>
              <a:gd name="connsiteY653" fmla="*/ 148403 h 498539"/>
              <a:gd name="connsiteX654" fmla="*/ 4253242 w 4429095"/>
              <a:gd name="connsiteY654" fmla="*/ 231836 h 498539"/>
              <a:gd name="connsiteX655" fmla="*/ 4294065 w 4429095"/>
              <a:gd name="connsiteY655" fmla="*/ 231836 h 498539"/>
              <a:gd name="connsiteX656" fmla="*/ 4294065 w 4429095"/>
              <a:gd name="connsiteY656" fmla="*/ 148999 h 498539"/>
              <a:gd name="connsiteX657" fmla="*/ 4295094 w 4429095"/>
              <a:gd name="connsiteY657" fmla="*/ 135355 h 498539"/>
              <a:gd name="connsiteX658" fmla="*/ 4299100 w 4429095"/>
              <a:gd name="connsiteY658" fmla="*/ 123281 h 498539"/>
              <a:gd name="connsiteX659" fmla="*/ 4307438 w 4429095"/>
              <a:gd name="connsiteY659" fmla="*/ 114673 h 498539"/>
              <a:gd name="connsiteX660" fmla="*/ 4321407 w 4429095"/>
              <a:gd name="connsiteY660" fmla="*/ 111370 h 498539"/>
              <a:gd name="connsiteX661" fmla="*/ 4335051 w 4429095"/>
              <a:gd name="connsiteY661" fmla="*/ 114240 h 498539"/>
              <a:gd name="connsiteX662" fmla="*/ 4342685 w 4429095"/>
              <a:gd name="connsiteY662" fmla="*/ 122036 h 498539"/>
              <a:gd name="connsiteX663" fmla="*/ 4345825 w 4429095"/>
              <a:gd name="connsiteY663" fmla="*/ 133514 h 498539"/>
              <a:gd name="connsiteX664" fmla="*/ 4346366 w 4429095"/>
              <a:gd name="connsiteY664" fmla="*/ 147591 h 498539"/>
              <a:gd name="connsiteX665" fmla="*/ 4346366 w 4429095"/>
              <a:gd name="connsiteY665" fmla="*/ 231890 h 498539"/>
              <a:gd name="connsiteX666" fmla="*/ 4346475 w 4429095"/>
              <a:gd name="connsiteY666" fmla="*/ 231890 h 498539"/>
              <a:gd name="connsiteX667" fmla="*/ 4387352 w 4429095"/>
              <a:gd name="connsiteY667" fmla="*/ 231890 h 498539"/>
              <a:gd name="connsiteX668" fmla="*/ 4387352 w 4429095"/>
              <a:gd name="connsiteY668" fmla="*/ 132377 h 498539"/>
              <a:gd name="connsiteX669" fmla="*/ 4383345 w 4429095"/>
              <a:gd name="connsiteY669" fmla="*/ 107797 h 498539"/>
              <a:gd name="connsiteX670" fmla="*/ 4372138 w 4429095"/>
              <a:gd name="connsiteY670" fmla="*/ 91229 h 498539"/>
              <a:gd name="connsiteX671" fmla="*/ 4354867 w 4429095"/>
              <a:gd name="connsiteY671" fmla="*/ 82025 h 498539"/>
              <a:gd name="connsiteX672" fmla="*/ 4332993 w 4429095"/>
              <a:gd name="connsiteY672" fmla="*/ 79156 h 498539"/>
              <a:gd name="connsiteX673" fmla="*/ 4306085 w 4429095"/>
              <a:gd name="connsiteY673" fmla="*/ 86627 h 498539"/>
              <a:gd name="connsiteX674" fmla="*/ 4288109 w 4429095"/>
              <a:gd name="connsiteY674" fmla="*/ 103899 h 498539"/>
              <a:gd name="connsiteX675" fmla="*/ 4270405 w 4429095"/>
              <a:gd name="connsiteY675" fmla="*/ 84624 h 498539"/>
              <a:gd name="connsiteX676" fmla="*/ 4244633 w 4429095"/>
              <a:gd name="connsiteY676" fmla="*/ 79156 h 498539"/>
              <a:gd name="connsiteX677" fmla="*/ 2185229 w 4429095"/>
              <a:gd name="connsiteY677" fmla="*/ 60855 h 498539"/>
              <a:gd name="connsiteX678" fmla="*/ 2185229 w 4429095"/>
              <a:gd name="connsiteY678" fmla="*/ 150190 h 498539"/>
              <a:gd name="connsiteX679" fmla="*/ 2256804 w 4429095"/>
              <a:gd name="connsiteY679" fmla="*/ 150190 h 498539"/>
              <a:gd name="connsiteX680" fmla="*/ 2305424 w 4429095"/>
              <a:gd name="connsiteY680" fmla="*/ 105523 h 498539"/>
              <a:gd name="connsiteX681" fmla="*/ 2256804 w 4429095"/>
              <a:gd name="connsiteY681" fmla="*/ 60855 h 498539"/>
              <a:gd name="connsiteX682" fmla="*/ 1440125 w 4429095"/>
              <a:gd name="connsiteY682" fmla="*/ 53221 h 498539"/>
              <a:gd name="connsiteX683" fmla="*/ 1475317 w 4429095"/>
              <a:gd name="connsiteY683" fmla="*/ 53221 h 498539"/>
              <a:gd name="connsiteX684" fmla="*/ 1475317 w 4429095"/>
              <a:gd name="connsiteY684" fmla="*/ 101083 h 498539"/>
              <a:gd name="connsiteX685" fmla="*/ 1507098 w 4429095"/>
              <a:gd name="connsiteY685" fmla="*/ 101083 h 498539"/>
              <a:gd name="connsiteX686" fmla="*/ 1507098 w 4429095"/>
              <a:gd name="connsiteY686" fmla="*/ 127341 h 498539"/>
              <a:gd name="connsiteX687" fmla="*/ 1475317 w 4429095"/>
              <a:gd name="connsiteY687" fmla="*/ 127341 h 498539"/>
              <a:gd name="connsiteX688" fmla="*/ 1475317 w 4429095"/>
              <a:gd name="connsiteY688" fmla="*/ 212561 h 498539"/>
              <a:gd name="connsiteX689" fmla="*/ 1492318 w 4429095"/>
              <a:gd name="connsiteY689" fmla="*/ 234489 h 498539"/>
              <a:gd name="connsiteX690" fmla="*/ 1507153 w 4429095"/>
              <a:gd name="connsiteY690" fmla="*/ 233243 h 498539"/>
              <a:gd name="connsiteX691" fmla="*/ 1507153 w 4429095"/>
              <a:gd name="connsiteY691" fmla="*/ 260423 h 498539"/>
              <a:gd name="connsiteX692" fmla="*/ 1484305 w 4429095"/>
              <a:gd name="connsiteY692" fmla="*/ 262264 h 498539"/>
              <a:gd name="connsiteX693" fmla="*/ 1440125 w 4429095"/>
              <a:gd name="connsiteY693" fmla="*/ 221495 h 498539"/>
              <a:gd name="connsiteX694" fmla="*/ 1440125 w 4429095"/>
              <a:gd name="connsiteY694" fmla="*/ 127287 h 498539"/>
              <a:gd name="connsiteX695" fmla="*/ 1413595 w 4429095"/>
              <a:gd name="connsiteY695" fmla="*/ 127287 h 498539"/>
              <a:gd name="connsiteX696" fmla="*/ 1413595 w 4429095"/>
              <a:gd name="connsiteY696" fmla="*/ 101083 h 498539"/>
              <a:gd name="connsiteX697" fmla="*/ 1440125 w 4429095"/>
              <a:gd name="connsiteY697" fmla="*/ 101083 h 498539"/>
              <a:gd name="connsiteX698" fmla="*/ 3988378 w 4429095"/>
              <a:gd name="connsiteY698" fmla="*/ 43151 h 498539"/>
              <a:gd name="connsiteX699" fmla="*/ 4007653 w 4429095"/>
              <a:gd name="connsiteY699" fmla="*/ 43151 h 498539"/>
              <a:gd name="connsiteX700" fmla="*/ 4007653 w 4429095"/>
              <a:gd name="connsiteY700" fmla="*/ 261506 h 498539"/>
              <a:gd name="connsiteX701" fmla="*/ 3988378 w 4429095"/>
              <a:gd name="connsiteY701" fmla="*/ 261506 h 498539"/>
              <a:gd name="connsiteX702" fmla="*/ 3520157 w 4429095"/>
              <a:gd name="connsiteY702" fmla="*/ 43151 h 498539"/>
              <a:gd name="connsiteX703" fmla="*/ 3539432 w 4429095"/>
              <a:gd name="connsiteY703" fmla="*/ 43151 h 498539"/>
              <a:gd name="connsiteX704" fmla="*/ 3539432 w 4429095"/>
              <a:gd name="connsiteY704" fmla="*/ 130915 h 498539"/>
              <a:gd name="connsiteX705" fmla="*/ 3540027 w 4429095"/>
              <a:gd name="connsiteY705" fmla="*/ 130915 h 498539"/>
              <a:gd name="connsiteX706" fmla="*/ 3590488 w 4429095"/>
              <a:gd name="connsiteY706" fmla="*/ 99134 h 498539"/>
              <a:gd name="connsiteX707" fmla="*/ 3648312 w 4429095"/>
              <a:gd name="connsiteY707" fmla="*/ 159990 h 498539"/>
              <a:gd name="connsiteX708" fmla="*/ 3648312 w 4429095"/>
              <a:gd name="connsiteY708" fmla="*/ 261506 h 498539"/>
              <a:gd name="connsiteX709" fmla="*/ 3629037 w 4429095"/>
              <a:gd name="connsiteY709" fmla="*/ 261506 h 498539"/>
              <a:gd name="connsiteX710" fmla="*/ 3629037 w 4429095"/>
              <a:gd name="connsiteY710" fmla="*/ 163022 h 498539"/>
              <a:gd name="connsiteX711" fmla="*/ 3588972 w 4429095"/>
              <a:gd name="connsiteY711" fmla="*/ 115322 h 498539"/>
              <a:gd name="connsiteX712" fmla="*/ 3539432 w 4429095"/>
              <a:gd name="connsiteY712" fmla="*/ 169464 h 498539"/>
              <a:gd name="connsiteX713" fmla="*/ 3539432 w 4429095"/>
              <a:gd name="connsiteY713" fmla="*/ 261506 h 498539"/>
              <a:gd name="connsiteX714" fmla="*/ 3520157 w 4429095"/>
              <a:gd name="connsiteY714" fmla="*/ 261506 h 498539"/>
              <a:gd name="connsiteX715" fmla="*/ 2440887 w 4429095"/>
              <a:gd name="connsiteY715" fmla="*/ 43151 h 498539"/>
              <a:gd name="connsiteX716" fmla="*/ 2460162 w 4429095"/>
              <a:gd name="connsiteY716" fmla="*/ 43151 h 498539"/>
              <a:gd name="connsiteX717" fmla="*/ 2460162 w 4429095"/>
              <a:gd name="connsiteY717" fmla="*/ 74012 h 498539"/>
              <a:gd name="connsiteX718" fmla="*/ 2440887 w 4429095"/>
              <a:gd name="connsiteY718" fmla="*/ 74012 h 498539"/>
              <a:gd name="connsiteX719" fmla="*/ 2164492 w 4429095"/>
              <a:gd name="connsiteY719" fmla="*/ 43151 h 498539"/>
              <a:gd name="connsiteX720" fmla="*/ 2261407 w 4429095"/>
              <a:gd name="connsiteY720" fmla="*/ 43151 h 498539"/>
              <a:gd name="connsiteX721" fmla="*/ 2326215 w 4429095"/>
              <a:gd name="connsiteY721" fmla="*/ 105523 h 498539"/>
              <a:gd name="connsiteX722" fmla="*/ 2261407 w 4429095"/>
              <a:gd name="connsiteY722" fmla="*/ 167894 h 498539"/>
              <a:gd name="connsiteX723" fmla="*/ 2185283 w 4429095"/>
              <a:gd name="connsiteY723" fmla="*/ 167894 h 498539"/>
              <a:gd name="connsiteX724" fmla="*/ 2185283 w 4429095"/>
              <a:gd name="connsiteY724" fmla="*/ 261452 h 498539"/>
              <a:gd name="connsiteX725" fmla="*/ 2164492 w 4429095"/>
              <a:gd name="connsiteY725" fmla="*/ 261452 h 498539"/>
              <a:gd name="connsiteX726" fmla="*/ 1933251 w 4429095"/>
              <a:gd name="connsiteY726" fmla="*/ 43151 h 498539"/>
              <a:gd name="connsiteX727" fmla="*/ 2084037 w 4429095"/>
              <a:gd name="connsiteY727" fmla="*/ 43151 h 498539"/>
              <a:gd name="connsiteX728" fmla="*/ 2084037 w 4429095"/>
              <a:gd name="connsiteY728" fmla="*/ 60855 h 498539"/>
              <a:gd name="connsiteX729" fmla="*/ 1954042 w 4429095"/>
              <a:gd name="connsiteY729" fmla="*/ 60855 h 498539"/>
              <a:gd name="connsiteX730" fmla="*/ 1954042 w 4429095"/>
              <a:gd name="connsiteY730" fmla="*/ 139795 h 498539"/>
              <a:gd name="connsiteX731" fmla="*/ 2075753 w 4429095"/>
              <a:gd name="connsiteY731" fmla="*/ 139795 h 498539"/>
              <a:gd name="connsiteX732" fmla="*/ 2075753 w 4429095"/>
              <a:gd name="connsiteY732" fmla="*/ 157499 h 498539"/>
              <a:gd name="connsiteX733" fmla="*/ 1954042 w 4429095"/>
              <a:gd name="connsiteY733" fmla="*/ 157499 h 498539"/>
              <a:gd name="connsiteX734" fmla="*/ 1954042 w 4429095"/>
              <a:gd name="connsiteY734" fmla="*/ 243747 h 498539"/>
              <a:gd name="connsiteX735" fmla="*/ 2085553 w 4429095"/>
              <a:gd name="connsiteY735" fmla="*/ 243747 h 498539"/>
              <a:gd name="connsiteX736" fmla="*/ 2085553 w 4429095"/>
              <a:gd name="connsiteY736" fmla="*/ 261506 h 498539"/>
              <a:gd name="connsiteX737" fmla="*/ 1933251 w 4429095"/>
              <a:gd name="connsiteY737" fmla="*/ 261506 h 498539"/>
              <a:gd name="connsiteX738" fmla="*/ 1523232 w 4429095"/>
              <a:gd name="connsiteY738" fmla="*/ 40227 h 498539"/>
              <a:gd name="connsiteX739" fmla="*/ 1558424 w 4429095"/>
              <a:gd name="connsiteY739" fmla="*/ 40227 h 498539"/>
              <a:gd name="connsiteX740" fmla="*/ 1558424 w 4429095"/>
              <a:gd name="connsiteY740" fmla="*/ 122036 h 498539"/>
              <a:gd name="connsiteX741" fmla="*/ 1559020 w 4429095"/>
              <a:gd name="connsiteY741" fmla="*/ 122036 h 498539"/>
              <a:gd name="connsiteX742" fmla="*/ 1606882 w 4429095"/>
              <a:gd name="connsiteY742" fmla="*/ 96697 h 498539"/>
              <a:gd name="connsiteX743" fmla="*/ 1663406 w 4429095"/>
              <a:gd name="connsiteY743" fmla="*/ 151056 h 498539"/>
              <a:gd name="connsiteX744" fmla="*/ 1663406 w 4429095"/>
              <a:gd name="connsiteY744" fmla="*/ 260694 h 498539"/>
              <a:gd name="connsiteX745" fmla="*/ 1628214 w 4429095"/>
              <a:gd name="connsiteY745" fmla="*/ 260694 h 498539"/>
              <a:gd name="connsiteX746" fmla="*/ 1628214 w 4429095"/>
              <a:gd name="connsiteY746" fmla="*/ 160368 h 498539"/>
              <a:gd name="connsiteX747" fmla="*/ 1597028 w 4429095"/>
              <a:gd name="connsiteY747" fmla="*/ 124526 h 498539"/>
              <a:gd name="connsiteX748" fmla="*/ 1558424 w 4429095"/>
              <a:gd name="connsiteY748" fmla="*/ 166540 h 498539"/>
              <a:gd name="connsiteX749" fmla="*/ 1558424 w 4429095"/>
              <a:gd name="connsiteY749" fmla="*/ 260694 h 498539"/>
              <a:gd name="connsiteX750" fmla="*/ 1523232 w 4429095"/>
              <a:gd name="connsiteY750" fmla="*/ 260694 h 498539"/>
              <a:gd name="connsiteX751" fmla="*/ 902548 w 4429095"/>
              <a:gd name="connsiteY751" fmla="*/ 40227 h 498539"/>
              <a:gd name="connsiteX752" fmla="*/ 941151 w 4429095"/>
              <a:gd name="connsiteY752" fmla="*/ 40227 h 498539"/>
              <a:gd name="connsiteX753" fmla="*/ 941151 w 4429095"/>
              <a:gd name="connsiteY753" fmla="*/ 127937 h 498539"/>
              <a:gd name="connsiteX754" fmla="*/ 1041531 w 4429095"/>
              <a:gd name="connsiteY754" fmla="*/ 127937 h 498539"/>
              <a:gd name="connsiteX755" fmla="*/ 1041531 w 4429095"/>
              <a:gd name="connsiteY755" fmla="*/ 40227 h 498539"/>
              <a:gd name="connsiteX756" fmla="*/ 1080135 w 4429095"/>
              <a:gd name="connsiteY756" fmla="*/ 40227 h 498539"/>
              <a:gd name="connsiteX757" fmla="*/ 1080135 w 4429095"/>
              <a:gd name="connsiteY757" fmla="*/ 260694 h 498539"/>
              <a:gd name="connsiteX758" fmla="*/ 1041531 w 4429095"/>
              <a:gd name="connsiteY758" fmla="*/ 260694 h 498539"/>
              <a:gd name="connsiteX759" fmla="*/ 1041531 w 4429095"/>
              <a:gd name="connsiteY759" fmla="*/ 161289 h 498539"/>
              <a:gd name="connsiteX760" fmla="*/ 941151 w 4429095"/>
              <a:gd name="connsiteY760" fmla="*/ 161289 h 498539"/>
              <a:gd name="connsiteX761" fmla="*/ 941151 w 4429095"/>
              <a:gd name="connsiteY761" fmla="*/ 260694 h 498539"/>
              <a:gd name="connsiteX762" fmla="*/ 902548 w 4429095"/>
              <a:gd name="connsiteY762" fmla="*/ 260694 h 498539"/>
              <a:gd name="connsiteX763" fmla="*/ 0 w 4429095"/>
              <a:gd name="connsiteY763" fmla="*/ 40227 h 498539"/>
              <a:gd name="connsiteX764" fmla="*/ 38603 w 4429095"/>
              <a:gd name="connsiteY764" fmla="*/ 40227 h 498539"/>
              <a:gd name="connsiteX765" fmla="*/ 38603 w 4429095"/>
              <a:gd name="connsiteY765" fmla="*/ 227342 h 498539"/>
              <a:gd name="connsiteX766" fmla="*/ 150678 w 4429095"/>
              <a:gd name="connsiteY766" fmla="*/ 227342 h 498539"/>
              <a:gd name="connsiteX767" fmla="*/ 150678 w 4429095"/>
              <a:gd name="connsiteY767" fmla="*/ 260694 h 498539"/>
              <a:gd name="connsiteX768" fmla="*/ 0 w 4429095"/>
              <a:gd name="connsiteY768" fmla="*/ 260694 h 498539"/>
              <a:gd name="connsiteX769" fmla="*/ 1822801 w 4429095"/>
              <a:gd name="connsiteY769" fmla="*/ 38657 h 498539"/>
              <a:gd name="connsiteX770" fmla="*/ 1910565 w 4429095"/>
              <a:gd name="connsiteY770" fmla="*/ 109312 h 498539"/>
              <a:gd name="connsiteX771" fmla="*/ 1889774 w 4429095"/>
              <a:gd name="connsiteY771" fmla="*/ 109312 h 498539"/>
              <a:gd name="connsiteX772" fmla="*/ 1889829 w 4429095"/>
              <a:gd name="connsiteY772" fmla="*/ 109204 h 498539"/>
              <a:gd name="connsiteX773" fmla="*/ 1822855 w 4429095"/>
              <a:gd name="connsiteY773" fmla="*/ 56307 h 498539"/>
              <a:gd name="connsiteX774" fmla="*/ 1740613 w 4429095"/>
              <a:gd name="connsiteY774" fmla="*/ 152355 h 498539"/>
              <a:gd name="connsiteX775" fmla="*/ 1822855 w 4429095"/>
              <a:gd name="connsiteY775" fmla="*/ 248403 h 498539"/>
              <a:gd name="connsiteX776" fmla="*/ 1892860 w 4429095"/>
              <a:gd name="connsiteY776" fmla="*/ 178398 h 498539"/>
              <a:gd name="connsiteX777" fmla="*/ 1913651 w 4429095"/>
              <a:gd name="connsiteY777" fmla="*/ 178398 h 498539"/>
              <a:gd name="connsiteX778" fmla="*/ 1822801 w 4429095"/>
              <a:gd name="connsiteY778" fmla="*/ 266162 h 498539"/>
              <a:gd name="connsiteX779" fmla="*/ 1719714 w 4429095"/>
              <a:gd name="connsiteY779" fmla="*/ 152409 h 498539"/>
              <a:gd name="connsiteX780" fmla="*/ 1822801 w 4429095"/>
              <a:gd name="connsiteY780" fmla="*/ 38657 h 498539"/>
              <a:gd name="connsiteX781" fmla="*/ 3268450 w 4429095"/>
              <a:gd name="connsiteY781" fmla="*/ 38495 h 498539"/>
              <a:gd name="connsiteX782" fmla="*/ 3349176 w 4429095"/>
              <a:gd name="connsiteY782" fmla="*/ 106389 h 498539"/>
              <a:gd name="connsiteX783" fmla="*/ 3328385 w 4429095"/>
              <a:gd name="connsiteY783" fmla="*/ 106389 h 498539"/>
              <a:gd name="connsiteX784" fmla="*/ 3268775 w 4429095"/>
              <a:gd name="connsiteY784" fmla="*/ 56254 h 498539"/>
              <a:gd name="connsiteX785" fmla="*/ 3214037 w 4429095"/>
              <a:gd name="connsiteY785" fmla="*/ 99676 h 498539"/>
              <a:gd name="connsiteX786" fmla="*/ 3247064 w 4429095"/>
              <a:gd name="connsiteY786" fmla="*/ 133027 h 498539"/>
              <a:gd name="connsiteX787" fmla="*/ 3300286 w 4429095"/>
              <a:gd name="connsiteY787" fmla="*/ 146184 h 498539"/>
              <a:gd name="connsiteX788" fmla="*/ 3356864 w 4429095"/>
              <a:gd name="connsiteY788" fmla="*/ 203682 h 498539"/>
              <a:gd name="connsiteX789" fmla="*/ 3273377 w 4429095"/>
              <a:gd name="connsiteY789" fmla="*/ 266054 h 498539"/>
              <a:gd name="connsiteX790" fmla="*/ 3186208 w 4429095"/>
              <a:gd name="connsiteY790" fmla="*/ 189606 h 498539"/>
              <a:gd name="connsiteX791" fmla="*/ 3206999 w 4429095"/>
              <a:gd name="connsiteY791" fmla="*/ 189606 h 498539"/>
              <a:gd name="connsiteX792" fmla="*/ 3278250 w 4429095"/>
              <a:gd name="connsiteY792" fmla="*/ 248296 h 498539"/>
              <a:gd name="connsiteX793" fmla="*/ 3336074 w 4429095"/>
              <a:gd name="connsiteY793" fmla="*/ 203953 h 498539"/>
              <a:gd name="connsiteX794" fmla="*/ 3291136 w 4429095"/>
              <a:gd name="connsiteY794" fmla="*/ 164484 h 498539"/>
              <a:gd name="connsiteX795" fmla="*/ 3242516 w 4429095"/>
              <a:gd name="connsiteY795" fmla="*/ 152572 h 498539"/>
              <a:gd name="connsiteX796" fmla="*/ 3193247 w 4429095"/>
              <a:gd name="connsiteY796" fmla="*/ 99946 h 498539"/>
              <a:gd name="connsiteX797" fmla="*/ 3268450 w 4429095"/>
              <a:gd name="connsiteY797" fmla="*/ 38495 h 498539"/>
              <a:gd name="connsiteX798" fmla="*/ 4273599 w 4429095"/>
              <a:gd name="connsiteY798" fmla="*/ 0 h 498539"/>
              <a:gd name="connsiteX799" fmla="*/ 4429095 w 4429095"/>
              <a:gd name="connsiteY799" fmla="*/ 155496 h 498539"/>
              <a:gd name="connsiteX800" fmla="*/ 4273599 w 4429095"/>
              <a:gd name="connsiteY800" fmla="*/ 310992 h 498539"/>
              <a:gd name="connsiteX801" fmla="*/ 4118103 w 4429095"/>
              <a:gd name="connsiteY801" fmla="*/ 155496 h 498539"/>
              <a:gd name="connsiteX802" fmla="*/ 4273599 w 4429095"/>
              <a:gd name="connsiteY802" fmla="*/ 0 h 4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Lst>
            <a:rect l="l" t="t" r="r" b="b"/>
            <a:pathLst>
              <a:path w="4429095" h="498539">
                <a:moveTo>
                  <a:pt x="801088" y="436222"/>
                </a:moveTo>
                <a:cubicBezTo>
                  <a:pt x="796594" y="439471"/>
                  <a:pt x="787931" y="439633"/>
                  <a:pt x="780189" y="440987"/>
                </a:cubicBezTo>
                <a:cubicBezTo>
                  <a:pt x="772609" y="442341"/>
                  <a:pt x="766058" y="445048"/>
                  <a:pt x="766058" y="453602"/>
                </a:cubicBezTo>
                <a:cubicBezTo>
                  <a:pt x="766058" y="461182"/>
                  <a:pt x="772555" y="463943"/>
                  <a:pt x="779648" y="463943"/>
                </a:cubicBezTo>
                <a:cubicBezTo>
                  <a:pt x="794862" y="463943"/>
                  <a:pt x="801088" y="454414"/>
                  <a:pt x="801088" y="448080"/>
                </a:cubicBezTo>
                <a:lnTo>
                  <a:pt x="801088" y="436277"/>
                </a:lnTo>
                <a:close/>
                <a:moveTo>
                  <a:pt x="1400276" y="434165"/>
                </a:moveTo>
                <a:cubicBezTo>
                  <a:pt x="1399193" y="436222"/>
                  <a:pt x="1395403" y="436872"/>
                  <a:pt x="1393075" y="437305"/>
                </a:cubicBezTo>
                <a:cubicBezTo>
                  <a:pt x="1378565" y="439904"/>
                  <a:pt x="1360485" y="439741"/>
                  <a:pt x="1360485" y="453439"/>
                </a:cubicBezTo>
                <a:cubicBezTo>
                  <a:pt x="1360485" y="461994"/>
                  <a:pt x="1368119" y="467300"/>
                  <a:pt x="1376131" y="467300"/>
                </a:cubicBezTo>
                <a:cubicBezTo>
                  <a:pt x="1389177" y="467300"/>
                  <a:pt x="1400709" y="459016"/>
                  <a:pt x="1400547" y="445318"/>
                </a:cubicBezTo>
                <a:lnTo>
                  <a:pt x="1400547" y="434165"/>
                </a:lnTo>
                <a:close/>
                <a:moveTo>
                  <a:pt x="122470" y="434165"/>
                </a:moveTo>
                <a:cubicBezTo>
                  <a:pt x="121387" y="436222"/>
                  <a:pt x="117597" y="436872"/>
                  <a:pt x="115269" y="437305"/>
                </a:cubicBezTo>
                <a:cubicBezTo>
                  <a:pt x="100760" y="439904"/>
                  <a:pt x="82676" y="439741"/>
                  <a:pt x="82676" y="453439"/>
                </a:cubicBezTo>
                <a:cubicBezTo>
                  <a:pt x="82676" y="461994"/>
                  <a:pt x="90256" y="467300"/>
                  <a:pt x="98269" y="467300"/>
                </a:cubicBezTo>
                <a:cubicBezTo>
                  <a:pt x="111317" y="467300"/>
                  <a:pt x="122849" y="459016"/>
                  <a:pt x="122687" y="445318"/>
                </a:cubicBezTo>
                <a:lnTo>
                  <a:pt x="122687" y="434165"/>
                </a:lnTo>
                <a:close/>
                <a:moveTo>
                  <a:pt x="920904" y="424798"/>
                </a:moveTo>
                <a:lnTo>
                  <a:pt x="920927" y="424798"/>
                </a:lnTo>
                <a:lnTo>
                  <a:pt x="920958" y="424853"/>
                </a:lnTo>
                <a:close/>
                <a:moveTo>
                  <a:pt x="1354907" y="423824"/>
                </a:moveTo>
                <a:lnTo>
                  <a:pt x="1354933" y="423824"/>
                </a:lnTo>
                <a:lnTo>
                  <a:pt x="1354907" y="423878"/>
                </a:lnTo>
                <a:close/>
                <a:moveTo>
                  <a:pt x="77045" y="423824"/>
                </a:moveTo>
                <a:lnTo>
                  <a:pt x="77125" y="423824"/>
                </a:lnTo>
                <a:lnTo>
                  <a:pt x="77099" y="423878"/>
                </a:lnTo>
                <a:close/>
                <a:moveTo>
                  <a:pt x="1050250" y="410830"/>
                </a:moveTo>
                <a:cubicBezTo>
                  <a:pt x="1038175" y="410830"/>
                  <a:pt x="1030974" y="419926"/>
                  <a:pt x="1030163" y="430646"/>
                </a:cubicBezTo>
                <a:lnTo>
                  <a:pt x="1070444" y="430646"/>
                </a:lnTo>
                <a:cubicBezTo>
                  <a:pt x="1069903" y="419655"/>
                  <a:pt x="1061620" y="410830"/>
                  <a:pt x="1050250" y="410830"/>
                </a:cubicBezTo>
                <a:close/>
                <a:moveTo>
                  <a:pt x="1532274" y="407581"/>
                </a:moveTo>
                <a:cubicBezTo>
                  <a:pt x="1518468" y="407581"/>
                  <a:pt x="1510563" y="419817"/>
                  <a:pt x="1509210" y="432541"/>
                </a:cubicBezTo>
                <a:lnTo>
                  <a:pt x="1554527" y="432541"/>
                </a:lnTo>
                <a:cubicBezTo>
                  <a:pt x="1554093" y="419655"/>
                  <a:pt x="1546080" y="407581"/>
                  <a:pt x="1532274" y="407581"/>
                </a:cubicBezTo>
                <a:close/>
                <a:moveTo>
                  <a:pt x="558747" y="407581"/>
                </a:moveTo>
                <a:cubicBezTo>
                  <a:pt x="544941" y="407581"/>
                  <a:pt x="537036" y="419817"/>
                  <a:pt x="535683" y="432541"/>
                </a:cubicBezTo>
                <a:lnTo>
                  <a:pt x="581000" y="432541"/>
                </a:lnTo>
                <a:cubicBezTo>
                  <a:pt x="580566" y="419655"/>
                  <a:pt x="572553" y="407581"/>
                  <a:pt x="558747" y="407581"/>
                </a:cubicBezTo>
                <a:close/>
                <a:moveTo>
                  <a:pt x="298703" y="407581"/>
                </a:moveTo>
                <a:cubicBezTo>
                  <a:pt x="282298" y="407581"/>
                  <a:pt x="274122" y="422524"/>
                  <a:pt x="274122" y="437467"/>
                </a:cubicBezTo>
                <a:cubicBezTo>
                  <a:pt x="274122" y="452411"/>
                  <a:pt x="282244" y="467354"/>
                  <a:pt x="298703" y="467354"/>
                </a:cubicBezTo>
                <a:cubicBezTo>
                  <a:pt x="315162" y="467354"/>
                  <a:pt x="323284" y="452411"/>
                  <a:pt x="323284" y="437467"/>
                </a:cubicBezTo>
                <a:cubicBezTo>
                  <a:pt x="323284" y="422524"/>
                  <a:pt x="315108" y="407581"/>
                  <a:pt x="298703" y="407581"/>
                </a:cubicBezTo>
                <a:close/>
                <a:moveTo>
                  <a:pt x="33136" y="407581"/>
                </a:moveTo>
                <a:cubicBezTo>
                  <a:pt x="14241" y="407581"/>
                  <a:pt x="8555" y="421549"/>
                  <a:pt x="8555" y="437467"/>
                </a:cubicBezTo>
                <a:cubicBezTo>
                  <a:pt x="8555" y="451977"/>
                  <a:pt x="14944" y="467354"/>
                  <a:pt x="33136" y="467354"/>
                </a:cubicBezTo>
                <a:cubicBezTo>
                  <a:pt x="49433" y="467354"/>
                  <a:pt x="56092" y="452031"/>
                  <a:pt x="56092" y="437467"/>
                </a:cubicBezTo>
                <a:cubicBezTo>
                  <a:pt x="56092" y="422903"/>
                  <a:pt x="49433" y="407581"/>
                  <a:pt x="33136" y="407581"/>
                </a:cubicBezTo>
                <a:close/>
                <a:moveTo>
                  <a:pt x="1454743" y="407527"/>
                </a:moveTo>
                <a:cubicBezTo>
                  <a:pt x="1438446" y="407527"/>
                  <a:pt x="1431786" y="422849"/>
                  <a:pt x="1431786" y="437414"/>
                </a:cubicBezTo>
                <a:cubicBezTo>
                  <a:pt x="1431786" y="451978"/>
                  <a:pt x="1438446" y="467300"/>
                  <a:pt x="1454743" y="467300"/>
                </a:cubicBezTo>
                <a:cubicBezTo>
                  <a:pt x="1472934" y="467300"/>
                  <a:pt x="1479323" y="451978"/>
                  <a:pt x="1479323" y="437414"/>
                </a:cubicBezTo>
                <a:cubicBezTo>
                  <a:pt x="1479323" y="422849"/>
                  <a:pt x="1472934" y="407527"/>
                  <a:pt x="1454743" y="407527"/>
                </a:cubicBezTo>
                <a:close/>
                <a:moveTo>
                  <a:pt x="1893998" y="402437"/>
                </a:moveTo>
                <a:lnTo>
                  <a:pt x="1902552" y="402437"/>
                </a:lnTo>
                <a:lnTo>
                  <a:pt x="1902552" y="448079"/>
                </a:lnTo>
                <a:cubicBezTo>
                  <a:pt x="1902931" y="460694"/>
                  <a:pt x="1907696" y="467353"/>
                  <a:pt x="1921286" y="467353"/>
                </a:cubicBezTo>
                <a:cubicBezTo>
                  <a:pt x="1935958" y="467353"/>
                  <a:pt x="1942347" y="453493"/>
                  <a:pt x="1942347" y="439254"/>
                </a:cubicBezTo>
                <a:lnTo>
                  <a:pt x="1942347" y="402437"/>
                </a:lnTo>
                <a:lnTo>
                  <a:pt x="1950901" y="402437"/>
                </a:lnTo>
                <a:lnTo>
                  <a:pt x="1950901" y="472497"/>
                </a:lnTo>
                <a:lnTo>
                  <a:pt x="1943051" y="472497"/>
                </a:lnTo>
                <a:lnTo>
                  <a:pt x="1943051" y="459882"/>
                </a:lnTo>
                <a:lnTo>
                  <a:pt x="1942780" y="459882"/>
                </a:lnTo>
                <a:cubicBezTo>
                  <a:pt x="1938286" y="469248"/>
                  <a:pt x="1929028" y="474554"/>
                  <a:pt x="1918578" y="474554"/>
                </a:cubicBezTo>
                <a:cubicBezTo>
                  <a:pt x="1900928" y="474554"/>
                  <a:pt x="1893998" y="464267"/>
                  <a:pt x="1893998" y="447916"/>
                </a:cubicBezTo>
                <a:close/>
                <a:moveTo>
                  <a:pt x="1679866" y="402437"/>
                </a:moveTo>
                <a:lnTo>
                  <a:pt x="1688962" y="402437"/>
                </a:lnTo>
                <a:lnTo>
                  <a:pt x="1712026" y="462156"/>
                </a:lnTo>
                <a:lnTo>
                  <a:pt x="1733629" y="402437"/>
                </a:lnTo>
                <a:lnTo>
                  <a:pt x="1742184" y="402437"/>
                </a:lnTo>
                <a:lnTo>
                  <a:pt x="1711756" y="483217"/>
                </a:lnTo>
                <a:cubicBezTo>
                  <a:pt x="1706883" y="495020"/>
                  <a:pt x="1704014" y="498431"/>
                  <a:pt x="1693293" y="498431"/>
                </a:cubicBezTo>
                <a:cubicBezTo>
                  <a:pt x="1689882" y="498268"/>
                  <a:pt x="1688150" y="498268"/>
                  <a:pt x="1686796" y="497727"/>
                </a:cubicBezTo>
                <a:lnTo>
                  <a:pt x="1686796" y="490526"/>
                </a:lnTo>
                <a:cubicBezTo>
                  <a:pt x="1688854" y="490905"/>
                  <a:pt x="1690749" y="491230"/>
                  <a:pt x="1692644" y="491230"/>
                </a:cubicBezTo>
                <a:cubicBezTo>
                  <a:pt x="1700223" y="491230"/>
                  <a:pt x="1702010" y="486736"/>
                  <a:pt x="1704880" y="480239"/>
                </a:cubicBezTo>
                <a:lnTo>
                  <a:pt x="1707858" y="472226"/>
                </a:lnTo>
                <a:close/>
                <a:moveTo>
                  <a:pt x="1885985" y="401463"/>
                </a:moveTo>
                <a:lnTo>
                  <a:pt x="1885985" y="410017"/>
                </a:lnTo>
                <a:cubicBezTo>
                  <a:pt x="1870500" y="409205"/>
                  <a:pt x="1859888" y="420629"/>
                  <a:pt x="1859888" y="435139"/>
                </a:cubicBezTo>
                <a:lnTo>
                  <a:pt x="1859888" y="472497"/>
                </a:lnTo>
                <a:lnTo>
                  <a:pt x="1851334" y="472497"/>
                </a:lnTo>
                <a:lnTo>
                  <a:pt x="1851334" y="402437"/>
                </a:lnTo>
                <a:lnTo>
                  <a:pt x="1851388" y="402437"/>
                </a:lnTo>
                <a:lnTo>
                  <a:pt x="1859239" y="402437"/>
                </a:lnTo>
                <a:lnTo>
                  <a:pt x="1859239" y="418842"/>
                </a:lnTo>
                <a:lnTo>
                  <a:pt x="1859510" y="418842"/>
                </a:lnTo>
                <a:cubicBezTo>
                  <a:pt x="1863841" y="407581"/>
                  <a:pt x="1873370" y="400921"/>
                  <a:pt x="1885985" y="401463"/>
                </a:cubicBezTo>
                <a:close/>
                <a:moveTo>
                  <a:pt x="183001" y="401463"/>
                </a:moveTo>
                <a:lnTo>
                  <a:pt x="183001" y="410017"/>
                </a:lnTo>
                <a:cubicBezTo>
                  <a:pt x="167516" y="409205"/>
                  <a:pt x="156904" y="420629"/>
                  <a:pt x="156904" y="435139"/>
                </a:cubicBezTo>
                <a:lnTo>
                  <a:pt x="156904" y="472497"/>
                </a:lnTo>
                <a:lnTo>
                  <a:pt x="148350" y="472497"/>
                </a:lnTo>
                <a:lnTo>
                  <a:pt x="148350" y="402437"/>
                </a:lnTo>
                <a:lnTo>
                  <a:pt x="148404" y="402437"/>
                </a:lnTo>
                <a:lnTo>
                  <a:pt x="156255" y="402437"/>
                </a:lnTo>
                <a:lnTo>
                  <a:pt x="156255" y="418842"/>
                </a:lnTo>
                <a:lnTo>
                  <a:pt x="156525" y="418842"/>
                </a:lnTo>
                <a:cubicBezTo>
                  <a:pt x="160857" y="407581"/>
                  <a:pt x="170386" y="400921"/>
                  <a:pt x="183001" y="401463"/>
                </a:cubicBezTo>
                <a:close/>
                <a:moveTo>
                  <a:pt x="1117819" y="400651"/>
                </a:moveTo>
                <a:cubicBezTo>
                  <a:pt x="1133303" y="400651"/>
                  <a:pt x="1145648" y="405524"/>
                  <a:pt x="1146568" y="422633"/>
                </a:cubicBezTo>
                <a:lnTo>
                  <a:pt x="1135036" y="422633"/>
                </a:lnTo>
                <a:cubicBezTo>
                  <a:pt x="1134224" y="413645"/>
                  <a:pt x="1126319" y="410830"/>
                  <a:pt x="1118739" y="410830"/>
                </a:cubicBezTo>
                <a:cubicBezTo>
                  <a:pt x="1111809" y="410830"/>
                  <a:pt x="1103796" y="412725"/>
                  <a:pt x="1103796" y="419817"/>
                </a:cubicBezTo>
                <a:cubicBezTo>
                  <a:pt x="1103796" y="428101"/>
                  <a:pt x="1116032" y="429455"/>
                  <a:pt x="1126752" y="432053"/>
                </a:cubicBezTo>
                <a:cubicBezTo>
                  <a:pt x="1138285" y="434652"/>
                  <a:pt x="1149709" y="438442"/>
                  <a:pt x="1149709" y="452032"/>
                </a:cubicBezTo>
                <a:cubicBezTo>
                  <a:pt x="1149709" y="468708"/>
                  <a:pt x="1134116" y="474176"/>
                  <a:pt x="1119822" y="474176"/>
                </a:cubicBezTo>
                <a:cubicBezTo>
                  <a:pt x="1104067" y="474176"/>
                  <a:pt x="1090748" y="467787"/>
                  <a:pt x="1090097" y="450408"/>
                </a:cubicBezTo>
                <a:lnTo>
                  <a:pt x="1101629" y="450408"/>
                </a:lnTo>
                <a:lnTo>
                  <a:pt x="1101684" y="450353"/>
                </a:lnTo>
                <a:cubicBezTo>
                  <a:pt x="1102118" y="460695"/>
                  <a:pt x="1111051" y="463943"/>
                  <a:pt x="1120580" y="463943"/>
                </a:cubicBezTo>
                <a:cubicBezTo>
                  <a:pt x="1127781" y="463943"/>
                  <a:pt x="1137527" y="462319"/>
                  <a:pt x="1137527" y="453494"/>
                </a:cubicBezTo>
                <a:cubicBezTo>
                  <a:pt x="1137527" y="444668"/>
                  <a:pt x="1126103" y="443044"/>
                  <a:pt x="1114569" y="440445"/>
                </a:cubicBezTo>
                <a:cubicBezTo>
                  <a:pt x="1103146" y="437847"/>
                  <a:pt x="1091614" y="434057"/>
                  <a:pt x="1091614" y="420629"/>
                </a:cubicBezTo>
                <a:cubicBezTo>
                  <a:pt x="1091614" y="406498"/>
                  <a:pt x="1105583" y="400651"/>
                  <a:pt x="1117819" y="400651"/>
                </a:cubicBezTo>
                <a:close/>
                <a:moveTo>
                  <a:pt x="902604" y="400651"/>
                </a:moveTo>
                <a:cubicBezTo>
                  <a:pt x="918468" y="400651"/>
                  <a:pt x="931245" y="408123"/>
                  <a:pt x="932869" y="424798"/>
                </a:cubicBezTo>
                <a:lnTo>
                  <a:pt x="920927" y="424798"/>
                </a:lnTo>
                <a:lnTo>
                  <a:pt x="915192" y="414559"/>
                </a:lnTo>
                <a:cubicBezTo>
                  <a:pt x="912255" y="412170"/>
                  <a:pt x="908343" y="410884"/>
                  <a:pt x="903579" y="410884"/>
                </a:cubicBezTo>
                <a:cubicBezTo>
                  <a:pt x="886903" y="410884"/>
                  <a:pt x="881705" y="424040"/>
                  <a:pt x="881705" y="438280"/>
                </a:cubicBezTo>
                <a:cubicBezTo>
                  <a:pt x="881705" y="451166"/>
                  <a:pt x="887552" y="463943"/>
                  <a:pt x="902225" y="463943"/>
                </a:cubicBezTo>
                <a:cubicBezTo>
                  <a:pt x="913377" y="463943"/>
                  <a:pt x="919984" y="457446"/>
                  <a:pt x="921500" y="446834"/>
                </a:cubicBezTo>
                <a:lnTo>
                  <a:pt x="933302" y="446834"/>
                </a:lnTo>
                <a:cubicBezTo>
                  <a:pt x="930704" y="463943"/>
                  <a:pt x="919984" y="474122"/>
                  <a:pt x="902333" y="474122"/>
                </a:cubicBezTo>
                <a:cubicBezTo>
                  <a:pt x="880893" y="474122"/>
                  <a:pt x="869468" y="459179"/>
                  <a:pt x="869468" y="438280"/>
                </a:cubicBezTo>
                <a:cubicBezTo>
                  <a:pt x="869468" y="417381"/>
                  <a:pt x="880352" y="400651"/>
                  <a:pt x="902604" y="400651"/>
                </a:cubicBezTo>
                <a:close/>
                <a:moveTo>
                  <a:pt x="867033" y="400650"/>
                </a:moveTo>
                <a:lnTo>
                  <a:pt x="867033" y="412887"/>
                </a:lnTo>
                <a:cubicBezTo>
                  <a:pt x="848408" y="412887"/>
                  <a:pt x="841639" y="423498"/>
                  <a:pt x="841639" y="441257"/>
                </a:cubicBezTo>
                <a:lnTo>
                  <a:pt x="841639" y="472497"/>
                </a:lnTo>
                <a:lnTo>
                  <a:pt x="830108" y="472497"/>
                </a:lnTo>
                <a:lnTo>
                  <a:pt x="830108" y="402329"/>
                </a:lnTo>
                <a:lnTo>
                  <a:pt x="830108" y="402275"/>
                </a:lnTo>
                <a:lnTo>
                  <a:pt x="840991" y="402275"/>
                </a:lnTo>
                <a:lnTo>
                  <a:pt x="840991" y="417055"/>
                </a:lnTo>
                <a:lnTo>
                  <a:pt x="841261" y="417055"/>
                </a:lnTo>
                <a:cubicBezTo>
                  <a:pt x="846838" y="405794"/>
                  <a:pt x="854580" y="400217"/>
                  <a:pt x="867033" y="400650"/>
                </a:cubicBezTo>
                <a:close/>
                <a:moveTo>
                  <a:pt x="1050900" y="400597"/>
                </a:moveTo>
                <a:cubicBezTo>
                  <a:pt x="1075751" y="400597"/>
                  <a:pt x="1083331" y="423824"/>
                  <a:pt x="1082681" y="440770"/>
                </a:cubicBezTo>
                <a:lnTo>
                  <a:pt x="1030163" y="440770"/>
                </a:lnTo>
                <a:cubicBezTo>
                  <a:pt x="1029730" y="453007"/>
                  <a:pt x="1036659" y="463835"/>
                  <a:pt x="1052036" y="463835"/>
                </a:cubicBezTo>
                <a:cubicBezTo>
                  <a:pt x="1061565" y="463835"/>
                  <a:pt x="1068224" y="459233"/>
                  <a:pt x="1070227" y="450137"/>
                </a:cubicBezTo>
                <a:lnTo>
                  <a:pt x="1081651" y="450137"/>
                </a:lnTo>
                <a:lnTo>
                  <a:pt x="1081598" y="450191"/>
                </a:lnTo>
                <a:cubicBezTo>
                  <a:pt x="1078458" y="465676"/>
                  <a:pt x="1067358" y="474068"/>
                  <a:pt x="1051603" y="474068"/>
                </a:cubicBezTo>
                <a:cubicBezTo>
                  <a:pt x="1029189" y="474068"/>
                  <a:pt x="1018631" y="458583"/>
                  <a:pt x="1017927" y="437143"/>
                </a:cubicBezTo>
                <a:cubicBezTo>
                  <a:pt x="1017927" y="416082"/>
                  <a:pt x="1031786" y="400597"/>
                  <a:pt x="1050900" y="400597"/>
                </a:cubicBezTo>
                <a:close/>
                <a:moveTo>
                  <a:pt x="786307" y="400597"/>
                </a:moveTo>
                <a:cubicBezTo>
                  <a:pt x="798922" y="400597"/>
                  <a:pt x="812620" y="403467"/>
                  <a:pt x="812620" y="419872"/>
                </a:cubicBezTo>
                <a:lnTo>
                  <a:pt x="812620" y="455984"/>
                </a:lnTo>
                <a:cubicBezTo>
                  <a:pt x="812620" y="461399"/>
                  <a:pt x="812620" y="463835"/>
                  <a:pt x="816302" y="463835"/>
                </a:cubicBezTo>
                <a:cubicBezTo>
                  <a:pt x="817222" y="463835"/>
                  <a:pt x="818359" y="463673"/>
                  <a:pt x="819821" y="463131"/>
                </a:cubicBezTo>
                <a:lnTo>
                  <a:pt x="819821" y="472065"/>
                </a:lnTo>
                <a:lnTo>
                  <a:pt x="819821" y="472227"/>
                </a:lnTo>
                <a:cubicBezTo>
                  <a:pt x="817764" y="473472"/>
                  <a:pt x="815219" y="474122"/>
                  <a:pt x="811537" y="474122"/>
                </a:cubicBezTo>
                <a:cubicBezTo>
                  <a:pt x="805582" y="474122"/>
                  <a:pt x="801792" y="470873"/>
                  <a:pt x="801792" y="463239"/>
                </a:cubicBezTo>
                <a:cubicBezTo>
                  <a:pt x="795403" y="470711"/>
                  <a:pt x="786849" y="474122"/>
                  <a:pt x="777103" y="474122"/>
                </a:cubicBezTo>
                <a:cubicBezTo>
                  <a:pt x="764325" y="474122"/>
                  <a:pt x="753876" y="468437"/>
                  <a:pt x="753876" y="454414"/>
                </a:cubicBezTo>
                <a:cubicBezTo>
                  <a:pt x="753876" y="438551"/>
                  <a:pt x="765679" y="435140"/>
                  <a:pt x="777644" y="432812"/>
                </a:cubicBezTo>
                <a:cubicBezTo>
                  <a:pt x="790422" y="430375"/>
                  <a:pt x="801250" y="431187"/>
                  <a:pt x="801250" y="422470"/>
                </a:cubicBezTo>
                <a:cubicBezTo>
                  <a:pt x="801250" y="412400"/>
                  <a:pt x="792967" y="410776"/>
                  <a:pt x="785657" y="410776"/>
                </a:cubicBezTo>
                <a:cubicBezTo>
                  <a:pt x="775858" y="410776"/>
                  <a:pt x="768657" y="413754"/>
                  <a:pt x="768115" y="424095"/>
                </a:cubicBezTo>
                <a:lnTo>
                  <a:pt x="756583" y="424095"/>
                </a:lnTo>
                <a:cubicBezTo>
                  <a:pt x="757287" y="406715"/>
                  <a:pt x="770714" y="400597"/>
                  <a:pt x="786307" y="400597"/>
                </a:cubicBezTo>
                <a:close/>
                <a:moveTo>
                  <a:pt x="33082" y="400434"/>
                </a:moveTo>
                <a:cubicBezTo>
                  <a:pt x="54414" y="400434"/>
                  <a:pt x="64593" y="417705"/>
                  <a:pt x="64593" y="437521"/>
                </a:cubicBezTo>
                <a:cubicBezTo>
                  <a:pt x="64593" y="457337"/>
                  <a:pt x="54414" y="474609"/>
                  <a:pt x="33082" y="474609"/>
                </a:cubicBezTo>
                <a:cubicBezTo>
                  <a:pt x="22632" y="474609"/>
                  <a:pt x="12454" y="469303"/>
                  <a:pt x="8772" y="459286"/>
                </a:cubicBezTo>
                <a:lnTo>
                  <a:pt x="8501" y="459286"/>
                </a:lnTo>
                <a:lnTo>
                  <a:pt x="8501" y="498539"/>
                </a:lnTo>
                <a:lnTo>
                  <a:pt x="1" y="498539"/>
                </a:lnTo>
                <a:lnTo>
                  <a:pt x="1" y="402546"/>
                </a:lnTo>
                <a:lnTo>
                  <a:pt x="1" y="402437"/>
                </a:lnTo>
                <a:lnTo>
                  <a:pt x="7852" y="402437"/>
                </a:lnTo>
                <a:lnTo>
                  <a:pt x="7852" y="415756"/>
                </a:lnTo>
                <a:lnTo>
                  <a:pt x="8122" y="415756"/>
                </a:lnTo>
                <a:cubicBezTo>
                  <a:pt x="12076" y="406227"/>
                  <a:pt x="21821" y="400434"/>
                  <a:pt x="33082" y="400434"/>
                </a:cubicBezTo>
                <a:close/>
                <a:moveTo>
                  <a:pt x="1991887" y="400380"/>
                </a:moveTo>
                <a:cubicBezTo>
                  <a:pt x="2005855" y="400380"/>
                  <a:pt x="2017009" y="407689"/>
                  <a:pt x="2017550" y="422903"/>
                </a:cubicBezTo>
                <a:lnTo>
                  <a:pt x="2008996" y="422903"/>
                </a:lnTo>
                <a:cubicBezTo>
                  <a:pt x="2008563" y="412291"/>
                  <a:pt x="2000441" y="407581"/>
                  <a:pt x="1990696" y="407581"/>
                </a:cubicBezTo>
                <a:cubicBezTo>
                  <a:pt x="1983061" y="407581"/>
                  <a:pt x="1974128" y="410559"/>
                  <a:pt x="1974128" y="419655"/>
                </a:cubicBezTo>
                <a:cubicBezTo>
                  <a:pt x="1974128" y="427235"/>
                  <a:pt x="1982845" y="429942"/>
                  <a:pt x="1988638" y="431458"/>
                </a:cubicBezTo>
                <a:lnTo>
                  <a:pt x="2000008" y="434056"/>
                </a:lnTo>
                <a:cubicBezTo>
                  <a:pt x="2009808" y="435572"/>
                  <a:pt x="2019986" y="441257"/>
                  <a:pt x="2019986" y="453493"/>
                </a:cubicBezTo>
                <a:cubicBezTo>
                  <a:pt x="2019986" y="468707"/>
                  <a:pt x="2004935" y="474555"/>
                  <a:pt x="1991887" y="474555"/>
                </a:cubicBezTo>
                <a:cubicBezTo>
                  <a:pt x="1975590" y="474555"/>
                  <a:pt x="1964437" y="466921"/>
                  <a:pt x="1963083" y="449812"/>
                </a:cubicBezTo>
                <a:lnTo>
                  <a:pt x="1971638" y="449812"/>
                </a:lnTo>
                <a:cubicBezTo>
                  <a:pt x="1972341" y="461344"/>
                  <a:pt x="1980842" y="467354"/>
                  <a:pt x="1992266" y="467354"/>
                </a:cubicBezTo>
                <a:cubicBezTo>
                  <a:pt x="2000279" y="467354"/>
                  <a:pt x="2011432" y="463835"/>
                  <a:pt x="2011432" y="454035"/>
                </a:cubicBezTo>
                <a:cubicBezTo>
                  <a:pt x="2011432" y="445913"/>
                  <a:pt x="2003798" y="443206"/>
                  <a:pt x="1996110" y="441257"/>
                </a:cubicBezTo>
                <a:lnTo>
                  <a:pt x="1985119" y="438821"/>
                </a:lnTo>
                <a:cubicBezTo>
                  <a:pt x="1973966" y="435843"/>
                  <a:pt x="1965574" y="432053"/>
                  <a:pt x="1965574" y="420088"/>
                </a:cubicBezTo>
                <a:cubicBezTo>
                  <a:pt x="1965574" y="405848"/>
                  <a:pt x="1979542" y="400380"/>
                  <a:pt x="1991887" y="400380"/>
                </a:cubicBezTo>
                <a:close/>
                <a:moveTo>
                  <a:pt x="1605799" y="400380"/>
                </a:moveTo>
                <a:cubicBezTo>
                  <a:pt x="1615003" y="400380"/>
                  <a:pt x="1623341" y="404874"/>
                  <a:pt x="1625886" y="414132"/>
                </a:cubicBezTo>
                <a:cubicBezTo>
                  <a:pt x="1630109" y="404874"/>
                  <a:pt x="1638934" y="400380"/>
                  <a:pt x="1648138" y="400380"/>
                </a:cubicBezTo>
                <a:cubicBezTo>
                  <a:pt x="1663460" y="400380"/>
                  <a:pt x="1671365" y="408393"/>
                  <a:pt x="1671365" y="424961"/>
                </a:cubicBezTo>
                <a:lnTo>
                  <a:pt x="1671365" y="472497"/>
                </a:lnTo>
                <a:lnTo>
                  <a:pt x="1662811" y="472497"/>
                </a:lnTo>
                <a:lnTo>
                  <a:pt x="1662811" y="425394"/>
                </a:lnTo>
                <a:cubicBezTo>
                  <a:pt x="1662811" y="413861"/>
                  <a:pt x="1658479" y="407635"/>
                  <a:pt x="1646243" y="407635"/>
                </a:cubicBezTo>
                <a:cubicBezTo>
                  <a:pt x="1631462" y="407635"/>
                  <a:pt x="1627239" y="419871"/>
                  <a:pt x="1627239" y="432919"/>
                </a:cubicBezTo>
                <a:lnTo>
                  <a:pt x="1627239" y="472551"/>
                </a:lnTo>
                <a:lnTo>
                  <a:pt x="1618685" y="472551"/>
                </a:lnTo>
                <a:lnTo>
                  <a:pt x="1618685" y="425015"/>
                </a:lnTo>
                <a:cubicBezTo>
                  <a:pt x="1618847" y="415540"/>
                  <a:pt x="1614895" y="407635"/>
                  <a:pt x="1604012" y="407635"/>
                </a:cubicBezTo>
                <a:cubicBezTo>
                  <a:pt x="1589231" y="407635"/>
                  <a:pt x="1583276" y="418788"/>
                  <a:pt x="1583113" y="433407"/>
                </a:cubicBezTo>
                <a:lnTo>
                  <a:pt x="1583113" y="472497"/>
                </a:lnTo>
                <a:lnTo>
                  <a:pt x="1574559" y="472497"/>
                </a:lnTo>
                <a:lnTo>
                  <a:pt x="1574559" y="402437"/>
                </a:lnTo>
                <a:lnTo>
                  <a:pt x="1574613" y="402437"/>
                </a:lnTo>
                <a:lnTo>
                  <a:pt x="1582464" y="402437"/>
                </a:lnTo>
                <a:lnTo>
                  <a:pt x="1582464" y="414240"/>
                </a:lnTo>
                <a:lnTo>
                  <a:pt x="1582843" y="414240"/>
                </a:lnTo>
                <a:cubicBezTo>
                  <a:pt x="1587336" y="405848"/>
                  <a:pt x="1594646" y="400380"/>
                  <a:pt x="1605799" y="400380"/>
                </a:cubicBezTo>
                <a:close/>
                <a:moveTo>
                  <a:pt x="1383275" y="400380"/>
                </a:moveTo>
                <a:cubicBezTo>
                  <a:pt x="1395620" y="400380"/>
                  <a:pt x="1409047" y="404170"/>
                  <a:pt x="1409047" y="422903"/>
                </a:cubicBezTo>
                <a:lnTo>
                  <a:pt x="1409047" y="460099"/>
                </a:lnTo>
                <a:cubicBezTo>
                  <a:pt x="1409047" y="463347"/>
                  <a:pt x="1410671" y="465242"/>
                  <a:pt x="1414082" y="465242"/>
                </a:cubicBezTo>
                <a:cubicBezTo>
                  <a:pt x="1415003" y="465242"/>
                  <a:pt x="1416140" y="464971"/>
                  <a:pt x="1416789" y="464701"/>
                </a:cubicBezTo>
                <a:lnTo>
                  <a:pt x="1416789" y="471902"/>
                </a:lnTo>
                <a:cubicBezTo>
                  <a:pt x="1414894" y="472281"/>
                  <a:pt x="1413541" y="472443"/>
                  <a:pt x="1411213" y="472443"/>
                </a:cubicBezTo>
                <a:cubicBezTo>
                  <a:pt x="1402496" y="472443"/>
                  <a:pt x="1401196" y="467570"/>
                  <a:pt x="1401196" y="460207"/>
                </a:cubicBezTo>
                <a:lnTo>
                  <a:pt x="1400926" y="460207"/>
                </a:lnTo>
                <a:cubicBezTo>
                  <a:pt x="1394970" y="469303"/>
                  <a:pt x="1388852" y="474446"/>
                  <a:pt x="1375373" y="474446"/>
                </a:cubicBezTo>
                <a:cubicBezTo>
                  <a:pt x="1361892" y="474446"/>
                  <a:pt x="1351876" y="468058"/>
                  <a:pt x="1351876" y="453927"/>
                </a:cubicBezTo>
                <a:cubicBezTo>
                  <a:pt x="1351876" y="434219"/>
                  <a:pt x="1371042" y="433569"/>
                  <a:pt x="1389502" y="431403"/>
                </a:cubicBezTo>
                <a:cubicBezTo>
                  <a:pt x="1396540" y="430591"/>
                  <a:pt x="1400493" y="429671"/>
                  <a:pt x="1400493" y="421929"/>
                </a:cubicBezTo>
                <a:cubicBezTo>
                  <a:pt x="1400493" y="410396"/>
                  <a:pt x="1392209" y="407527"/>
                  <a:pt x="1382193" y="407527"/>
                </a:cubicBezTo>
                <a:cubicBezTo>
                  <a:pt x="1371584" y="407527"/>
                  <a:pt x="1363733" y="412400"/>
                  <a:pt x="1363462" y="423824"/>
                </a:cubicBezTo>
                <a:lnTo>
                  <a:pt x="1354933" y="423824"/>
                </a:lnTo>
                <a:lnTo>
                  <a:pt x="1363387" y="405977"/>
                </a:lnTo>
                <a:cubicBezTo>
                  <a:pt x="1368375" y="402153"/>
                  <a:pt x="1375265" y="400380"/>
                  <a:pt x="1383275" y="400380"/>
                </a:cubicBezTo>
                <a:close/>
                <a:moveTo>
                  <a:pt x="1314896" y="400380"/>
                </a:moveTo>
                <a:cubicBezTo>
                  <a:pt x="1329840" y="400380"/>
                  <a:pt x="1341371" y="408393"/>
                  <a:pt x="1343267" y="424419"/>
                </a:cubicBezTo>
                <a:lnTo>
                  <a:pt x="1334713" y="424419"/>
                </a:lnTo>
                <a:cubicBezTo>
                  <a:pt x="1332385" y="413970"/>
                  <a:pt x="1325995" y="407581"/>
                  <a:pt x="1314896" y="407581"/>
                </a:cubicBezTo>
                <a:cubicBezTo>
                  <a:pt x="1298438" y="407581"/>
                  <a:pt x="1290315" y="422524"/>
                  <a:pt x="1290315" y="437467"/>
                </a:cubicBezTo>
                <a:cubicBezTo>
                  <a:pt x="1290315" y="452411"/>
                  <a:pt x="1298438" y="467354"/>
                  <a:pt x="1314896" y="467354"/>
                </a:cubicBezTo>
                <a:cubicBezTo>
                  <a:pt x="1325509" y="467354"/>
                  <a:pt x="1334171" y="459070"/>
                  <a:pt x="1335253" y="447375"/>
                </a:cubicBezTo>
                <a:lnTo>
                  <a:pt x="1343809" y="447375"/>
                </a:lnTo>
                <a:cubicBezTo>
                  <a:pt x="1341534" y="464214"/>
                  <a:pt x="1330489" y="474555"/>
                  <a:pt x="1314896" y="474555"/>
                </a:cubicBezTo>
                <a:cubicBezTo>
                  <a:pt x="1293457" y="474555"/>
                  <a:pt x="1281762" y="457608"/>
                  <a:pt x="1281762" y="437467"/>
                </a:cubicBezTo>
                <a:cubicBezTo>
                  <a:pt x="1281762" y="417326"/>
                  <a:pt x="1293457" y="400380"/>
                  <a:pt x="1314896" y="400380"/>
                </a:cubicBezTo>
                <a:close/>
                <a:moveTo>
                  <a:pt x="298703" y="400380"/>
                </a:moveTo>
                <a:cubicBezTo>
                  <a:pt x="320143" y="400380"/>
                  <a:pt x="331839" y="417326"/>
                  <a:pt x="331839" y="437467"/>
                </a:cubicBezTo>
                <a:cubicBezTo>
                  <a:pt x="331839" y="457554"/>
                  <a:pt x="320143" y="474555"/>
                  <a:pt x="298703" y="474555"/>
                </a:cubicBezTo>
                <a:cubicBezTo>
                  <a:pt x="277263" y="474555"/>
                  <a:pt x="265568" y="457608"/>
                  <a:pt x="265568" y="437467"/>
                </a:cubicBezTo>
                <a:cubicBezTo>
                  <a:pt x="265568" y="417326"/>
                  <a:pt x="277263" y="400380"/>
                  <a:pt x="298703" y="400380"/>
                </a:cubicBezTo>
                <a:close/>
                <a:moveTo>
                  <a:pt x="105470" y="400380"/>
                </a:moveTo>
                <a:cubicBezTo>
                  <a:pt x="117814" y="400380"/>
                  <a:pt x="131241" y="404170"/>
                  <a:pt x="131241" y="422903"/>
                </a:cubicBezTo>
                <a:lnTo>
                  <a:pt x="131241" y="460099"/>
                </a:lnTo>
                <a:cubicBezTo>
                  <a:pt x="131241" y="463347"/>
                  <a:pt x="132866" y="465242"/>
                  <a:pt x="136276" y="465242"/>
                </a:cubicBezTo>
                <a:cubicBezTo>
                  <a:pt x="137251" y="465242"/>
                  <a:pt x="138334" y="464971"/>
                  <a:pt x="138984" y="464701"/>
                </a:cubicBezTo>
                <a:lnTo>
                  <a:pt x="138984" y="471902"/>
                </a:lnTo>
                <a:cubicBezTo>
                  <a:pt x="137089" y="472281"/>
                  <a:pt x="135735" y="472443"/>
                  <a:pt x="133407" y="472443"/>
                </a:cubicBezTo>
                <a:cubicBezTo>
                  <a:pt x="124690" y="472443"/>
                  <a:pt x="123336" y="467570"/>
                  <a:pt x="123336" y="460207"/>
                </a:cubicBezTo>
                <a:lnTo>
                  <a:pt x="123066" y="460207"/>
                </a:lnTo>
                <a:cubicBezTo>
                  <a:pt x="117110" y="469303"/>
                  <a:pt x="110992" y="474446"/>
                  <a:pt x="97511" y="474446"/>
                </a:cubicBezTo>
                <a:cubicBezTo>
                  <a:pt x="84029" y="474446"/>
                  <a:pt x="74013" y="468058"/>
                  <a:pt x="74013" y="453927"/>
                </a:cubicBezTo>
                <a:cubicBezTo>
                  <a:pt x="74013" y="434219"/>
                  <a:pt x="93179" y="433569"/>
                  <a:pt x="111642" y="431403"/>
                </a:cubicBezTo>
                <a:cubicBezTo>
                  <a:pt x="118680" y="430591"/>
                  <a:pt x="122633" y="429671"/>
                  <a:pt x="122633" y="421929"/>
                </a:cubicBezTo>
                <a:cubicBezTo>
                  <a:pt x="122633" y="410396"/>
                  <a:pt x="114349" y="407527"/>
                  <a:pt x="104333" y="407527"/>
                </a:cubicBezTo>
                <a:cubicBezTo>
                  <a:pt x="93721" y="407527"/>
                  <a:pt x="85870" y="412400"/>
                  <a:pt x="85599" y="423824"/>
                </a:cubicBezTo>
                <a:lnTo>
                  <a:pt x="77125" y="423824"/>
                </a:lnTo>
                <a:lnTo>
                  <a:pt x="85580" y="405977"/>
                </a:lnTo>
                <a:cubicBezTo>
                  <a:pt x="90568" y="402153"/>
                  <a:pt x="97457" y="400380"/>
                  <a:pt x="105470" y="400380"/>
                </a:cubicBezTo>
                <a:close/>
                <a:moveTo>
                  <a:pt x="1532220" y="400326"/>
                </a:moveTo>
                <a:cubicBezTo>
                  <a:pt x="1554472" y="400326"/>
                  <a:pt x="1563731" y="419980"/>
                  <a:pt x="1563027" y="439687"/>
                </a:cubicBezTo>
                <a:lnTo>
                  <a:pt x="1509101" y="439687"/>
                </a:lnTo>
                <a:lnTo>
                  <a:pt x="1509155" y="439741"/>
                </a:lnTo>
                <a:cubicBezTo>
                  <a:pt x="1509318" y="452248"/>
                  <a:pt x="1515815" y="467300"/>
                  <a:pt x="1532220" y="467300"/>
                </a:cubicBezTo>
                <a:cubicBezTo>
                  <a:pt x="1544727" y="467300"/>
                  <a:pt x="1551495" y="459991"/>
                  <a:pt x="1554202" y="449379"/>
                </a:cubicBezTo>
                <a:lnTo>
                  <a:pt x="1562756" y="449379"/>
                </a:lnTo>
                <a:cubicBezTo>
                  <a:pt x="1559074" y="465296"/>
                  <a:pt x="1549870" y="474501"/>
                  <a:pt x="1532220" y="474501"/>
                </a:cubicBezTo>
                <a:cubicBezTo>
                  <a:pt x="1509968" y="474501"/>
                  <a:pt x="1500601" y="457392"/>
                  <a:pt x="1500601" y="437413"/>
                </a:cubicBezTo>
                <a:cubicBezTo>
                  <a:pt x="1500601" y="418951"/>
                  <a:pt x="1509968" y="400326"/>
                  <a:pt x="1532220" y="400326"/>
                </a:cubicBezTo>
                <a:close/>
                <a:moveTo>
                  <a:pt x="558693" y="400326"/>
                </a:moveTo>
                <a:cubicBezTo>
                  <a:pt x="580945" y="400326"/>
                  <a:pt x="590204" y="419980"/>
                  <a:pt x="589500" y="439687"/>
                </a:cubicBezTo>
                <a:lnTo>
                  <a:pt x="535574" y="439687"/>
                </a:lnTo>
                <a:lnTo>
                  <a:pt x="535628" y="439741"/>
                </a:lnTo>
                <a:cubicBezTo>
                  <a:pt x="535791" y="452248"/>
                  <a:pt x="542288" y="467300"/>
                  <a:pt x="558693" y="467300"/>
                </a:cubicBezTo>
                <a:cubicBezTo>
                  <a:pt x="571200" y="467300"/>
                  <a:pt x="577968" y="459991"/>
                  <a:pt x="580675" y="449379"/>
                </a:cubicBezTo>
                <a:lnTo>
                  <a:pt x="589228" y="449379"/>
                </a:lnTo>
                <a:cubicBezTo>
                  <a:pt x="585548" y="465296"/>
                  <a:pt x="576343" y="474501"/>
                  <a:pt x="558693" y="474501"/>
                </a:cubicBezTo>
                <a:cubicBezTo>
                  <a:pt x="536441" y="474501"/>
                  <a:pt x="527074" y="457392"/>
                  <a:pt x="527074" y="437413"/>
                </a:cubicBezTo>
                <a:cubicBezTo>
                  <a:pt x="527074" y="418951"/>
                  <a:pt x="536441" y="400326"/>
                  <a:pt x="558693" y="400326"/>
                </a:cubicBezTo>
                <a:close/>
                <a:moveTo>
                  <a:pt x="1234495" y="384787"/>
                </a:moveTo>
                <a:lnTo>
                  <a:pt x="1215058" y="434490"/>
                </a:lnTo>
                <a:lnTo>
                  <a:pt x="1253228" y="434490"/>
                </a:lnTo>
                <a:close/>
                <a:moveTo>
                  <a:pt x="2037366" y="381322"/>
                </a:moveTo>
                <a:lnTo>
                  <a:pt x="2045921" y="381322"/>
                </a:lnTo>
                <a:lnTo>
                  <a:pt x="2045921" y="402383"/>
                </a:lnTo>
                <a:lnTo>
                  <a:pt x="2045921" y="402437"/>
                </a:lnTo>
                <a:lnTo>
                  <a:pt x="2060160" y="402437"/>
                </a:lnTo>
                <a:lnTo>
                  <a:pt x="2060160" y="409638"/>
                </a:lnTo>
                <a:lnTo>
                  <a:pt x="2045921" y="409638"/>
                </a:lnTo>
                <a:lnTo>
                  <a:pt x="2045921" y="456904"/>
                </a:lnTo>
                <a:cubicBezTo>
                  <a:pt x="2045921" y="462481"/>
                  <a:pt x="2046733" y="465729"/>
                  <a:pt x="2052851" y="466108"/>
                </a:cubicBezTo>
                <a:cubicBezTo>
                  <a:pt x="2055287" y="466108"/>
                  <a:pt x="2057724" y="465946"/>
                  <a:pt x="2060160" y="465675"/>
                </a:cubicBezTo>
                <a:lnTo>
                  <a:pt x="2060160" y="472985"/>
                </a:lnTo>
                <a:cubicBezTo>
                  <a:pt x="2057561" y="472985"/>
                  <a:pt x="2055125" y="473255"/>
                  <a:pt x="2052580" y="473255"/>
                </a:cubicBezTo>
                <a:cubicBezTo>
                  <a:pt x="2041156" y="473255"/>
                  <a:pt x="2037258" y="469465"/>
                  <a:pt x="2037366" y="457500"/>
                </a:cubicBezTo>
                <a:lnTo>
                  <a:pt x="2037366" y="409584"/>
                </a:lnTo>
                <a:lnTo>
                  <a:pt x="2025130" y="409584"/>
                </a:lnTo>
                <a:lnTo>
                  <a:pt x="2025130" y="402383"/>
                </a:lnTo>
                <a:lnTo>
                  <a:pt x="2037366" y="402383"/>
                </a:lnTo>
                <a:close/>
                <a:moveTo>
                  <a:pt x="422526" y="381322"/>
                </a:moveTo>
                <a:lnTo>
                  <a:pt x="431081" y="381322"/>
                </a:lnTo>
                <a:lnTo>
                  <a:pt x="431081" y="402383"/>
                </a:lnTo>
                <a:lnTo>
                  <a:pt x="431081" y="402437"/>
                </a:lnTo>
                <a:lnTo>
                  <a:pt x="445320" y="402437"/>
                </a:lnTo>
                <a:lnTo>
                  <a:pt x="445320" y="409638"/>
                </a:lnTo>
                <a:lnTo>
                  <a:pt x="431081" y="409638"/>
                </a:lnTo>
                <a:lnTo>
                  <a:pt x="431081" y="456904"/>
                </a:lnTo>
                <a:cubicBezTo>
                  <a:pt x="431081" y="462481"/>
                  <a:pt x="431893" y="465729"/>
                  <a:pt x="438011" y="466108"/>
                </a:cubicBezTo>
                <a:cubicBezTo>
                  <a:pt x="440447" y="466108"/>
                  <a:pt x="442883" y="465946"/>
                  <a:pt x="445320" y="465675"/>
                </a:cubicBezTo>
                <a:lnTo>
                  <a:pt x="445320" y="472985"/>
                </a:lnTo>
                <a:cubicBezTo>
                  <a:pt x="442721" y="472985"/>
                  <a:pt x="440285" y="473255"/>
                  <a:pt x="437740" y="473255"/>
                </a:cubicBezTo>
                <a:cubicBezTo>
                  <a:pt x="426316" y="473255"/>
                  <a:pt x="422418" y="469465"/>
                  <a:pt x="422526" y="457500"/>
                </a:cubicBezTo>
                <a:lnTo>
                  <a:pt x="422526" y="409584"/>
                </a:lnTo>
                <a:lnTo>
                  <a:pt x="410290" y="409584"/>
                </a:lnTo>
                <a:lnTo>
                  <a:pt x="410290" y="402383"/>
                </a:lnTo>
                <a:lnTo>
                  <a:pt x="422526" y="402383"/>
                </a:lnTo>
                <a:close/>
                <a:moveTo>
                  <a:pt x="196211" y="381322"/>
                </a:moveTo>
                <a:lnTo>
                  <a:pt x="204766" y="381322"/>
                </a:lnTo>
                <a:lnTo>
                  <a:pt x="204766" y="402383"/>
                </a:lnTo>
                <a:lnTo>
                  <a:pt x="204766" y="402437"/>
                </a:lnTo>
                <a:lnTo>
                  <a:pt x="219005" y="402437"/>
                </a:lnTo>
                <a:lnTo>
                  <a:pt x="219005" y="409638"/>
                </a:lnTo>
                <a:lnTo>
                  <a:pt x="204766" y="409638"/>
                </a:lnTo>
                <a:lnTo>
                  <a:pt x="204766" y="456904"/>
                </a:lnTo>
                <a:cubicBezTo>
                  <a:pt x="204766" y="462481"/>
                  <a:pt x="205578" y="465729"/>
                  <a:pt x="211696" y="466108"/>
                </a:cubicBezTo>
                <a:cubicBezTo>
                  <a:pt x="214132" y="466108"/>
                  <a:pt x="216569" y="465946"/>
                  <a:pt x="219005" y="465675"/>
                </a:cubicBezTo>
                <a:lnTo>
                  <a:pt x="219005" y="472985"/>
                </a:lnTo>
                <a:cubicBezTo>
                  <a:pt x="216406" y="472985"/>
                  <a:pt x="213970" y="473255"/>
                  <a:pt x="211425" y="473255"/>
                </a:cubicBezTo>
                <a:cubicBezTo>
                  <a:pt x="200001" y="473255"/>
                  <a:pt x="196103" y="469465"/>
                  <a:pt x="196211" y="457500"/>
                </a:cubicBezTo>
                <a:lnTo>
                  <a:pt x="196211" y="409584"/>
                </a:lnTo>
                <a:lnTo>
                  <a:pt x="183975" y="409584"/>
                </a:lnTo>
                <a:lnTo>
                  <a:pt x="183975" y="402383"/>
                </a:lnTo>
                <a:lnTo>
                  <a:pt x="196211" y="402383"/>
                </a:lnTo>
                <a:close/>
                <a:moveTo>
                  <a:pt x="1229730" y="375583"/>
                </a:moveTo>
                <a:lnTo>
                  <a:pt x="1240017" y="375583"/>
                </a:lnTo>
                <a:lnTo>
                  <a:pt x="1278025" y="472551"/>
                </a:lnTo>
                <a:lnTo>
                  <a:pt x="1268117" y="472551"/>
                </a:lnTo>
                <a:lnTo>
                  <a:pt x="1256314" y="442394"/>
                </a:lnTo>
                <a:lnTo>
                  <a:pt x="1212189" y="442394"/>
                </a:lnTo>
                <a:lnTo>
                  <a:pt x="1200548" y="472551"/>
                </a:lnTo>
                <a:lnTo>
                  <a:pt x="1190640" y="472551"/>
                </a:lnTo>
                <a:close/>
                <a:moveTo>
                  <a:pt x="1779541" y="375529"/>
                </a:moveTo>
                <a:lnTo>
                  <a:pt x="1856369" y="375529"/>
                </a:lnTo>
                <a:lnTo>
                  <a:pt x="1856369" y="383434"/>
                </a:lnTo>
                <a:lnTo>
                  <a:pt x="1822584" y="383434"/>
                </a:lnTo>
                <a:lnTo>
                  <a:pt x="1822584" y="472497"/>
                </a:lnTo>
                <a:lnTo>
                  <a:pt x="1813326" y="472497"/>
                </a:lnTo>
                <a:lnTo>
                  <a:pt x="1813326" y="383434"/>
                </a:lnTo>
                <a:lnTo>
                  <a:pt x="1779541" y="383434"/>
                </a:lnTo>
                <a:close/>
                <a:moveTo>
                  <a:pt x="946243" y="375529"/>
                </a:moveTo>
                <a:lnTo>
                  <a:pt x="957775" y="375529"/>
                </a:lnTo>
                <a:lnTo>
                  <a:pt x="957775" y="412616"/>
                </a:lnTo>
                <a:lnTo>
                  <a:pt x="958046" y="412616"/>
                </a:lnTo>
                <a:cubicBezTo>
                  <a:pt x="961835" y="404224"/>
                  <a:pt x="971743" y="400651"/>
                  <a:pt x="980189" y="400651"/>
                </a:cubicBezTo>
                <a:cubicBezTo>
                  <a:pt x="998652" y="400651"/>
                  <a:pt x="1004336" y="411263"/>
                  <a:pt x="1004336" y="426314"/>
                </a:cubicBezTo>
                <a:lnTo>
                  <a:pt x="1004336" y="472498"/>
                </a:lnTo>
                <a:lnTo>
                  <a:pt x="992804" y="472498"/>
                </a:lnTo>
                <a:lnTo>
                  <a:pt x="992804" y="424961"/>
                </a:lnTo>
                <a:cubicBezTo>
                  <a:pt x="992804" y="416406"/>
                  <a:pt x="987391" y="410830"/>
                  <a:pt x="978566" y="410830"/>
                </a:cubicBezTo>
                <a:cubicBezTo>
                  <a:pt x="964596" y="410830"/>
                  <a:pt x="957775" y="420196"/>
                  <a:pt x="957775" y="432811"/>
                </a:cubicBezTo>
                <a:lnTo>
                  <a:pt x="957775" y="472443"/>
                </a:lnTo>
                <a:lnTo>
                  <a:pt x="946243" y="472443"/>
                </a:lnTo>
                <a:close/>
                <a:moveTo>
                  <a:pt x="641531" y="375529"/>
                </a:moveTo>
                <a:lnTo>
                  <a:pt x="659181" y="375529"/>
                </a:lnTo>
                <a:lnTo>
                  <a:pt x="689717" y="457013"/>
                </a:lnTo>
                <a:lnTo>
                  <a:pt x="720416" y="375529"/>
                </a:lnTo>
                <a:lnTo>
                  <a:pt x="738066" y="375529"/>
                </a:lnTo>
                <a:lnTo>
                  <a:pt x="738066" y="472497"/>
                </a:lnTo>
                <a:lnTo>
                  <a:pt x="725830" y="472497"/>
                </a:lnTo>
                <a:lnTo>
                  <a:pt x="725830" y="391826"/>
                </a:lnTo>
                <a:lnTo>
                  <a:pt x="725560" y="391826"/>
                </a:lnTo>
                <a:lnTo>
                  <a:pt x="695294" y="472497"/>
                </a:lnTo>
                <a:lnTo>
                  <a:pt x="684303" y="472497"/>
                </a:lnTo>
                <a:lnTo>
                  <a:pt x="654038" y="391826"/>
                </a:lnTo>
                <a:lnTo>
                  <a:pt x="653767" y="391826"/>
                </a:lnTo>
                <a:lnTo>
                  <a:pt x="653767" y="472497"/>
                </a:lnTo>
                <a:lnTo>
                  <a:pt x="641531" y="472497"/>
                </a:lnTo>
                <a:close/>
                <a:moveTo>
                  <a:pt x="457556" y="375529"/>
                </a:moveTo>
                <a:lnTo>
                  <a:pt x="466110" y="375529"/>
                </a:lnTo>
                <a:lnTo>
                  <a:pt x="466110" y="414511"/>
                </a:lnTo>
                <a:lnTo>
                  <a:pt x="466381" y="414511"/>
                </a:lnTo>
                <a:cubicBezTo>
                  <a:pt x="469521" y="406065"/>
                  <a:pt x="478888" y="400380"/>
                  <a:pt x="488796" y="400380"/>
                </a:cubicBezTo>
                <a:cubicBezTo>
                  <a:pt x="508450" y="400380"/>
                  <a:pt x="514459" y="410721"/>
                  <a:pt x="514459" y="427397"/>
                </a:cubicBezTo>
                <a:lnTo>
                  <a:pt x="514459" y="472497"/>
                </a:lnTo>
                <a:lnTo>
                  <a:pt x="505905" y="472497"/>
                </a:lnTo>
                <a:lnTo>
                  <a:pt x="505905" y="428805"/>
                </a:lnTo>
                <a:cubicBezTo>
                  <a:pt x="505905" y="416731"/>
                  <a:pt x="501952" y="407635"/>
                  <a:pt x="488092" y="407635"/>
                </a:cubicBezTo>
                <a:cubicBezTo>
                  <a:pt x="474232" y="407635"/>
                  <a:pt x="466381" y="417922"/>
                  <a:pt x="466110" y="431674"/>
                </a:cubicBezTo>
                <a:lnTo>
                  <a:pt x="466110" y="472552"/>
                </a:lnTo>
                <a:lnTo>
                  <a:pt x="457556" y="472552"/>
                </a:lnTo>
                <a:lnTo>
                  <a:pt x="457556" y="375583"/>
                </a:lnTo>
                <a:close/>
                <a:moveTo>
                  <a:pt x="366218" y="375529"/>
                </a:moveTo>
                <a:cubicBezTo>
                  <a:pt x="368654" y="375529"/>
                  <a:pt x="370713" y="375691"/>
                  <a:pt x="373419" y="376070"/>
                </a:cubicBezTo>
                <a:lnTo>
                  <a:pt x="373419" y="383380"/>
                </a:lnTo>
                <a:cubicBezTo>
                  <a:pt x="371091" y="382946"/>
                  <a:pt x="369197" y="382676"/>
                  <a:pt x="367138" y="382676"/>
                </a:cubicBezTo>
                <a:cubicBezTo>
                  <a:pt x="357665" y="382676"/>
                  <a:pt x="357934" y="388631"/>
                  <a:pt x="357772" y="396265"/>
                </a:cubicBezTo>
                <a:lnTo>
                  <a:pt x="357772" y="402383"/>
                </a:lnTo>
                <a:lnTo>
                  <a:pt x="371632" y="402383"/>
                </a:lnTo>
                <a:lnTo>
                  <a:pt x="371632" y="409584"/>
                </a:lnTo>
                <a:lnTo>
                  <a:pt x="371632" y="409639"/>
                </a:lnTo>
                <a:lnTo>
                  <a:pt x="357772" y="409639"/>
                </a:lnTo>
                <a:lnTo>
                  <a:pt x="357772" y="472497"/>
                </a:lnTo>
                <a:lnTo>
                  <a:pt x="349217" y="472497"/>
                </a:lnTo>
                <a:lnTo>
                  <a:pt x="349217" y="409639"/>
                </a:lnTo>
                <a:lnTo>
                  <a:pt x="337252" y="409639"/>
                </a:lnTo>
                <a:lnTo>
                  <a:pt x="337252" y="402438"/>
                </a:lnTo>
                <a:lnTo>
                  <a:pt x="349217" y="402438"/>
                </a:lnTo>
                <a:lnTo>
                  <a:pt x="349217" y="396049"/>
                </a:lnTo>
                <a:cubicBezTo>
                  <a:pt x="349110" y="383975"/>
                  <a:pt x="352466" y="375529"/>
                  <a:pt x="366218" y="375529"/>
                </a:cubicBezTo>
                <a:close/>
                <a:moveTo>
                  <a:pt x="1479377" y="375421"/>
                </a:moveTo>
                <a:lnTo>
                  <a:pt x="1487932" y="375421"/>
                </a:lnTo>
                <a:lnTo>
                  <a:pt x="1487932" y="472389"/>
                </a:lnTo>
                <a:lnTo>
                  <a:pt x="1487878" y="472444"/>
                </a:lnTo>
                <a:lnTo>
                  <a:pt x="1480027" y="472444"/>
                </a:lnTo>
                <a:lnTo>
                  <a:pt x="1480027" y="459125"/>
                </a:lnTo>
                <a:lnTo>
                  <a:pt x="1479756" y="459125"/>
                </a:lnTo>
                <a:cubicBezTo>
                  <a:pt x="1476075" y="468221"/>
                  <a:pt x="1464975" y="474447"/>
                  <a:pt x="1454797" y="474447"/>
                </a:cubicBezTo>
                <a:cubicBezTo>
                  <a:pt x="1433465" y="474447"/>
                  <a:pt x="1423286" y="457176"/>
                  <a:pt x="1423286" y="437360"/>
                </a:cubicBezTo>
                <a:cubicBezTo>
                  <a:pt x="1423286" y="417544"/>
                  <a:pt x="1433465" y="400272"/>
                  <a:pt x="1454797" y="400272"/>
                </a:cubicBezTo>
                <a:cubicBezTo>
                  <a:pt x="1465246" y="400272"/>
                  <a:pt x="1475425" y="405578"/>
                  <a:pt x="1479107" y="415594"/>
                </a:cubicBezTo>
                <a:lnTo>
                  <a:pt x="1479377" y="415594"/>
                </a:lnTo>
                <a:close/>
                <a:moveTo>
                  <a:pt x="1365789" y="180671"/>
                </a:moveTo>
                <a:lnTo>
                  <a:pt x="1365734" y="180725"/>
                </a:lnTo>
                <a:cubicBezTo>
                  <a:pt x="1354960" y="187818"/>
                  <a:pt x="1337960" y="187493"/>
                  <a:pt x="1322529" y="190308"/>
                </a:cubicBezTo>
                <a:cubicBezTo>
                  <a:pt x="1307423" y="192799"/>
                  <a:pt x="1293834" y="198322"/>
                  <a:pt x="1293834" y="216838"/>
                </a:cubicBezTo>
                <a:cubicBezTo>
                  <a:pt x="1293834" y="232593"/>
                  <a:pt x="1313920" y="237196"/>
                  <a:pt x="1326265" y="237196"/>
                </a:cubicBezTo>
                <a:cubicBezTo>
                  <a:pt x="1341695" y="237196"/>
                  <a:pt x="1365789" y="229183"/>
                  <a:pt x="1365789" y="206930"/>
                </a:cubicBezTo>
                <a:close/>
                <a:moveTo>
                  <a:pt x="2845546" y="175258"/>
                </a:moveTo>
                <a:cubicBezTo>
                  <a:pt x="2843109" y="179860"/>
                  <a:pt x="2834555" y="181376"/>
                  <a:pt x="2829358" y="182296"/>
                </a:cubicBezTo>
                <a:cubicBezTo>
                  <a:pt x="2796655" y="188089"/>
                  <a:pt x="2755941" y="187819"/>
                  <a:pt x="2755941" y="218680"/>
                </a:cubicBezTo>
                <a:cubicBezTo>
                  <a:pt x="2755941" y="237954"/>
                  <a:pt x="2773050" y="249866"/>
                  <a:pt x="2791133" y="249866"/>
                </a:cubicBezTo>
                <a:cubicBezTo>
                  <a:pt x="2820478" y="249866"/>
                  <a:pt x="2846466" y="231241"/>
                  <a:pt x="2846196" y="200326"/>
                </a:cubicBezTo>
                <a:lnTo>
                  <a:pt x="2846196" y="175258"/>
                </a:lnTo>
                <a:lnTo>
                  <a:pt x="2846141" y="175258"/>
                </a:lnTo>
                <a:close/>
                <a:moveTo>
                  <a:pt x="1178024" y="124581"/>
                </a:moveTo>
                <a:cubicBezTo>
                  <a:pt x="1154255" y="124581"/>
                  <a:pt x="1136930" y="143097"/>
                  <a:pt x="1136009" y="166866"/>
                </a:cubicBezTo>
                <a:lnTo>
                  <a:pt x="1218143" y="166866"/>
                </a:lnTo>
                <a:cubicBezTo>
                  <a:pt x="1216898" y="144613"/>
                  <a:pt x="1201792" y="124581"/>
                  <a:pt x="1178024" y="124581"/>
                </a:cubicBezTo>
                <a:close/>
                <a:moveTo>
                  <a:pt x="632704" y="124581"/>
                </a:moveTo>
                <a:cubicBezTo>
                  <a:pt x="608935" y="124581"/>
                  <a:pt x="591610" y="143097"/>
                  <a:pt x="590689" y="166866"/>
                </a:cubicBezTo>
                <a:lnTo>
                  <a:pt x="672823" y="166866"/>
                </a:lnTo>
                <a:cubicBezTo>
                  <a:pt x="671578" y="144613"/>
                  <a:pt x="656472" y="124581"/>
                  <a:pt x="632704" y="124581"/>
                </a:cubicBezTo>
                <a:close/>
                <a:moveTo>
                  <a:pt x="234706" y="124526"/>
                </a:moveTo>
                <a:cubicBezTo>
                  <a:pt x="203249" y="124526"/>
                  <a:pt x="189334" y="153275"/>
                  <a:pt x="189334" y="180725"/>
                </a:cubicBezTo>
                <a:cubicBezTo>
                  <a:pt x="189334" y="208175"/>
                  <a:pt x="203249" y="237250"/>
                  <a:pt x="234706" y="237250"/>
                </a:cubicBezTo>
                <a:cubicBezTo>
                  <a:pt x="266161" y="237250"/>
                  <a:pt x="280077" y="208554"/>
                  <a:pt x="280077" y="180725"/>
                </a:cubicBezTo>
                <a:cubicBezTo>
                  <a:pt x="280077" y="153221"/>
                  <a:pt x="266161" y="124526"/>
                  <a:pt x="234706" y="124526"/>
                </a:cubicBezTo>
                <a:close/>
                <a:moveTo>
                  <a:pt x="3896932" y="115322"/>
                </a:moveTo>
                <a:cubicBezTo>
                  <a:pt x="3859953" y="115322"/>
                  <a:pt x="3841545" y="148945"/>
                  <a:pt x="3841545" y="182621"/>
                </a:cubicBezTo>
                <a:cubicBezTo>
                  <a:pt x="3841545" y="216243"/>
                  <a:pt x="3859899" y="249920"/>
                  <a:pt x="3896932" y="249920"/>
                </a:cubicBezTo>
                <a:cubicBezTo>
                  <a:pt x="3933965" y="249920"/>
                  <a:pt x="3952265" y="216297"/>
                  <a:pt x="3952265" y="182621"/>
                </a:cubicBezTo>
                <a:cubicBezTo>
                  <a:pt x="3952265" y="148945"/>
                  <a:pt x="3933911" y="115322"/>
                  <a:pt x="3896932" y="115322"/>
                </a:cubicBezTo>
                <a:close/>
                <a:moveTo>
                  <a:pt x="3739162" y="115322"/>
                </a:moveTo>
                <a:cubicBezTo>
                  <a:pt x="3702183" y="115322"/>
                  <a:pt x="3683774" y="148945"/>
                  <a:pt x="3683774" y="182621"/>
                </a:cubicBezTo>
                <a:cubicBezTo>
                  <a:pt x="3683774" y="216243"/>
                  <a:pt x="3702129" y="249920"/>
                  <a:pt x="3739162" y="249920"/>
                </a:cubicBezTo>
                <a:cubicBezTo>
                  <a:pt x="3776195" y="249920"/>
                  <a:pt x="3794495" y="216297"/>
                  <a:pt x="3794495" y="182621"/>
                </a:cubicBezTo>
                <a:cubicBezTo>
                  <a:pt x="3794495" y="148945"/>
                  <a:pt x="3776141" y="115322"/>
                  <a:pt x="3739162" y="115322"/>
                </a:cubicBezTo>
                <a:close/>
                <a:moveTo>
                  <a:pt x="2986478" y="103682"/>
                </a:moveTo>
                <a:lnTo>
                  <a:pt x="3006944" y="103682"/>
                </a:lnTo>
                <a:lnTo>
                  <a:pt x="3058920" y="238225"/>
                </a:lnTo>
                <a:lnTo>
                  <a:pt x="3107540" y="103682"/>
                </a:lnTo>
                <a:lnTo>
                  <a:pt x="3126815" y="103682"/>
                </a:lnTo>
                <a:lnTo>
                  <a:pt x="3058325" y="285653"/>
                </a:lnTo>
                <a:cubicBezTo>
                  <a:pt x="3047334" y="312291"/>
                  <a:pt x="3040891" y="319925"/>
                  <a:pt x="3016743" y="319925"/>
                </a:cubicBezTo>
                <a:cubicBezTo>
                  <a:pt x="3009110" y="319601"/>
                  <a:pt x="3005103" y="319601"/>
                  <a:pt x="3002071" y="318409"/>
                </a:cubicBezTo>
                <a:lnTo>
                  <a:pt x="3002071" y="302221"/>
                </a:lnTo>
                <a:cubicBezTo>
                  <a:pt x="3006673" y="303141"/>
                  <a:pt x="3010950" y="303737"/>
                  <a:pt x="3015227" y="303737"/>
                </a:cubicBezTo>
                <a:cubicBezTo>
                  <a:pt x="3032336" y="303737"/>
                  <a:pt x="3036343" y="293667"/>
                  <a:pt x="3042732" y="278994"/>
                </a:cubicBezTo>
                <a:lnTo>
                  <a:pt x="3049445" y="260965"/>
                </a:lnTo>
                <a:lnTo>
                  <a:pt x="2986424" y="103790"/>
                </a:lnTo>
                <a:close/>
                <a:moveTo>
                  <a:pt x="2440887" y="103682"/>
                </a:moveTo>
                <a:lnTo>
                  <a:pt x="2460162" y="103682"/>
                </a:lnTo>
                <a:lnTo>
                  <a:pt x="2460162" y="261506"/>
                </a:lnTo>
                <a:lnTo>
                  <a:pt x="2440887" y="261506"/>
                </a:lnTo>
                <a:close/>
                <a:moveTo>
                  <a:pt x="2977274" y="101516"/>
                </a:moveTo>
                <a:lnTo>
                  <a:pt x="2977274" y="120791"/>
                </a:lnTo>
                <a:cubicBezTo>
                  <a:pt x="2942406" y="118950"/>
                  <a:pt x="2918584" y="144667"/>
                  <a:pt x="2918584" y="177369"/>
                </a:cubicBezTo>
                <a:lnTo>
                  <a:pt x="2918584" y="261452"/>
                </a:lnTo>
                <a:lnTo>
                  <a:pt x="2899309" y="261452"/>
                </a:lnTo>
                <a:lnTo>
                  <a:pt x="2899309" y="103682"/>
                </a:lnTo>
                <a:lnTo>
                  <a:pt x="2917068" y="103682"/>
                </a:lnTo>
                <a:lnTo>
                  <a:pt x="2917068" y="140661"/>
                </a:lnTo>
                <a:lnTo>
                  <a:pt x="2917663" y="140661"/>
                </a:lnTo>
                <a:cubicBezTo>
                  <a:pt x="2927463" y="115268"/>
                  <a:pt x="2948849" y="100271"/>
                  <a:pt x="2977274" y="101516"/>
                </a:cubicBezTo>
                <a:close/>
                <a:moveTo>
                  <a:pt x="2419177" y="101516"/>
                </a:moveTo>
                <a:lnTo>
                  <a:pt x="2419177" y="120791"/>
                </a:lnTo>
                <a:cubicBezTo>
                  <a:pt x="2384309" y="118950"/>
                  <a:pt x="2360487" y="144667"/>
                  <a:pt x="2360487" y="177369"/>
                </a:cubicBezTo>
                <a:lnTo>
                  <a:pt x="2360487" y="261452"/>
                </a:lnTo>
                <a:lnTo>
                  <a:pt x="2341212" y="261452"/>
                </a:lnTo>
                <a:lnTo>
                  <a:pt x="2341212" y="103682"/>
                </a:lnTo>
                <a:lnTo>
                  <a:pt x="2358971" y="103682"/>
                </a:lnTo>
                <a:lnTo>
                  <a:pt x="2358971" y="140661"/>
                </a:lnTo>
                <a:lnTo>
                  <a:pt x="2359566" y="140661"/>
                </a:lnTo>
                <a:cubicBezTo>
                  <a:pt x="2369366" y="115268"/>
                  <a:pt x="2390752" y="100271"/>
                  <a:pt x="2419177" y="101516"/>
                </a:cubicBezTo>
                <a:close/>
                <a:moveTo>
                  <a:pt x="319275" y="101083"/>
                </a:moveTo>
                <a:lnTo>
                  <a:pt x="356634" y="101083"/>
                </a:lnTo>
                <a:lnTo>
                  <a:pt x="387820" y="220250"/>
                </a:lnTo>
                <a:lnTo>
                  <a:pt x="388415" y="220250"/>
                </a:lnTo>
                <a:lnTo>
                  <a:pt x="418410" y="101083"/>
                </a:lnTo>
                <a:lnTo>
                  <a:pt x="453927" y="101083"/>
                </a:lnTo>
                <a:lnTo>
                  <a:pt x="482623" y="220250"/>
                </a:lnTo>
                <a:lnTo>
                  <a:pt x="483218" y="220250"/>
                </a:lnTo>
                <a:lnTo>
                  <a:pt x="515650" y="101083"/>
                </a:lnTo>
                <a:lnTo>
                  <a:pt x="551491" y="101083"/>
                </a:lnTo>
                <a:lnTo>
                  <a:pt x="501464" y="260694"/>
                </a:lnTo>
                <a:lnTo>
                  <a:pt x="465351" y="260694"/>
                </a:lnTo>
                <a:lnTo>
                  <a:pt x="435682" y="142123"/>
                </a:lnTo>
                <a:lnTo>
                  <a:pt x="435086" y="142123"/>
                </a:lnTo>
                <a:lnTo>
                  <a:pt x="405741" y="260694"/>
                </a:lnTo>
                <a:lnTo>
                  <a:pt x="368708" y="260694"/>
                </a:lnTo>
                <a:close/>
                <a:moveTo>
                  <a:pt x="3440622" y="99188"/>
                </a:moveTo>
                <a:cubicBezTo>
                  <a:pt x="3474244" y="99188"/>
                  <a:pt x="3500232" y="117217"/>
                  <a:pt x="3504510" y="153330"/>
                </a:cubicBezTo>
                <a:lnTo>
                  <a:pt x="3485235" y="153330"/>
                </a:lnTo>
                <a:lnTo>
                  <a:pt x="3485289" y="153222"/>
                </a:lnTo>
                <a:cubicBezTo>
                  <a:pt x="3480092" y="129670"/>
                  <a:pt x="3465690" y="115322"/>
                  <a:pt x="3440622" y="115322"/>
                </a:cubicBezTo>
                <a:cubicBezTo>
                  <a:pt x="3403589" y="115322"/>
                  <a:pt x="3385234" y="148945"/>
                  <a:pt x="3385234" y="182621"/>
                </a:cubicBezTo>
                <a:cubicBezTo>
                  <a:pt x="3385234" y="216297"/>
                  <a:pt x="3403589" y="249920"/>
                  <a:pt x="3440622" y="249920"/>
                </a:cubicBezTo>
                <a:cubicBezTo>
                  <a:pt x="3464499" y="249920"/>
                  <a:pt x="3484044" y="231241"/>
                  <a:pt x="3486480" y="204982"/>
                </a:cubicBezTo>
                <a:lnTo>
                  <a:pt x="3505755" y="204982"/>
                </a:lnTo>
                <a:cubicBezTo>
                  <a:pt x="3500557" y="242935"/>
                  <a:pt x="3475814" y="266162"/>
                  <a:pt x="3440622" y="266162"/>
                </a:cubicBezTo>
                <a:cubicBezTo>
                  <a:pt x="3392327" y="266162"/>
                  <a:pt x="3366014" y="227938"/>
                  <a:pt x="3366014" y="182675"/>
                </a:cubicBezTo>
                <a:cubicBezTo>
                  <a:pt x="3366014" y="137412"/>
                  <a:pt x="3392327" y="99188"/>
                  <a:pt x="3440622" y="99188"/>
                </a:cubicBezTo>
                <a:close/>
                <a:moveTo>
                  <a:pt x="3896932" y="99134"/>
                </a:moveTo>
                <a:cubicBezTo>
                  <a:pt x="3945227" y="99134"/>
                  <a:pt x="3971540" y="137358"/>
                  <a:pt x="3971540" y="182621"/>
                </a:cubicBezTo>
                <a:cubicBezTo>
                  <a:pt x="3971540" y="227884"/>
                  <a:pt x="3945227" y="266108"/>
                  <a:pt x="3896932" y="266108"/>
                </a:cubicBezTo>
                <a:cubicBezTo>
                  <a:pt x="3848637" y="266108"/>
                  <a:pt x="3822324" y="227884"/>
                  <a:pt x="3822324" y="182621"/>
                </a:cubicBezTo>
                <a:cubicBezTo>
                  <a:pt x="3822324" y="137358"/>
                  <a:pt x="3848637" y="99134"/>
                  <a:pt x="3896932" y="99134"/>
                </a:cubicBezTo>
                <a:close/>
                <a:moveTo>
                  <a:pt x="3739162" y="99134"/>
                </a:moveTo>
                <a:cubicBezTo>
                  <a:pt x="3787456" y="99134"/>
                  <a:pt x="3813770" y="137358"/>
                  <a:pt x="3813770" y="182621"/>
                </a:cubicBezTo>
                <a:cubicBezTo>
                  <a:pt x="3813770" y="227884"/>
                  <a:pt x="3787456" y="266108"/>
                  <a:pt x="3739162" y="266108"/>
                </a:cubicBezTo>
                <a:cubicBezTo>
                  <a:pt x="3690867" y="266108"/>
                  <a:pt x="3664554" y="227884"/>
                  <a:pt x="3664554" y="182621"/>
                </a:cubicBezTo>
                <a:cubicBezTo>
                  <a:pt x="3664554" y="137358"/>
                  <a:pt x="3690867" y="99134"/>
                  <a:pt x="3739162" y="99134"/>
                </a:cubicBezTo>
                <a:close/>
                <a:moveTo>
                  <a:pt x="2807267" y="99134"/>
                </a:moveTo>
                <a:cubicBezTo>
                  <a:pt x="2835097" y="99134"/>
                  <a:pt x="2865362" y="107688"/>
                  <a:pt x="2865362" y="149919"/>
                </a:cubicBezTo>
                <a:lnTo>
                  <a:pt x="2865362" y="233731"/>
                </a:lnTo>
                <a:cubicBezTo>
                  <a:pt x="2865362" y="241040"/>
                  <a:pt x="2869043" y="245372"/>
                  <a:pt x="2876678" y="245372"/>
                </a:cubicBezTo>
                <a:cubicBezTo>
                  <a:pt x="2878789" y="245372"/>
                  <a:pt x="2881280" y="244776"/>
                  <a:pt x="2882796" y="244126"/>
                </a:cubicBezTo>
                <a:lnTo>
                  <a:pt x="2882796" y="260315"/>
                </a:lnTo>
                <a:cubicBezTo>
                  <a:pt x="2878518" y="261235"/>
                  <a:pt x="2875433" y="261506"/>
                  <a:pt x="2870235" y="261506"/>
                </a:cubicBezTo>
                <a:cubicBezTo>
                  <a:pt x="2850690" y="261506"/>
                  <a:pt x="2847603" y="250515"/>
                  <a:pt x="2847603" y="234002"/>
                </a:cubicBezTo>
                <a:lnTo>
                  <a:pt x="2847008" y="234002"/>
                </a:lnTo>
                <a:cubicBezTo>
                  <a:pt x="2833526" y="254468"/>
                  <a:pt x="2819774" y="266108"/>
                  <a:pt x="2789509" y="266108"/>
                </a:cubicBezTo>
                <a:cubicBezTo>
                  <a:pt x="2759243" y="266108"/>
                  <a:pt x="2736612" y="251706"/>
                  <a:pt x="2736612" y="219925"/>
                </a:cubicBezTo>
                <a:cubicBezTo>
                  <a:pt x="2736612" y="175583"/>
                  <a:pt x="2779763" y="174067"/>
                  <a:pt x="2821344" y="169140"/>
                </a:cubicBezTo>
                <a:cubicBezTo>
                  <a:pt x="2837262" y="167299"/>
                  <a:pt x="2846141" y="165133"/>
                  <a:pt x="2846141" y="147754"/>
                </a:cubicBezTo>
                <a:cubicBezTo>
                  <a:pt x="2846141" y="121765"/>
                  <a:pt x="2827462" y="115322"/>
                  <a:pt x="2804831" y="115322"/>
                </a:cubicBezTo>
                <a:cubicBezTo>
                  <a:pt x="2780954" y="115322"/>
                  <a:pt x="2763250" y="126313"/>
                  <a:pt x="2762654" y="152031"/>
                </a:cubicBezTo>
                <a:lnTo>
                  <a:pt x="2743380" y="152031"/>
                </a:lnTo>
                <a:cubicBezTo>
                  <a:pt x="2745221" y="115052"/>
                  <a:pt x="2771209" y="99134"/>
                  <a:pt x="2807267" y="99134"/>
                </a:cubicBezTo>
                <a:close/>
                <a:moveTo>
                  <a:pt x="2564169" y="99079"/>
                </a:moveTo>
                <a:cubicBezTo>
                  <a:pt x="2584959" y="99079"/>
                  <a:pt x="2603638" y="109149"/>
                  <a:pt x="2609432" y="129940"/>
                </a:cubicBezTo>
                <a:cubicBezTo>
                  <a:pt x="2618906" y="109149"/>
                  <a:pt x="2638777" y="99079"/>
                  <a:pt x="2659567" y="99079"/>
                </a:cubicBezTo>
                <a:cubicBezTo>
                  <a:pt x="2694110" y="99079"/>
                  <a:pt x="2711869" y="117108"/>
                  <a:pt x="2711869" y="154412"/>
                </a:cubicBezTo>
                <a:lnTo>
                  <a:pt x="2711869" y="261451"/>
                </a:lnTo>
                <a:lnTo>
                  <a:pt x="2692594" y="261451"/>
                </a:lnTo>
                <a:lnTo>
                  <a:pt x="2692594" y="155333"/>
                </a:lnTo>
                <a:cubicBezTo>
                  <a:pt x="2692594" y="129344"/>
                  <a:pt x="2682794" y="115267"/>
                  <a:pt x="2655290" y="115267"/>
                </a:cubicBezTo>
                <a:cubicBezTo>
                  <a:pt x="2621938" y="115267"/>
                  <a:pt x="2612463" y="142772"/>
                  <a:pt x="2612463" y="172171"/>
                </a:cubicBezTo>
                <a:lnTo>
                  <a:pt x="2612463" y="261451"/>
                </a:lnTo>
                <a:lnTo>
                  <a:pt x="2593189" y="261451"/>
                </a:lnTo>
                <a:lnTo>
                  <a:pt x="2593189" y="154412"/>
                </a:lnTo>
                <a:cubicBezTo>
                  <a:pt x="2593514" y="133026"/>
                  <a:pt x="2584635" y="115267"/>
                  <a:pt x="2560162" y="115267"/>
                </a:cubicBezTo>
                <a:cubicBezTo>
                  <a:pt x="2526811" y="115267"/>
                  <a:pt x="2513383" y="140335"/>
                  <a:pt x="2513059" y="173362"/>
                </a:cubicBezTo>
                <a:lnTo>
                  <a:pt x="2513059" y="261451"/>
                </a:lnTo>
                <a:lnTo>
                  <a:pt x="2493784" y="261451"/>
                </a:lnTo>
                <a:lnTo>
                  <a:pt x="2493784" y="103681"/>
                </a:lnTo>
                <a:lnTo>
                  <a:pt x="2511543" y="103681"/>
                </a:lnTo>
                <a:lnTo>
                  <a:pt x="2511543" y="130265"/>
                </a:lnTo>
                <a:lnTo>
                  <a:pt x="2512463" y="130265"/>
                </a:lnTo>
                <a:cubicBezTo>
                  <a:pt x="2522588" y="111315"/>
                  <a:pt x="2539101" y="99079"/>
                  <a:pt x="2564169" y="99079"/>
                </a:cubicBezTo>
                <a:close/>
                <a:moveTo>
                  <a:pt x="1178024" y="96806"/>
                </a:moveTo>
                <a:cubicBezTo>
                  <a:pt x="1228376" y="96806"/>
                  <a:pt x="1259237" y="142177"/>
                  <a:pt x="1253390" y="190039"/>
                </a:cubicBezTo>
                <a:lnTo>
                  <a:pt x="1136064" y="190039"/>
                </a:lnTo>
                <a:lnTo>
                  <a:pt x="1136009" y="190039"/>
                </a:lnTo>
                <a:cubicBezTo>
                  <a:pt x="1136009" y="215052"/>
                  <a:pt x="1149599" y="237305"/>
                  <a:pt x="1178944" y="237305"/>
                </a:cubicBezTo>
                <a:cubicBezTo>
                  <a:pt x="1199301" y="237305"/>
                  <a:pt x="1211700" y="228371"/>
                  <a:pt x="1217872" y="210721"/>
                </a:cubicBezTo>
                <a:lnTo>
                  <a:pt x="1251224" y="210721"/>
                </a:lnTo>
                <a:cubicBezTo>
                  <a:pt x="1243481" y="245588"/>
                  <a:pt x="1213866" y="265080"/>
                  <a:pt x="1178944" y="265080"/>
                </a:cubicBezTo>
                <a:cubicBezTo>
                  <a:pt x="1128917" y="265080"/>
                  <a:pt x="1100817" y="230212"/>
                  <a:pt x="1100817" y="181105"/>
                </a:cubicBezTo>
                <a:cubicBezTo>
                  <a:pt x="1100817" y="135734"/>
                  <a:pt x="1130433" y="96806"/>
                  <a:pt x="1178024" y="96806"/>
                </a:cubicBezTo>
                <a:close/>
                <a:moveTo>
                  <a:pt x="632704" y="96806"/>
                </a:moveTo>
                <a:cubicBezTo>
                  <a:pt x="683056" y="96806"/>
                  <a:pt x="713917" y="142177"/>
                  <a:pt x="708070" y="190039"/>
                </a:cubicBezTo>
                <a:lnTo>
                  <a:pt x="590744" y="190039"/>
                </a:lnTo>
                <a:lnTo>
                  <a:pt x="590689" y="190039"/>
                </a:lnTo>
                <a:cubicBezTo>
                  <a:pt x="590689" y="215052"/>
                  <a:pt x="604279" y="237305"/>
                  <a:pt x="633625" y="237305"/>
                </a:cubicBezTo>
                <a:cubicBezTo>
                  <a:pt x="653982" y="237305"/>
                  <a:pt x="666381" y="228371"/>
                  <a:pt x="672553" y="210721"/>
                </a:cubicBezTo>
                <a:lnTo>
                  <a:pt x="705904" y="210721"/>
                </a:lnTo>
                <a:cubicBezTo>
                  <a:pt x="698162" y="245588"/>
                  <a:pt x="668546" y="265080"/>
                  <a:pt x="633625" y="265080"/>
                </a:cubicBezTo>
                <a:cubicBezTo>
                  <a:pt x="583597" y="265080"/>
                  <a:pt x="555497" y="230212"/>
                  <a:pt x="555497" y="181105"/>
                </a:cubicBezTo>
                <a:cubicBezTo>
                  <a:pt x="555497" y="135734"/>
                  <a:pt x="585114" y="96806"/>
                  <a:pt x="632704" y="96806"/>
                </a:cubicBezTo>
                <a:close/>
                <a:moveTo>
                  <a:pt x="1336985" y="96751"/>
                </a:moveTo>
                <a:cubicBezTo>
                  <a:pt x="1368171" y="96751"/>
                  <a:pt x="1400872" y="109420"/>
                  <a:pt x="1400872" y="143097"/>
                </a:cubicBezTo>
                <a:lnTo>
                  <a:pt x="1400872" y="225230"/>
                </a:lnTo>
                <a:lnTo>
                  <a:pt x="1400926" y="225176"/>
                </a:lnTo>
                <a:cubicBezTo>
                  <a:pt x="1400926" y="233839"/>
                  <a:pt x="1402767" y="237196"/>
                  <a:pt x="1409264" y="237196"/>
                </a:cubicBezTo>
                <a:cubicBezTo>
                  <a:pt x="1411429" y="237196"/>
                  <a:pt x="1414191" y="237196"/>
                  <a:pt x="1417927" y="236600"/>
                </a:cubicBezTo>
                <a:lnTo>
                  <a:pt x="1417927" y="260964"/>
                </a:lnTo>
                <a:cubicBezTo>
                  <a:pt x="1412675" y="262805"/>
                  <a:pt x="1401576" y="264970"/>
                  <a:pt x="1395674" y="264970"/>
                </a:cubicBezTo>
                <a:cubicBezTo>
                  <a:pt x="1381489" y="264970"/>
                  <a:pt x="1371311" y="260043"/>
                  <a:pt x="1368496" y="245533"/>
                </a:cubicBezTo>
                <a:cubicBezTo>
                  <a:pt x="1354581" y="259123"/>
                  <a:pt x="1332058" y="264970"/>
                  <a:pt x="1313217" y="264970"/>
                </a:cubicBezTo>
                <a:cubicBezTo>
                  <a:pt x="1284467" y="264970"/>
                  <a:pt x="1258533" y="249540"/>
                  <a:pt x="1258533" y="218354"/>
                </a:cubicBezTo>
                <a:cubicBezTo>
                  <a:pt x="1258533" y="178506"/>
                  <a:pt x="1290314" y="172008"/>
                  <a:pt x="1319984" y="168652"/>
                </a:cubicBezTo>
                <a:cubicBezTo>
                  <a:pt x="1345323" y="163995"/>
                  <a:pt x="1367846" y="166811"/>
                  <a:pt x="1367846" y="146129"/>
                </a:cubicBezTo>
                <a:cubicBezTo>
                  <a:pt x="1367846" y="127883"/>
                  <a:pt x="1349005" y="124526"/>
                  <a:pt x="1334819" y="124526"/>
                </a:cubicBezTo>
                <a:cubicBezTo>
                  <a:pt x="1315057" y="124526"/>
                  <a:pt x="1301143" y="132539"/>
                  <a:pt x="1299627" y="149864"/>
                </a:cubicBezTo>
                <a:lnTo>
                  <a:pt x="1264434" y="149864"/>
                </a:lnTo>
                <a:cubicBezTo>
                  <a:pt x="1266925" y="108771"/>
                  <a:pt x="1301793" y="96751"/>
                  <a:pt x="1336985" y="96751"/>
                </a:cubicBezTo>
                <a:close/>
                <a:moveTo>
                  <a:pt x="804335" y="96751"/>
                </a:moveTo>
                <a:cubicBezTo>
                  <a:pt x="812347" y="96751"/>
                  <a:pt x="814514" y="97347"/>
                  <a:pt x="817600" y="97671"/>
                </a:cubicBezTo>
                <a:lnTo>
                  <a:pt x="817600" y="131618"/>
                </a:lnTo>
                <a:cubicBezTo>
                  <a:pt x="812672" y="131023"/>
                  <a:pt x="807420" y="130048"/>
                  <a:pt x="802439" y="130048"/>
                </a:cubicBezTo>
                <a:cubicBezTo>
                  <a:pt x="778346" y="130048"/>
                  <a:pt x="759233" y="149485"/>
                  <a:pt x="759233" y="184732"/>
                </a:cubicBezTo>
                <a:lnTo>
                  <a:pt x="759233" y="260693"/>
                </a:lnTo>
                <a:lnTo>
                  <a:pt x="724041" y="260693"/>
                </a:lnTo>
                <a:lnTo>
                  <a:pt x="724041" y="101028"/>
                </a:lnTo>
                <a:lnTo>
                  <a:pt x="724095" y="101082"/>
                </a:lnTo>
                <a:lnTo>
                  <a:pt x="757123" y="101082"/>
                </a:lnTo>
                <a:lnTo>
                  <a:pt x="757123" y="131943"/>
                </a:lnTo>
                <a:lnTo>
                  <a:pt x="757717" y="131943"/>
                </a:lnTo>
                <a:cubicBezTo>
                  <a:pt x="761725" y="114943"/>
                  <a:pt x="782731" y="96751"/>
                  <a:pt x="804335" y="96751"/>
                </a:cubicBezTo>
                <a:close/>
                <a:moveTo>
                  <a:pt x="234706" y="96751"/>
                </a:moveTo>
                <a:cubicBezTo>
                  <a:pt x="285977" y="96751"/>
                  <a:pt x="315323" y="131943"/>
                  <a:pt x="315323" y="180725"/>
                </a:cubicBezTo>
                <a:cubicBezTo>
                  <a:pt x="315323" y="229507"/>
                  <a:pt x="285977" y="265025"/>
                  <a:pt x="234706" y="265025"/>
                </a:cubicBezTo>
                <a:cubicBezTo>
                  <a:pt x="183433" y="265025"/>
                  <a:pt x="154087" y="229832"/>
                  <a:pt x="154087" y="180725"/>
                </a:cubicBezTo>
                <a:cubicBezTo>
                  <a:pt x="154087" y="131943"/>
                  <a:pt x="183433" y="96751"/>
                  <a:pt x="234706" y="96751"/>
                </a:cubicBezTo>
                <a:close/>
                <a:moveTo>
                  <a:pt x="4244633" y="79156"/>
                </a:moveTo>
                <a:cubicBezTo>
                  <a:pt x="4234833" y="79156"/>
                  <a:pt x="4226171" y="81267"/>
                  <a:pt x="4218591" y="85490"/>
                </a:cubicBezTo>
                <a:cubicBezTo>
                  <a:pt x="4211011" y="89713"/>
                  <a:pt x="4204514" y="95669"/>
                  <a:pt x="4199154" y="103303"/>
                </a:cubicBezTo>
                <a:lnTo>
                  <a:pt x="4198558" y="103303"/>
                </a:lnTo>
                <a:lnTo>
                  <a:pt x="4198558" y="83162"/>
                </a:lnTo>
                <a:lnTo>
                  <a:pt x="4160009" y="83162"/>
                </a:lnTo>
                <a:lnTo>
                  <a:pt x="4160009" y="231782"/>
                </a:lnTo>
                <a:lnTo>
                  <a:pt x="4200887" y="231782"/>
                </a:lnTo>
                <a:lnTo>
                  <a:pt x="4200887" y="145480"/>
                </a:lnTo>
                <a:cubicBezTo>
                  <a:pt x="4200887" y="138171"/>
                  <a:pt x="4201915" y="132269"/>
                  <a:pt x="4204027" y="127775"/>
                </a:cubicBezTo>
                <a:cubicBezTo>
                  <a:pt x="4206138" y="123281"/>
                  <a:pt x="4208683" y="119816"/>
                  <a:pt x="4211661" y="117434"/>
                </a:cubicBezTo>
                <a:cubicBezTo>
                  <a:pt x="4214639" y="115052"/>
                  <a:pt x="4217725" y="113428"/>
                  <a:pt x="4220865" y="112561"/>
                </a:cubicBezTo>
                <a:cubicBezTo>
                  <a:pt x="4224059" y="111695"/>
                  <a:pt x="4226604" y="111262"/>
                  <a:pt x="4228499" y="111262"/>
                </a:cubicBezTo>
                <a:cubicBezTo>
                  <a:pt x="4235050" y="111262"/>
                  <a:pt x="4239977" y="112345"/>
                  <a:pt x="4243334" y="114565"/>
                </a:cubicBezTo>
                <a:cubicBezTo>
                  <a:pt x="4246691" y="116784"/>
                  <a:pt x="4249127" y="119708"/>
                  <a:pt x="4250535" y="123336"/>
                </a:cubicBezTo>
                <a:cubicBezTo>
                  <a:pt x="4251943" y="127017"/>
                  <a:pt x="4252809" y="130970"/>
                  <a:pt x="4252971" y="135301"/>
                </a:cubicBezTo>
                <a:cubicBezTo>
                  <a:pt x="4253134" y="139632"/>
                  <a:pt x="4253242" y="144018"/>
                  <a:pt x="4253242" y="148403"/>
                </a:cubicBezTo>
                <a:lnTo>
                  <a:pt x="4253242" y="231836"/>
                </a:lnTo>
                <a:lnTo>
                  <a:pt x="4294065" y="231836"/>
                </a:lnTo>
                <a:lnTo>
                  <a:pt x="4294065" y="148999"/>
                </a:lnTo>
                <a:cubicBezTo>
                  <a:pt x="4294065" y="144397"/>
                  <a:pt x="4294444" y="139849"/>
                  <a:pt x="4295094" y="135355"/>
                </a:cubicBezTo>
                <a:cubicBezTo>
                  <a:pt x="4295743" y="130861"/>
                  <a:pt x="4297097" y="126855"/>
                  <a:pt x="4299100" y="123281"/>
                </a:cubicBezTo>
                <a:cubicBezTo>
                  <a:pt x="4301103" y="119762"/>
                  <a:pt x="4303865" y="116893"/>
                  <a:pt x="4307438" y="114673"/>
                </a:cubicBezTo>
                <a:cubicBezTo>
                  <a:pt x="4311011" y="112453"/>
                  <a:pt x="4315668" y="111370"/>
                  <a:pt x="4321407" y="111370"/>
                </a:cubicBezTo>
                <a:cubicBezTo>
                  <a:pt x="4327146" y="111370"/>
                  <a:pt x="4331694" y="112345"/>
                  <a:pt x="4335051" y="114240"/>
                </a:cubicBezTo>
                <a:cubicBezTo>
                  <a:pt x="4338407" y="116189"/>
                  <a:pt x="4340952" y="118788"/>
                  <a:pt x="4342685" y="122036"/>
                </a:cubicBezTo>
                <a:cubicBezTo>
                  <a:pt x="4344363" y="125285"/>
                  <a:pt x="4345446" y="129129"/>
                  <a:pt x="4345825" y="133514"/>
                </a:cubicBezTo>
                <a:cubicBezTo>
                  <a:pt x="4346204" y="137900"/>
                  <a:pt x="4346366" y="142610"/>
                  <a:pt x="4346366" y="147591"/>
                </a:cubicBezTo>
                <a:lnTo>
                  <a:pt x="4346366" y="231890"/>
                </a:lnTo>
                <a:lnTo>
                  <a:pt x="4346475" y="231890"/>
                </a:lnTo>
                <a:lnTo>
                  <a:pt x="4387352" y="231890"/>
                </a:lnTo>
                <a:lnTo>
                  <a:pt x="4387352" y="132377"/>
                </a:lnTo>
                <a:cubicBezTo>
                  <a:pt x="4387352" y="122794"/>
                  <a:pt x="4385999" y="114619"/>
                  <a:pt x="4383345" y="107797"/>
                </a:cubicBezTo>
                <a:cubicBezTo>
                  <a:pt x="4380692" y="100975"/>
                  <a:pt x="4376902" y="95452"/>
                  <a:pt x="4372138" y="91229"/>
                </a:cubicBezTo>
                <a:cubicBezTo>
                  <a:pt x="4367319" y="87006"/>
                  <a:pt x="4361580" y="83920"/>
                  <a:pt x="4354867" y="82025"/>
                </a:cubicBezTo>
                <a:cubicBezTo>
                  <a:pt x="4348153" y="80130"/>
                  <a:pt x="4340844" y="79156"/>
                  <a:pt x="4332993" y="79156"/>
                </a:cubicBezTo>
                <a:cubicBezTo>
                  <a:pt x="4322652" y="79156"/>
                  <a:pt x="4313664" y="81646"/>
                  <a:pt x="4306085" y="86627"/>
                </a:cubicBezTo>
                <a:cubicBezTo>
                  <a:pt x="4298505" y="91608"/>
                  <a:pt x="4292495" y="97402"/>
                  <a:pt x="4288109" y="103899"/>
                </a:cubicBezTo>
                <a:cubicBezTo>
                  <a:pt x="4284049" y="94694"/>
                  <a:pt x="4278147" y="88306"/>
                  <a:pt x="4270405" y="84624"/>
                </a:cubicBezTo>
                <a:cubicBezTo>
                  <a:pt x="4262608" y="80997"/>
                  <a:pt x="4254433" y="79156"/>
                  <a:pt x="4244633" y="79156"/>
                </a:cubicBezTo>
                <a:close/>
                <a:moveTo>
                  <a:pt x="2185229" y="60855"/>
                </a:moveTo>
                <a:lnTo>
                  <a:pt x="2185229" y="150190"/>
                </a:lnTo>
                <a:lnTo>
                  <a:pt x="2256804" y="150190"/>
                </a:lnTo>
                <a:cubicBezTo>
                  <a:pt x="2285554" y="150190"/>
                  <a:pt x="2305424" y="135517"/>
                  <a:pt x="2305424" y="105523"/>
                </a:cubicBezTo>
                <a:cubicBezTo>
                  <a:pt x="2305424" y="75528"/>
                  <a:pt x="2285554" y="60855"/>
                  <a:pt x="2256804" y="60855"/>
                </a:cubicBezTo>
                <a:close/>
                <a:moveTo>
                  <a:pt x="1440125" y="53221"/>
                </a:moveTo>
                <a:lnTo>
                  <a:pt x="1475317" y="53221"/>
                </a:lnTo>
                <a:lnTo>
                  <a:pt x="1475317" y="101083"/>
                </a:lnTo>
                <a:lnTo>
                  <a:pt x="1507098" y="101083"/>
                </a:lnTo>
                <a:lnTo>
                  <a:pt x="1507098" y="127341"/>
                </a:lnTo>
                <a:lnTo>
                  <a:pt x="1475317" y="127341"/>
                </a:lnTo>
                <a:lnTo>
                  <a:pt x="1475317" y="212561"/>
                </a:lnTo>
                <a:cubicBezTo>
                  <a:pt x="1475317" y="227071"/>
                  <a:pt x="1476562" y="234489"/>
                  <a:pt x="1492318" y="234489"/>
                </a:cubicBezTo>
                <a:cubicBezTo>
                  <a:pt x="1497245" y="234489"/>
                  <a:pt x="1502226" y="234489"/>
                  <a:pt x="1507153" y="233243"/>
                </a:cubicBezTo>
                <a:lnTo>
                  <a:pt x="1507153" y="260423"/>
                </a:lnTo>
                <a:cubicBezTo>
                  <a:pt x="1499465" y="261018"/>
                  <a:pt x="1492047" y="262264"/>
                  <a:pt x="1484305" y="262264"/>
                </a:cubicBezTo>
                <a:cubicBezTo>
                  <a:pt x="1447542" y="262264"/>
                  <a:pt x="1440774" y="248078"/>
                  <a:pt x="1440125" y="221495"/>
                </a:cubicBezTo>
                <a:lnTo>
                  <a:pt x="1440125" y="127287"/>
                </a:lnTo>
                <a:lnTo>
                  <a:pt x="1413595" y="127287"/>
                </a:lnTo>
                <a:lnTo>
                  <a:pt x="1413595" y="101083"/>
                </a:lnTo>
                <a:lnTo>
                  <a:pt x="1440125" y="101083"/>
                </a:lnTo>
                <a:close/>
                <a:moveTo>
                  <a:pt x="3988378" y="43151"/>
                </a:moveTo>
                <a:lnTo>
                  <a:pt x="4007653" y="43151"/>
                </a:lnTo>
                <a:lnTo>
                  <a:pt x="4007653" y="261506"/>
                </a:lnTo>
                <a:lnTo>
                  <a:pt x="3988378" y="261506"/>
                </a:lnTo>
                <a:close/>
                <a:moveTo>
                  <a:pt x="3520157" y="43151"/>
                </a:moveTo>
                <a:lnTo>
                  <a:pt x="3539432" y="43151"/>
                </a:lnTo>
                <a:lnTo>
                  <a:pt x="3539432" y="130915"/>
                </a:lnTo>
                <a:lnTo>
                  <a:pt x="3540027" y="130915"/>
                </a:lnTo>
                <a:cubicBezTo>
                  <a:pt x="3547066" y="111966"/>
                  <a:pt x="3568181" y="99134"/>
                  <a:pt x="3590488" y="99134"/>
                </a:cubicBezTo>
                <a:cubicBezTo>
                  <a:pt x="3634830" y="99134"/>
                  <a:pt x="3648312" y="122361"/>
                  <a:pt x="3648312" y="159990"/>
                </a:cubicBezTo>
                <a:lnTo>
                  <a:pt x="3648312" y="261506"/>
                </a:lnTo>
                <a:lnTo>
                  <a:pt x="3629037" y="261506"/>
                </a:lnTo>
                <a:lnTo>
                  <a:pt x="3629037" y="163022"/>
                </a:lnTo>
                <a:cubicBezTo>
                  <a:pt x="3629037" y="135788"/>
                  <a:pt x="3620158" y="115322"/>
                  <a:pt x="3588972" y="115322"/>
                </a:cubicBezTo>
                <a:cubicBezTo>
                  <a:pt x="3557786" y="115322"/>
                  <a:pt x="3540027" y="138549"/>
                  <a:pt x="3539432" y="169464"/>
                </a:cubicBezTo>
                <a:lnTo>
                  <a:pt x="3539432" y="261506"/>
                </a:lnTo>
                <a:lnTo>
                  <a:pt x="3520157" y="261506"/>
                </a:lnTo>
                <a:close/>
                <a:moveTo>
                  <a:pt x="2440887" y="43151"/>
                </a:moveTo>
                <a:lnTo>
                  <a:pt x="2460162" y="43151"/>
                </a:lnTo>
                <a:lnTo>
                  <a:pt x="2460162" y="74012"/>
                </a:lnTo>
                <a:lnTo>
                  <a:pt x="2440887" y="74012"/>
                </a:lnTo>
                <a:close/>
                <a:moveTo>
                  <a:pt x="2164492" y="43151"/>
                </a:moveTo>
                <a:lnTo>
                  <a:pt x="2261407" y="43151"/>
                </a:lnTo>
                <a:cubicBezTo>
                  <a:pt x="2300551" y="43151"/>
                  <a:pt x="2326215" y="66107"/>
                  <a:pt x="2326215" y="105523"/>
                </a:cubicBezTo>
                <a:cubicBezTo>
                  <a:pt x="2326215" y="144938"/>
                  <a:pt x="2300551" y="167894"/>
                  <a:pt x="2261407" y="167894"/>
                </a:cubicBezTo>
                <a:lnTo>
                  <a:pt x="2185283" y="167894"/>
                </a:lnTo>
                <a:lnTo>
                  <a:pt x="2185283" y="261452"/>
                </a:lnTo>
                <a:lnTo>
                  <a:pt x="2164492" y="261452"/>
                </a:lnTo>
                <a:close/>
                <a:moveTo>
                  <a:pt x="1933251" y="43151"/>
                </a:moveTo>
                <a:lnTo>
                  <a:pt x="2084037" y="43151"/>
                </a:lnTo>
                <a:lnTo>
                  <a:pt x="2084037" y="60855"/>
                </a:lnTo>
                <a:lnTo>
                  <a:pt x="1954042" y="60855"/>
                </a:lnTo>
                <a:lnTo>
                  <a:pt x="1954042" y="139795"/>
                </a:lnTo>
                <a:lnTo>
                  <a:pt x="2075753" y="139795"/>
                </a:lnTo>
                <a:lnTo>
                  <a:pt x="2075753" y="157499"/>
                </a:lnTo>
                <a:lnTo>
                  <a:pt x="1954042" y="157499"/>
                </a:lnTo>
                <a:lnTo>
                  <a:pt x="1954042" y="243747"/>
                </a:lnTo>
                <a:lnTo>
                  <a:pt x="2085553" y="243747"/>
                </a:lnTo>
                <a:lnTo>
                  <a:pt x="2085553" y="261506"/>
                </a:lnTo>
                <a:lnTo>
                  <a:pt x="1933251" y="261506"/>
                </a:lnTo>
                <a:close/>
                <a:moveTo>
                  <a:pt x="1523232" y="40227"/>
                </a:moveTo>
                <a:lnTo>
                  <a:pt x="1558424" y="40227"/>
                </a:lnTo>
                <a:lnTo>
                  <a:pt x="1558424" y="122036"/>
                </a:lnTo>
                <a:lnTo>
                  <a:pt x="1559020" y="122036"/>
                </a:lnTo>
                <a:cubicBezTo>
                  <a:pt x="1567683" y="107526"/>
                  <a:pt x="1585874" y="96697"/>
                  <a:pt x="1606882" y="96697"/>
                </a:cubicBezTo>
                <a:cubicBezTo>
                  <a:pt x="1641478" y="96697"/>
                  <a:pt x="1663406" y="115214"/>
                  <a:pt x="1663406" y="151056"/>
                </a:cubicBezTo>
                <a:lnTo>
                  <a:pt x="1663406" y="260694"/>
                </a:lnTo>
                <a:lnTo>
                  <a:pt x="1628214" y="260694"/>
                </a:lnTo>
                <a:lnTo>
                  <a:pt x="1628214" y="160368"/>
                </a:lnTo>
                <a:cubicBezTo>
                  <a:pt x="1627618" y="135355"/>
                  <a:pt x="1617710" y="124526"/>
                  <a:pt x="1597028" y="124526"/>
                </a:cubicBezTo>
                <a:cubicBezTo>
                  <a:pt x="1573530" y="124526"/>
                  <a:pt x="1558424" y="143043"/>
                  <a:pt x="1558424" y="166540"/>
                </a:cubicBezTo>
                <a:lnTo>
                  <a:pt x="1558424" y="260694"/>
                </a:lnTo>
                <a:lnTo>
                  <a:pt x="1523232" y="260694"/>
                </a:lnTo>
                <a:close/>
                <a:moveTo>
                  <a:pt x="902548" y="40227"/>
                </a:moveTo>
                <a:lnTo>
                  <a:pt x="941151" y="40227"/>
                </a:lnTo>
                <a:lnTo>
                  <a:pt x="941151" y="127937"/>
                </a:lnTo>
                <a:lnTo>
                  <a:pt x="1041531" y="127937"/>
                </a:lnTo>
                <a:lnTo>
                  <a:pt x="1041531" y="40227"/>
                </a:lnTo>
                <a:lnTo>
                  <a:pt x="1080135" y="40227"/>
                </a:lnTo>
                <a:lnTo>
                  <a:pt x="1080135" y="260694"/>
                </a:lnTo>
                <a:lnTo>
                  <a:pt x="1041531" y="260694"/>
                </a:lnTo>
                <a:lnTo>
                  <a:pt x="1041531" y="161289"/>
                </a:lnTo>
                <a:lnTo>
                  <a:pt x="941151" y="161289"/>
                </a:lnTo>
                <a:lnTo>
                  <a:pt x="941151" y="260694"/>
                </a:lnTo>
                <a:lnTo>
                  <a:pt x="902548" y="260694"/>
                </a:lnTo>
                <a:close/>
                <a:moveTo>
                  <a:pt x="0" y="40227"/>
                </a:moveTo>
                <a:lnTo>
                  <a:pt x="38603" y="40227"/>
                </a:lnTo>
                <a:lnTo>
                  <a:pt x="38603" y="227342"/>
                </a:lnTo>
                <a:lnTo>
                  <a:pt x="150678" y="227342"/>
                </a:lnTo>
                <a:lnTo>
                  <a:pt x="150678" y="260694"/>
                </a:lnTo>
                <a:lnTo>
                  <a:pt x="0" y="260694"/>
                </a:lnTo>
                <a:close/>
                <a:moveTo>
                  <a:pt x="1822801" y="38657"/>
                </a:moveTo>
                <a:cubicBezTo>
                  <a:pt x="1864111" y="38657"/>
                  <a:pt x="1905097" y="63400"/>
                  <a:pt x="1910565" y="109312"/>
                </a:cubicBezTo>
                <a:lnTo>
                  <a:pt x="1889774" y="109312"/>
                </a:lnTo>
                <a:lnTo>
                  <a:pt x="1889829" y="109204"/>
                </a:lnTo>
                <a:cubicBezTo>
                  <a:pt x="1882519" y="75582"/>
                  <a:pt x="1854636" y="56307"/>
                  <a:pt x="1822855" y="56307"/>
                </a:cubicBezTo>
                <a:cubicBezTo>
                  <a:pt x="1765031" y="56307"/>
                  <a:pt x="1740613" y="104656"/>
                  <a:pt x="1740613" y="152355"/>
                </a:cubicBezTo>
                <a:cubicBezTo>
                  <a:pt x="1740613" y="200055"/>
                  <a:pt x="1765085" y="248403"/>
                  <a:pt x="1822855" y="248403"/>
                </a:cubicBezTo>
                <a:cubicBezTo>
                  <a:pt x="1863245" y="248403"/>
                  <a:pt x="1888908" y="217218"/>
                  <a:pt x="1892860" y="178398"/>
                </a:cubicBezTo>
                <a:lnTo>
                  <a:pt x="1913651" y="178398"/>
                </a:lnTo>
                <a:cubicBezTo>
                  <a:pt x="1907858" y="231890"/>
                  <a:pt x="1873911" y="266162"/>
                  <a:pt x="1822801" y="266162"/>
                </a:cubicBezTo>
                <a:cubicBezTo>
                  <a:pt x="1753986" y="266162"/>
                  <a:pt x="1719714" y="212020"/>
                  <a:pt x="1719714" y="152409"/>
                </a:cubicBezTo>
                <a:cubicBezTo>
                  <a:pt x="1719714" y="92799"/>
                  <a:pt x="1753986" y="38657"/>
                  <a:pt x="1822801" y="38657"/>
                </a:cubicBezTo>
                <a:close/>
                <a:moveTo>
                  <a:pt x="3268450" y="38495"/>
                </a:moveTo>
                <a:cubicBezTo>
                  <a:pt x="3311602" y="38495"/>
                  <a:pt x="3349501" y="61722"/>
                  <a:pt x="3349176" y="106389"/>
                </a:cubicBezTo>
                <a:lnTo>
                  <a:pt x="3328385" y="106389"/>
                </a:lnTo>
                <a:cubicBezTo>
                  <a:pt x="3327140" y="73038"/>
                  <a:pt x="3299636" y="56254"/>
                  <a:pt x="3268775" y="56254"/>
                </a:cubicBezTo>
                <a:cubicBezTo>
                  <a:pt x="3240350" y="56254"/>
                  <a:pt x="3214037" y="67244"/>
                  <a:pt x="3214037" y="99676"/>
                </a:cubicBezTo>
                <a:cubicBezTo>
                  <a:pt x="3214037" y="120141"/>
                  <a:pt x="3229305" y="128750"/>
                  <a:pt x="3247064" y="133027"/>
                </a:cubicBezTo>
                <a:lnTo>
                  <a:pt x="3300286" y="146184"/>
                </a:lnTo>
                <a:cubicBezTo>
                  <a:pt x="3331147" y="154467"/>
                  <a:pt x="3356864" y="167895"/>
                  <a:pt x="3356864" y="203682"/>
                </a:cubicBezTo>
                <a:cubicBezTo>
                  <a:pt x="3356864" y="218680"/>
                  <a:pt x="3350746" y="266054"/>
                  <a:pt x="3273377" y="266054"/>
                </a:cubicBezTo>
                <a:cubicBezTo>
                  <a:pt x="3221671" y="266054"/>
                  <a:pt x="3183772" y="242827"/>
                  <a:pt x="3186208" y="189606"/>
                </a:cubicBezTo>
                <a:lnTo>
                  <a:pt x="3206999" y="189606"/>
                </a:lnTo>
                <a:cubicBezTo>
                  <a:pt x="3206078" y="234543"/>
                  <a:pt x="3238510" y="248296"/>
                  <a:pt x="3278250" y="248296"/>
                </a:cubicBezTo>
                <a:cubicBezTo>
                  <a:pt x="3301206" y="248296"/>
                  <a:pt x="3336074" y="235735"/>
                  <a:pt x="3336074" y="203953"/>
                </a:cubicBezTo>
                <a:cubicBezTo>
                  <a:pt x="3336074" y="179210"/>
                  <a:pt x="3311277" y="169411"/>
                  <a:pt x="3291136" y="164484"/>
                </a:cubicBezTo>
                <a:lnTo>
                  <a:pt x="3242516" y="152572"/>
                </a:lnTo>
                <a:cubicBezTo>
                  <a:pt x="3216799" y="146129"/>
                  <a:pt x="3193247" y="133893"/>
                  <a:pt x="3193247" y="99946"/>
                </a:cubicBezTo>
                <a:cubicBezTo>
                  <a:pt x="3193247" y="78560"/>
                  <a:pt x="3206999" y="38495"/>
                  <a:pt x="3268450" y="38495"/>
                </a:cubicBezTo>
                <a:close/>
                <a:moveTo>
                  <a:pt x="4273599" y="0"/>
                </a:moveTo>
                <a:cubicBezTo>
                  <a:pt x="4359469" y="0"/>
                  <a:pt x="4429095" y="69627"/>
                  <a:pt x="4429095" y="155496"/>
                </a:cubicBezTo>
                <a:cubicBezTo>
                  <a:pt x="4429095" y="241365"/>
                  <a:pt x="4359469" y="310992"/>
                  <a:pt x="4273599" y="310992"/>
                </a:cubicBezTo>
                <a:cubicBezTo>
                  <a:pt x="4187730" y="310992"/>
                  <a:pt x="4118103" y="241365"/>
                  <a:pt x="4118103" y="155496"/>
                </a:cubicBezTo>
                <a:cubicBezTo>
                  <a:pt x="4118103" y="69627"/>
                  <a:pt x="4187730" y="0"/>
                  <a:pt x="4273599" y="0"/>
                </a:cubicBezTo>
                <a:close/>
              </a:path>
            </a:pathLst>
          </a:custGeom>
          <a:solidFill>
            <a:schemeClr val="tx1"/>
          </a:solidFill>
          <a:ln w="5403" cap="flat">
            <a:noFill/>
            <a:prstDash val="solid"/>
            <a:miter/>
          </a:ln>
        </p:spPr>
        <p:txBody>
          <a:bodyPr rtlCol="0" anchor="ctr"/>
          <a:lstStyle/>
          <a:p>
            <a:endParaRPr lang="en-GB"/>
          </a:p>
        </p:txBody>
      </p:sp>
    </p:spTree>
    <p:extLst>
      <p:ext uri="{BB962C8B-B14F-4D97-AF65-F5344CB8AC3E}">
        <p14:creationId xmlns:p14="http://schemas.microsoft.com/office/powerpoint/2010/main" val="37848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F9163C-1BBB-B3F3-29EB-E97BFFFD59BE}"/>
              </a:ext>
            </a:extLst>
          </p:cNvPr>
          <p:cNvSpPr/>
          <p:nvPr userDrawn="1"/>
        </p:nvSpPr>
        <p:spPr>
          <a:xfrm>
            <a:off x="252413" y="250825"/>
            <a:ext cx="10186987" cy="70548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dirty="0"/>
          </a:p>
        </p:txBody>
      </p:sp>
      <p:grpSp>
        <p:nvGrpSpPr>
          <p:cNvPr id="5" name="Group 4">
            <a:extLst>
              <a:ext uri="{FF2B5EF4-FFF2-40B4-BE49-F238E27FC236}">
                <a16:creationId xmlns:a16="http://schemas.microsoft.com/office/drawing/2014/main" id="{5A243EAB-A348-52C6-21DD-82EF2140E2FA}"/>
              </a:ext>
            </a:extLst>
          </p:cNvPr>
          <p:cNvGrpSpPr/>
          <p:nvPr userDrawn="1"/>
        </p:nvGrpSpPr>
        <p:grpSpPr>
          <a:xfrm>
            <a:off x="5943601" y="1496963"/>
            <a:ext cx="3691572" cy="3691602"/>
            <a:chOff x="718095" y="4871650"/>
            <a:chExt cx="4696374" cy="4696413"/>
          </a:xfrm>
        </p:grpSpPr>
        <p:sp>
          <p:nvSpPr>
            <p:cNvPr id="6" name="Freeform: Shape 5">
              <a:extLst>
                <a:ext uri="{FF2B5EF4-FFF2-40B4-BE49-F238E27FC236}">
                  <a16:creationId xmlns:a16="http://schemas.microsoft.com/office/drawing/2014/main" id="{E6734CF8-70B9-ED45-72D8-087A950D95E6}"/>
                </a:ext>
              </a:extLst>
            </p:cNvPr>
            <p:cNvSpPr/>
            <p:nvPr userDrawn="1"/>
          </p:nvSpPr>
          <p:spPr>
            <a:xfrm>
              <a:off x="4240406" y="4871650"/>
              <a:ext cx="1174063" cy="1174063"/>
            </a:xfrm>
            <a:custGeom>
              <a:avLst/>
              <a:gdLst>
                <a:gd name="connsiteX0" fmla="*/ 427629 w 855257"/>
                <a:gd name="connsiteY0" fmla="*/ 0 h 855257"/>
                <a:gd name="connsiteX1" fmla="*/ 0 w 855257"/>
                <a:gd name="connsiteY1" fmla="*/ 427629 h 855257"/>
                <a:gd name="connsiteX2" fmla="*/ 427629 w 855257"/>
                <a:gd name="connsiteY2" fmla="*/ 855258 h 855257"/>
                <a:gd name="connsiteX3" fmla="*/ 855258 w 855257"/>
                <a:gd name="connsiteY3" fmla="*/ 427629 h 855257"/>
                <a:gd name="connsiteX4" fmla="*/ 427629 w 855257"/>
                <a:gd name="connsiteY4" fmla="*/ 0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7">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4"/>
            </a:solidFill>
            <a:ln w="2856"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E3B3858-BCAB-609F-FA02-23CAC38FF5F0}"/>
                </a:ext>
              </a:extLst>
            </p:cNvPr>
            <p:cNvSpPr/>
            <p:nvPr userDrawn="1"/>
          </p:nvSpPr>
          <p:spPr>
            <a:xfrm>
              <a:off x="4240406" y="6045754"/>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3"/>
            </a:solidFill>
            <a:ln w="2856"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F57164-D4DE-34D1-31EE-8CCC01F7A2EA}"/>
                </a:ext>
              </a:extLst>
            </p:cNvPr>
            <p:cNvSpPr/>
            <p:nvPr userDrawn="1"/>
          </p:nvSpPr>
          <p:spPr>
            <a:xfrm>
              <a:off x="4240406" y="7219856"/>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E56D13F-8197-2EA9-997C-30C9380ABC0B}"/>
                </a:ext>
              </a:extLst>
            </p:cNvPr>
            <p:cNvSpPr/>
            <p:nvPr userDrawn="1"/>
          </p:nvSpPr>
          <p:spPr>
            <a:xfrm>
              <a:off x="3066302" y="4871650"/>
              <a:ext cx="1174064" cy="1174063"/>
            </a:xfrm>
            <a:custGeom>
              <a:avLst/>
              <a:gdLst>
                <a:gd name="connsiteX0" fmla="*/ 427629 w 855258"/>
                <a:gd name="connsiteY0" fmla="*/ 0 h 855257"/>
                <a:gd name="connsiteX1" fmla="*/ 0 w 855258"/>
                <a:gd name="connsiteY1" fmla="*/ 427629 h 855257"/>
                <a:gd name="connsiteX2" fmla="*/ 427629 w 855258"/>
                <a:gd name="connsiteY2" fmla="*/ 855258 h 855257"/>
                <a:gd name="connsiteX3" fmla="*/ 855258 w 855258"/>
                <a:gd name="connsiteY3" fmla="*/ 427629 h 855257"/>
                <a:gd name="connsiteX4" fmla="*/ 427629 w 855258"/>
                <a:gd name="connsiteY4" fmla="*/ 0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8" h="855257">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1"/>
            </a:solidFill>
            <a:ln w="2856"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A7C9B54-AD4D-A91A-22F3-2EE795E7AC62}"/>
                </a:ext>
              </a:extLst>
            </p:cNvPr>
            <p:cNvSpPr/>
            <p:nvPr userDrawn="1"/>
          </p:nvSpPr>
          <p:spPr>
            <a:xfrm>
              <a:off x="3066302" y="6045754"/>
              <a:ext cx="1174064" cy="1174064"/>
            </a:xfrm>
            <a:custGeom>
              <a:avLst/>
              <a:gdLst>
                <a:gd name="connsiteX0" fmla="*/ 427629 w 855258"/>
                <a:gd name="connsiteY0" fmla="*/ 0 h 855258"/>
                <a:gd name="connsiteX1" fmla="*/ 0 w 855258"/>
                <a:gd name="connsiteY1" fmla="*/ 427629 h 855258"/>
                <a:gd name="connsiteX2" fmla="*/ 427629 w 855258"/>
                <a:gd name="connsiteY2" fmla="*/ 855258 h 855258"/>
                <a:gd name="connsiteX3" fmla="*/ 855258 w 855258"/>
                <a:gd name="connsiteY3" fmla="*/ 427629 h 855258"/>
                <a:gd name="connsiteX4" fmla="*/ 427629 w 855258"/>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8"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FF4E11ED-2F56-6C03-2E01-9A5F811CE4C8}"/>
                </a:ext>
              </a:extLst>
            </p:cNvPr>
            <p:cNvSpPr/>
            <p:nvPr userDrawn="1"/>
          </p:nvSpPr>
          <p:spPr>
            <a:xfrm>
              <a:off x="3066302" y="7219856"/>
              <a:ext cx="1174064" cy="1174064"/>
            </a:xfrm>
            <a:custGeom>
              <a:avLst/>
              <a:gdLst>
                <a:gd name="connsiteX0" fmla="*/ 427629 w 855258"/>
                <a:gd name="connsiteY0" fmla="*/ 0 h 855258"/>
                <a:gd name="connsiteX1" fmla="*/ 0 w 855258"/>
                <a:gd name="connsiteY1" fmla="*/ 427629 h 855258"/>
                <a:gd name="connsiteX2" fmla="*/ 427629 w 855258"/>
                <a:gd name="connsiteY2" fmla="*/ 855258 h 855258"/>
                <a:gd name="connsiteX3" fmla="*/ 855258 w 855258"/>
                <a:gd name="connsiteY3" fmla="*/ 427629 h 855258"/>
                <a:gd name="connsiteX4" fmla="*/ 427629 w 855258"/>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8"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4"/>
            </a:solidFill>
            <a:ln w="2856"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A6D4C-BC7F-21E3-A63A-AE59895574F7}"/>
                </a:ext>
              </a:extLst>
            </p:cNvPr>
            <p:cNvSpPr/>
            <p:nvPr userDrawn="1"/>
          </p:nvSpPr>
          <p:spPr>
            <a:xfrm>
              <a:off x="1892198" y="4871650"/>
              <a:ext cx="1174063" cy="1174063"/>
            </a:xfrm>
            <a:custGeom>
              <a:avLst/>
              <a:gdLst>
                <a:gd name="connsiteX0" fmla="*/ 427629 w 855257"/>
                <a:gd name="connsiteY0" fmla="*/ 0 h 855257"/>
                <a:gd name="connsiteX1" fmla="*/ 0 w 855257"/>
                <a:gd name="connsiteY1" fmla="*/ 427629 h 855257"/>
                <a:gd name="connsiteX2" fmla="*/ 427629 w 855257"/>
                <a:gd name="connsiteY2" fmla="*/ 855258 h 855257"/>
                <a:gd name="connsiteX3" fmla="*/ 855258 w 855257"/>
                <a:gd name="connsiteY3" fmla="*/ 427629 h 855257"/>
                <a:gd name="connsiteX4" fmla="*/ 427629 w 855257"/>
                <a:gd name="connsiteY4" fmla="*/ 0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7">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3"/>
            </a:solidFill>
            <a:ln w="2856"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0243F80-E54F-E6FD-6CB5-FB8C5C4F3BEB}"/>
                </a:ext>
              </a:extLst>
            </p:cNvPr>
            <p:cNvSpPr/>
            <p:nvPr userDrawn="1"/>
          </p:nvSpPr>
          <p:spPr>
            <a:xfrm>
              <a:off x="1892198" y="8393961"/>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E5D324A-3D5E-B4FF-1209-D22A7FEECA39}"/>
                </a:ext>
              </a:extLst>
            </p:cNvPr>
            <p:cNvSpPr/>
            <p:nvPr userDrawn="1"/>
          </p:nvSpPr>
          <p:spPr>
            <a:xfrm>
              <a:off x="1892198" y="7219856"/>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1"/>
            </a:solidFill>
            <a:ln w="2856"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FE7FDF2-D9DE-D1DE-50FA-9A55BB36FEB3}"/>
                </a:ext>
              </a:extLst>
            </p:cNvPr>
            <p:cNvSpPr/>
            <p:nvPr userDrawn="1"/>
          </p:nvSpPr>
          <p:spPr>
            <a:xfrm>
              <a:off x="4240406" y="8393961"/>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4D699C2-CA83-1EA5-B2E2-D75B9F556456}"/>
                </a:ext>
              </a:extLst>
            </p:cNvPr>
            <p:cNvSpPr/>
            <p:nvPr userDrawn="1"/>
          </p:nvSpPr>
          <p:spPr>
            <a:xfrm>
              <a:off x="1892198" y="6045793"/>
              <a:ext cx="1174063" cy="1174063"/>
            </a:xfrm>
            <a:custGeom>
              <a:avLst/>
              <a:gdLst>
                <a:gd name="connsiteX0" fmla="*/ 427629 w 855257"/>
                <a:gd name="connsiteY0" fmla="*/ 855258 h 855257"/>
                <a:gd name="connsiteX1" fmla="*/ 855258 w 855257"/>
                <a:gd name="connsiteY1" fmla="*/ 427629 h 855257"/>
                <a:gd name="connsiteX2" fmla="*/ 427629 w 855257"/>
                <a:gd name="connsiteY2" fmla="*/ 0 h 855257"/>
                <a:gd name="connsiteX3" fmla="*/ 0 w 855257"/>
                <a:gd name="connsiteY3" fmla="*/ 427629 h 855257"/>
                <a:gd name="connsiteX4" fmla="*/ 427629 w 855257"/>
                <a:gd name="connsiteY4" fmla="*/ 855258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7">
                  <a:moveTo>
                    <a:pt x="427629" y="855258"/>
                  </a:moveTo>
                  <a:cubicBezTo>
                    <a:pt x="663822" y="855258"/>
                    <a:pt x="855258" y="663794"/>
                    <a:pt x="855258" y="427629"/>
                  </a:cubicBezTo>
                  <a:cubicBezTo>
                    <a:pt x="855258" y="191464"/>
                    <a:pt x="663794" y="0"/>
                    <a:pt x="427629" y="0"/>
                  </a:cubicBezTo>
                  <a:cubicBezTo>
                    <a:pt x="191464" y="0"/>
                    <a:pt x="0" y="191464"/>
                    <a:pt x="0" y="427629"/>
                  </a:cubicBezTo>
                  <a:cubicBezTo>
                    <a:pt x="0" y="663794"/>
                    <a:pt x="191464" y="855258"/>
                    <a:pt x="427629" y="855258"/>
                  </a:cubicBezTo>
                </a:path>
              </a:pathLst>
            </a:custGeom>
            <a:solidFill>
              <a:schemeClr val="accent4"/>
            </a:solidFill>
            <a:ln w="2856"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0E88E22-49D7-9E05-E6F0-D2B44A2317EE}"/>
                </a:ext>
              </a:extLst>
            </p:cNvPr>
            <p:cNvSpPr/>
            <p:nvPr userDrawn="1"/>
          </p:nvSpPr>
          <p:spPr>
            <a:xfrm>
              <a:off x="3066302" y="8394000"/>
              <a:ext cx="1174064" cy="1174063"/>
            </a:xfrm>
            <a:custGeom>
              <a:avLst/>
              <a:gdLst>
                <a:gd name="connsiteX0" fmla="*/ 427629 w 855258"/>
                <a:gd name="connsiteY0" fmla="*/ 855258 h 855257"/>
                <a:gd name="connsiteX1" fmla="*/ 855258 w 855258"/>
                <a:gd name="connsiteY1" fmla="*/ 427629 h 855257"/>
                <a:gd name="connsiteX2" fmla="*/ 427629 w 855258"/>
                <a:gd name="connsiteY2" fmla="*/ 0 h 855257"/>
                <a:gd name="connsiteX3" fmla="*/ 0 w 855258"/>
                <a:gd name="connsiteY3" fmla="*/ 427629 h 855257"/>
                <a:gd name="connsiteX4" fmla="*/ 427629 w 855258"/>
                <a:gd name="connsiteY4" fmla="*/ 855258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8" h="855257">
                  <a:moveTo>
                    <a:pt x="427629" y="855258"/>
                  </a:moveTo>
                  <a:cubicBezTo>
                    <a:pt x="663822" y="855258"/>
                    <a:pt x="855258" y="663794"/>
                    <a:pt x="855258" y="427629"/>
                  </a:cubicBezTo>
                  <a:cubicBezTo>
                    <a:pt x="855258" y="191464"/>
                    <a:pt x="663794" y="0"/>
                    <a:pt x="427629" y="0"/>
                  </a:cubicBezTo>
                  <a:cubicBezTo>
                    <a:pt x="191464" y="0"/>
                    <a:pt x="0" y="191464"/>
                    <a:pt x="0" y="427629"/>
                  </a:cubicBezTo>
                  <a:cubicBezTo>
                    <a:pt x="0" y="663794"/>
                    <a:pt x="191464" y="855258"/>
                    <a:pt x="427629" y="855258"/>
                  </a:cubicBezTo>
                </a:path>
              </a:pathLst>
            </a:custGeom>
            <a:solidFill>
              <a:schemeClr val="accent3"/>
            </a:solidFill>
            <a:ln w="2856"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4B0098-4FC2-FDDF-54AB-7D56F329CA3A}"/>
                </a:ext>
              </a:extLst>
            </p:cNvPr>
            <p:cNvSpPr/>
            <p:nvPr userDrawn="1"/>
          </p:nvSpPr>
          <p:spPr>
            <a:xfrm>
              <a:off x="718095" y="4871650"/>
              <a:ext cx="1174063" cy="1174063"/>
            </a:xfrm>
            <a:custGeom>
              <a:avLst/>
              <a:gdLst>
                <a:gd name="connsiteX0" fmla="*/ 427629 w 855257"/>
                <a:gd name="connsiteY0" fmla="*/ 0 h 855257"/>
                <a:gd name="connsiteX1" fmla="*/ 0 w 855257"/>
                <a:gd name="connsiteY1" fmla="*/ 427629 h 855257"/>
                <a:gd name="connsiteX2" fmla="*/ 427629 w 855257"/>
                <a:gd name="connsiteY2" fmla="*/ 855258 h 855257"/>
                <a:gd name="connsiteX3" fmla="*/ 855258 w 855257"/>
                <a:gd name="connsiteY3" fmla="*/ 427629 h 855257"/>
                <a:gd name="connsiteX4" fmla="*/ 427629 w 855257"/>
                <a:gd name="connsiteY4" fmla="*/ 0 h 85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7">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E91A4BC-2D80-8C01-32C2-19EC768F1612}"/>
                </a:ext>
              </a:extLst>
            </p:cNvPr>
            <p:cNvSpPr/>
            <p:nvPr userDrawn="1"/>
          </p:nvSpPr>
          <p:spPr>
            <a:xfrm>
              <a:off x="718095" y="6045754"/>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1"/>
            </a:solidFill>
            <a:ln w="2856"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24BD5B2-3186-4BCB-424F-7B86454816F2}"/>
                </a:ext>
              </a:extLst>
            </p:cNvPr>
            <p:cNvSpPr/>
            <p:nvPr userDrawn="1"/>
          </p:nvSpPr>
          <p:spPr>
            <a:xfrm>
              <a:off x="718095" y="7219856"/>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2"/>
            </a:solidFill>
            <a:ln w="2856"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2A6B18-6C4D-2E29-A8AE-0972B1D5C101}"/>
                </a:ext>
              </a:extLst>
            </p:cNvPr>
            <p:cNvSpPr/>
            <p:nvPr userDrawn="1"/>
          </p:nvSpPr>
          <p:spPr>
            <a:xfrm>
              <a:off x="718095" y="8393961"/>
              <a:ext cx="1174063" cy="1174064"/>
            </a:xfrm>
            <a:custGeom>
              <a:avLst/>
              <a:gdLst>
                <a:gd name="connsiteX0" fmla="*/ 427629 w 855257"/>
                <a:gd name="connsiteY0" fmla="*/ 0 h 855258"/>
                <a:gd name="connsiteX1" fmla="*/ 0 w 855257"/>
                <a:gd name="connsiteY1" fmla="*/ 427629 h 855258"/>
                <a:gd name="connsiteX2" fmla="*/ 427629 w 855257"/>
                <a:gd name="connsiteY2" fmla="*/ 855258 h 855258"/>
                <a:gd name="connsiteX3" fmla="*/ 855258 w 855257"/>
                <a:gd name="connsiteY3" fmla="*/ 427629 h 855258"/>
                <a:gd name="connsiteX4" fmla="*/ 427629 w 855257"/>
                <a:gd name="connsiteY4" fmla="*/ 0 h 85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57" h="855258">
                  <a:moveTo>
                    <a:pt x="427629" y="0"/>
                  </a:moveTo>
                  <a:cubicBezTo>
                    <a:pt x="191436" y="0"/>
                    <a:pt x="0" y="191464"/>
                    <a:pt x="0" y="427629"/>
                  </a:cubicBezTo>
                  <a:cubicBezTo>
                    <a:pt x="0" y="663794"/>
                    <a:pt x="191464" y="855258"/>
                    <a:pt x="427629" y="855258"/>
                  </a:cubicBezTo>
                  <a:cubicBezTo>
                    <a:pt x="663794" y="855258"/>
                    <a:pt x="855258" y="663794"/>
                    <a:pt x="855258" y="427629"/>
                  </a:cubicBezTo>
                  <a:cubicBezTo>
                    <a:pt x="855258" y="191464"/>
                    <a:pt x="663794" y="0"/>
                    <a:pt x="427629" y="0"/>
                  </a:cubicBezTo>
                </a:path>
              </a:pathLst>
            </a:custGeom>
            <a:solidFill>
              <a:schemeClr val="accent4"/>
            </a:solidFill>
            <a:ln w="2856" cap="flat">
              <a:noFill/>
              <a:prstDash val="solid"/>
              <a:miter/>
            </a:ln>
          </p:spPr>
          <p:txBody>
            <a:bodyPr rtlCol="0" anchor="ctr"/>
            <a:lstStyle/>
            <a:p>
              <a:endParaRPr lang="en-GB"/>
            </a:p>
          </p:txBody>
        </p:sp>
      </p:grpSp>
      <p:sp>
        <p:nvSpPr>
          <p:cNvPr id="4" name="Title 1">
            <a:extLst>
              <a:ext uri="{FF2B5EF4-FFF2-40B4-BE49-F238E27FC236}">
                <a16:creationId xmlns:a16="http://schemas.microsoft.com/office/drawing/2014/main" id="{34910C95-D980-67A9-6A8C-BCFA138B844A}"/>
              </a:ext>
            </a:extLst>
          </p:cNvPr>
          <p:cNvSpPr>
            <a:spLocks noGrp="1"/>
          </p:cNvSpPr>
          <p:nvPr>
            <p:ph type="ctrTitle" hasCustomPrompt="1"/>
          </p:nvPr>
        </p:nvSpPr>
        <p:spPr>
          <a:xfrm>
            <a:off x="798763" y="2503354"/>
            <a:ext cx="4227442" cy="1666008"/>
          </a:xfrm>
        </p:spPr>
        <p:txBody>
          <a:bodyPr anchor="b">
            <a:noAutofit/>
          </a:bodyPr>
          <a:lstStyle>
            <a:lvl1pPr algn="l">
              <a:lnSpc>
                <a:spcPct val="90000"/>
              </a:lnSpc>
              <a:defRPr sz="3200" b="1" cap="all" baseline="0">
                <a:solidFill>
                  <a:schemeClr val="tx1"/>
                </a:solidFill>
              </a:defRPr>
            </a:lvl1pPr>
          </a:lstStyle>
          <a:p>
            <a:r>
              <a:rPr lang="en-US" dirty="0"/>
              <a:t>Add title (32pt)</a:t>
            </a:r>
          </a:p>
        </p:txBody>
      </p:sp>
      <p:sp>
        <p:nvSpPr>
          <p:cNvPr id="29" name="Subtitle 2">
            <a:extLst>
              <a:ext uri="{FF2B5EF4-FFF2-40B4-BE49-F238E27FC236}">
                <a16:creationId xmlns:a16="http://schemas.microsoft.com/office/drawing/2014/main" id="{EFA27CD8-E905-2E29-E0D7-5D9495250357}"/>
              </a:ext>
            </a:extLst>
          </p:cNvPr>
          <p:cNvSpPr>
            <a:spLocks noGrp="1"/>
          </p:cNvSpPr>
          <p:nvPr>
            <p:ph type="subTitle" idx="1" hasCustomPrompt="1"/>
          </p:nvPr>
        </p:nvSpPr>
        <p:spPr>
          <a:xfrm>
            <a:off x="798763" y="4223315"/>
            <a:ext cx="4227442" cy="376393"/>
          </a:xfrm>
        </p:spPr>
        <p:txBody>
          <a:bodyPr/>
          <a:lstStyle>
            <a:lvl1pPr marL="0" indent="0" algn="l">
              <a:buNone/>
              <a:defRPr sz="2400" b="0" cap="all" baseline="0">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dirty="0"/>
              <a:t>Recruitment pack</a:t>
            </a:r>
          </a:p>
        </p:txBody>
      </p:sp>
      <p:sp>
        <p:nvSpPr>
          <p:cNvPr id="30" name="Text Placeholder 16">
            <a:extLst>
              <a:ext uri="{FF2B5EF4-FFF2-40B4-BE49-F238E27FC236}">
                <a16:creationId xmlns:a16="http://schemas.microsoft.com/office/drawing/2014/main" id="{B1BDC941-2508-7CE1-7995-AF45FD169034}"/>
              </a:ext>
            </a:extLst>
          </p:cNvPr>
          <p:cNvSpPr>
            <a:spLocks noGrp="1"/>
          </p:cNvSpPr>
          <p:nvPr>
            <p:ph type="body" sz="quarter" idx="10" hasCustomPrompt="1"/>
          </p:nvPr>
        </p:nvSpPr>
        <p:spPr>
          <a:xfrm>
            <a:off x="798763" y="5628629"/>
            <a:ext cx="2609600" cy="215178"/>
          </a:xfrm>
        </p:spPr>
        <p:txBody>
          <a:bodyPr/>
          <a:lstStyle>
            <a:lvl1pPr>
              <a:defRPr i="1"/>
            </a:lvl1pPr>
          </a:lstStyle>
          <a:p>
            <a:pPr lvl="0"/>
            <a:r>
              <a:rPr lang="en-US" dirty="0"/>
              <a:t>DD Month YYYY</a:t>
            </a:r>
          </a:p>
        </p:txBody>
      </p:sp>
      <p:sp>
        <p:nvSpPr>
          <p:cNvPr id="2" name="Freeform: Shape 5">
            <a:extLst>
              <a:ext uri="{FF2B5EF4-FFF2-40B4-BE49-F238E27FC236}">
                <a16:creationId xmlns:a16="http://schemas.microsoft.com/office/drawing/2014/main" id="{8E98EEBB-A90E-EAE6-2751-A6D54DD2A16B}"/>
              </a:ext>
            </a:extLst>
          </p:cNvPr>
          <p:cNvSpPr/>
          <p:nvPr userDrawn="1"/>
        </p:nvSpPr>
        <p:spPr>
          <a:xfrm>
            <a:off x="799816" y="627933"/>
            <a:ext cx="4005942" cy="450909"/>
          </a:xfrm>
          <a:custGeom>
            <a:avLst/>
            <a:gdLst>
              <a:gd name="connsiteX0" fmla="*/ 801088 w 4429095"/>
              <a:gd name="connsiteY0" fmla="*/ 436222 h 498539"/>
              <a:gd name="connsiteX1" fmla="*/ 780189 w 4429095"/>
              <a:gd name="connsiteY1" fmla="*/ 440987 h 498539"/>
              <a:gd name="connsiteX2" fmla="*/ 766058 w 4429095"/>
              <a:gd name="connsiteY2" fmla="*/ 453602 h 498539"/>
              <a:gd name="connsiteX3" fmla="*/ 779648 w 4429095"/>
              <a:gd name="connsiteY3" fmla="*/ 463943 h 498539"/>
              <a:gd name="connsiteX4" fmla="*/ 801088 w 4429095"/>
              <a:gd name="connsiteY4" fmla="*/ 448080 h 498539"/>
              <a:gd name="connsiteX5" fmla="*/ 801088 w 4429095"/>
              <a:gd name="connsiteY5" fmla="*/ 436277 h 498539"/>
              <a:gd name="connsiteX6" fmla="*/ 1400276 w 4429095"/>
              <a:gd name="connsiteY6" fmla="*/ 434165 h 498539"/>
              <a:gd name="connsiteX7" fmla="*/ 1393075 w 4429095"/>
              <a:gd name="connsiteY7" fmla="*/ 437305 h 498539"/>
              <a:gd name="connsiteX8" fmla="*/ 1360485 w 4429095"/>
              <a:gd name="connsiteY8" fmla="*/ 453439 h 498539"/>
              <a:gd name="connsiteX9" fmla="*/ 1376131 w 4429095"/>
              <a:gd name="connsiteY9" fmla="*/ 467300 h 498539"/>
              <a:gd name="connsiteX10" fmla="*/ 1400547 w 4429095"/>
              <a:gd name="connsiteY10" fmla="*/ 445318 h 498539"/>
              <a:gd name="connsiteX11" fmla="*/ 1400547 w 4429095"/>
              <a:gd name="connsiteY11" fmla="*/ 434165 h 498539"/>
              <a:gd name="connsiteX12" fmla="*/ 122470 w 4429095"/>
              <a:gd name="connsiteY12" fmla="*/ 434165 h 498539"/>
              <a:gd name="connsiteX13" fmla="*/ 115269 w 4429095"/>
              <a:gd name="connsiteY13" fmla="*/ 437305 h 498539"/>
              <a:gd name="connsiteX14" fmla="*/ 82676 w 4429095"/>
              <a:gd name="connsiteY14" fmla="*/ 453439 h 498539"/>
              <a:gd name="connsiteX15" fmla="*/ 98269 w 4429095"/>
              <a:gd name="connsiteY15" fmla="*/ 467300 h 498539"/>
              <a:gd name="connsiteX16" fmla="*/ 122687 w 4429095"/>
              <a:gd name="connsiteY16" fmla="*/ 445318 h 498539"/>
              <a:gd name="connsiteX17" fmla="*/ 122687 w 4429095"/>
              <a:gd name="connsiteY17" fmla="*/ 434165 h 498539"/>
              <a:gd name="connsiteX18" fmla="*/ 920904 w 4429095"/>
              <a:gd name="connsiteY18" fmla="*/ 424798 h 498539"/>
              <a:gd name="connsiteX19" fmla="*/ 920927 w 4429095"/>
              <a:gd name="connsiteY19" fmla="*/ 424798 h 498539"/>
              <a:gd name="connsiteX20" fmla="*/ 920958 w 4429095"/>
              <a:gd name="connsiteY20" fmla="*/ 424853 h 498539"/>
              <a:gd name="connsiteX21" fmla="*/ 1354907 w 4429095"/>
              <a:gd name="connsiteY21" fmla="*/ 423824 h 498539"/>
              <a:gd name="connsiteX22" fmla="*/ 1354933 w 4429095"/>
              <a:gd name="connsiteY22" fmla="*/ 423824 h 498539"/>
              <a:gd name="connsiteX23" fmla="*/ 1354907 w 4429095"/>
              <a:gd name="connsiteY23" fmla="*/ 423878 h 498539"/>
              <a:gd name="connsiteX24" fmla="*/ 77045 w 4429095"/>
              <a:gd name="connsiteY24" fmla="*/ 423824 h 498539"/>
              <a:gd name="connsiteX25" fmla="*/ 77125 w 4429095"/>
              <a:gd name="connsiteY25" fmla="*/ 423824 h 498539"/>
              <a:gd name="connsiteX26" fmla="*/ 77099 w 4429095"/>
              <a:gd name="connsiteY26" fmla="*/ 423878 h 498539"/>
              <a:gd name="connsiteX27" fmla="*/ 1050250 w 4429095"/>
              <a:gd name="connsiteY27" fmla="*/ 410830 h 498539"/>
              <a:gd name="connsiteX28" fmla="*/ 1030163 w 4429095"/>
              <a:gd name="connsiteY28" fmla="*/ 430646 h 498539"/>
              <a:gd name="connsiteX29" fmla="*/ 1070444 w 4429095"/>
              <a:gd name="connsiteY29" fmla="*/ 430646 h 498539"/>
              <a:gd name="connsiteX30" fmla="*/ 1050250 w 4429095"/>
              <a:gd name="connsiteY30" fmla="*/ 410830 h 498539"/>
              <a:gd name="connsiteX31" fmla="*/ 1532274 w 4429095"/>
              <a:gd name="connsiteY31" fmla="*/ 407581 h 498539"/>
              <a:gd name="connsiteX32" fmla="*/ 1509210 w 4429095"/>
              <a:gd name="connsiteY32" fmla="*/ 432541 h 498539"/>
              <a:gd name="connsiteX33" fmla="*/ 1554527 w 4429095"/>
              <a:gd name="connsiteY33" fmla="*/ 432541 h 498539"/>
              <a:gd name="connsiteX34" fmla="*/ 1532274 w 4429095"/>
              <a:gd name="connsiteY34" fmla="*/ 407581 h 498539"/>
              <a:gd name="connsiteX35" fmla="*/ 558747 w 4429095"/>
              <a:gd name="connsiteY35" fmla="*/ 407581 h 498539"/>
              <a:gd name="connsiteX36" fmla="*/ 535683 w 4429095"/>
              <a:gd name="connsiteY36" fmla="*/ 432541 h 498539"/>
              <a:gd name="connsiteX37" fmla="*/ 581000 w 4429095"/>
              <a:gd name="connsiteY37" fmla="*/ 432541 h 498539"/>
              <a:gd name="connsiteX38" fmla="*/ 558747 w 4429095"/>
              <a:gd name="connsiteY38" fmla="*/ 407581 h 498539"/>
              <a:gd name="connsiteX39" fmla="*/ 298703 w 4429095"/>
              <a:gd name="connsiteY39" fmla="*/ 407581 h 498539"/>
              <a:gd name="connsiteX40" fmla="*/ 274122 w 4429095"/>
              <a:gd name="connsiteY40" fmla="*/ 437467 h 498539"/>
              <a:gd name="connsiteX41" fmla="*/ 298703 w 4429095"/>
              <a:gd name="connsiteY41" fmla="*/ 467354 h 498539"/>
              <a:gd name="connsiteX42" fmla="*/ 323284 w 4429095"/>
              <a:gd name="connsiteY42" fmla="*/ 437467 h 498539"/>
              <a:gd name="connsiteX43" fmla="*/ 298703 w 4429095"/>
              <a:gd name="connsiteY43" fmla="*/ 407581 h 498539"/>
              <a:gd name="connsiteX44" fmla="*/ 33136 w 4429095"/>
              <a:gd name="connsiteY44" fmla="*/ 407581 h 498539"/>
              <a:gd name="connsiteX45" fmla="*/ 8555 w 4429095"/>
              <a:gd name="connsiteY45" fmla="*/ 437467 h 498539"/>
              <a:gd name="connsiteX46" fmla="*/ 33136 w 4429095"/>
              <a:gd name="connsiteY46" fmla="*/ 467354 h 498539"/>
              <a:gd name="connsiteX47" fmla="*/ 56092 w 4429095"/>
              <a:gd name="connsiteY47" fmla="*/ 437467 h 498539"/>
              <a:gd name="connsiteX48" fmla="*/ 33136 w 4429095"/>
              <a:gd name="connsiteY48" fmla="*/ 407581 h 498539"/>
              <a:gd name="connsiteX49" fmla="*/ 1454743 w 4429095"/>
              <a:gd name="connsiteY49" fmla="*/ 407527 h 498539"/>
              <a:gd name="connsiteX50" fmla="*/ 1431786 w 4429095"/>
              <a:gd name="connsiteY50" fmla="*/ 437414 h 498539"/>
              <a:gd name="connsiteX51" fmla="*/ 1454743 w 4429095"/>
              <a:gd name="connsiteY51" fmla="*/ 467300 h 498539"/>
              <a:gd name="connsiteX52" fmla="*/ 1479323 w 4429095"/>
              <a:gd name="connsiteY52" fmla="*/ 437414 h 498539"/>
              <a:gd name="connsiteX53" fmla="*/ 1454743 w 4429095"/>
              <a:gd name="connsiteY53" fmla="*/ 407527 h 498539"/>
              <a:gd name="connsiteX54" fmla="*/ 1893998 w 4429095"/>
              <a:gd name="connsiteY54" fmla="*/ 402437 h 498539"/>
              <a:gd name="connsiteX55" fmla="*/ 1902552 w 4429095"/>
              <a:gd name="connsiteY55" fmla="*/ 402437 h 498539"/>
              <a:gd name="connsiteX56" fmla="*/ 1902552 w 4429095"/>
              <a:gd name="connsiteY56" fmla="*/ 448079 h 498539"/>
              <a:gd name="connsiteX57" fmla="*/ 1921286 w 4429095"/>
              <a:gd name="connsiteY57" fmla="*/ 467353 h 498539"/>
              <a:gd name="connsiteX58" fmla="*/ 1942347 w 4429095"/>
              <a:gd name="connsiteY58" fmla="*/ 439254 h 498539"/>
              <a:gd name="connsiteX59" fmla="*/ 1942347 w 4429095"/>
              <a:gd name="connsiteY59" fmla="*/ 402437 h 498539"/>
              <a:gd name="connsiteX60" fmla="*/ 1950901 w 4429095"/>
              <a:gd name="connsiteY60" fmla="*/ 402437 h 498539"/>
              <a:gd name="connsiteX61" fmla="*/ 1950901 w 4429095"/>
              <a:gd name="connsiteY61" fmla="*/ 472497 h 498539"/>
              <a:gd name="connsiteX62" fmla="*/ 1943051 w 4429095"/>
              <a:gd name="connsiteY62" fmla="*/ 472497 h 498539"/>
              <a:gd name="connsiteX63" fmla="*/ 1943051 w 4429095"/>
              <a:gd name="connsiteY63" fmla="*/ 459882 h 498539"/>
              <a:gd name="connsiteX64" fmla="*/ 1942780 w 4429095"/>
              <a:gd name="connsiteY64" fmla="*/ 459882 h 498539"/>
              <a:gd name="connsiteX65" fmla="*/ 1918578 w 4429095"/>
              <a:gd name="connsiteY65" fmla="*/ 474554 h 498539"/>
              <a:gd name="connsiteX66" fmla="*/ 1893998 w 4429095"/>
              <a:gd name="connsiteY66" fmla="*/ 447916 h 498539"/>
              <a:gd name="connsiteX67" fmla="*/ 1679866 w 4429095"/>
              <a:gd name="connsiteY67" fmla="*/ 402437 h 498539"/>
              <a:gd name="connsiteX68" fmla="*/ 1688962 w 4429095"/>
              <a:gd name="connsiteY68" fmla="*/ 402437 h 498539"/>
              <a:gd name="connsiteX69" fmla="*/ 1712026 w 4429095"/>
              <a:gd name="connsiteY69" fmla="*/ 462156 h 498539"/>
              <a:gd name="connsiteX70" fmla="*/ 1733629 w 4429095"/>
              <a:gd name="connsiteY70" fmla="*/ 402437 h 498539"/>
              <a:gd name="connsiteX71" fmla="*/ 1742184 w 4429095"/>
              <a:gd name="connsiteY71" fmla="*/ 402437 h 498539"/>
              <a:gd name="connsiteX72" fmla="*/ 1711756 w 4429095"/>
              <a:gd name="connsiteY72" fmla="*/ 483217 h 498539"/>
              <a:gd name="connsiteX73" fmla="*/ 1693293 w 4429095"/>
              <a:gd name="connsiteY73" fmla="*/ 498431 h 498539"/>
              <a:gd name="connsiteX74" fmla="*/ 1686796 w 4429095"/>
              <a:gd name="connsiteY74" fmla="*/ 497727 h 498539"/>
              <a:gd name="connsiteX75" fmla="*/ 1686796 w 4429095"/>
              <a:gd name="connsiteY75" fmla="*/ 490526 h 498539"/>
              <a:gd name="connsiteX76" fmla="*/ 1692644 w 4429095"/>
              <a:gd name="connsiteY76" fmla="*/ 491230 h 498539"/>
              <a:gd name="connsiteX77" fmla="*/ 1704880 w 4429095"/>
              <a:gd name="connsiteY77" fmla="*/ 480239 h 498539"/>
              <a:gd name="connsiteX78" fmla="*/ 1707858 w 4429095"/>
              <a:gd name="connsiteY78" fmla="*/ 472226 h 498539"/>
              <a:gd name="connsiteX79" fmla="*/ 1885985 w 4429095"/>
              <a:gd name="connsiteY79" fmla="*/ 401463 h 498539"/>
              <a:gd name="connsiteX80" fmla="*/ 1885985 w 4429095"/>
              <a:gd name="connsiteY80" fmla="*/ 410017 h 498539"/>
              <a:gd name="connsiteX81" fmla="*/ 1859888 w 4429095"/>
              <a:gd name="connsiteY81" fmla="*/ 435139 h 498539"/>
              <a:gd name="connsiteX82" fmla="*/ 1859888 w 4429095"/>
              <a:gd name="connsiteY82" fmla="*/ 472497 h 498539"/>
              <a:gd name="connsiteX83" fmla="*/ 1851334 w 4429095"/>
              <a:gd name="connsiteY83" fmla="*/ 472497 h 498539"/>
              <a:gd name="connsiteX84" fmla="*/ 1851334 w 4429095"/>
              <a:gd name="connsiteY84" fmla="*/ 402437 h 498539"/>
              <a:gd name="connsiteX85" fmla="*/ 1851388 w 4429095"/>
              <a:gd name="connsiteY85" fmla="*/ 402437 h 498539"/>
              <a:gd name="connsiteX86" fmla="*/ 1859239 w 4429095"/>
              <a:gd name="connsiteY86" fmla="*/ 402437 h 498539"/>
              <a:gd name="connsiteX87" fmla="*/ 1859239 w 4429095"/>
              <a:gd name="connsiteY87" fmla="*/ 418842 h 498539"/>
              <a:gd name="connsiteX88" fmla="*/ 1859510 w 4429095"/>
              <a:gd name="connsiteY88" fmla="*/ 418842 h 498539"/>
              <a:gd name="connsiteX89" fmla="*/ 1885985 w 4429095"/>
              <a:gd name="connsiteY89" fmla="*/ 401463 h 498539"/>
              <a:gd name="connsiteX90" fmla="*/ 183001 w 4429095"/>
              <a:gd name="connsiteY90" fmla="*/ 401463 h 498539"/>
              <a:gd name="connsiteX91" fmla="*/ 183001 w 4429095"/>
              <a:gd name="connsiteY91" fmla="*/ 410017 h 498539"/>
              <a:gd name="connsiteX92" fmla="*/ 156904 w 4429095"/>
              <a:gd name="connsiteY92" fmla="*/ 435139 h 498539"/>
              <a:gd name="connsiteX93" fmla="*/ 156904 w 4429095"/>
              <a:gd name="connsiteY93" fmla="*/ 472497 h 498539"/>
              <a:gd name="connsiteX94" fmla="*/ 148350 w 4429095"/>
              <a:gd name="connsiteY94" fmla="*/ 472497 h 498539"/>
              <a:gd name="connsiteX95" fmla="*/ 148350 w 4429095"/>
              <a:gd name="connsiteY95" fmla="*/ 402437 h 498539"/>
              <a:gd name="connsiteX96" fmla="*/ 148404 w 4429095"/>
              <a:gd name="connsiteY96" fmla="*/ 402437 h 498539"/>
              <a:gd name="connsiteX97" fmla="*/ 156255 w 4429095"/>
              <a:gd name="connsiteY97" fmla="*/ 402437 h 498539"/>
              <a:gd name="connsiteX98" fmla="*/ 156255 w 4429095"/>
              <a:gd name="connsiteY98" fmla="*/ 418842 h 498539"/>
              <a:gd name="connsiteX99" fmla="*/ 156525 w 4429095"/>
              <a:gd name="connsiteY99" fmla="*/ 418842 h 498539"/>
              <a:gd name="connsiteX100" fmla="*/ 183001 w 4429095"/>
              <a:gd name="connsiteY100" fmla="*/ 401463 h 498539"/>
              <a:gd name="connsiteX101" fmla="*/ 1117819 w 4429095"/>
              <a:gd name="connsiteY101" fmla="*/ 400651 h 498539"/>
              <a:gd name="connsiteX102" fmla="*/ 1146568 w 4429095"/>
              <a:gd name="connsiteY102" fmla="*/ 422633 h 498539"/>
              <a:gd name="connsiteX103" fmla="*/ 1135036 w 4429095"/>
              <a:gd name="connsiteY103" fmla="*/ 422633 h 498539"/>
              <a:gd name="connsiteX104" fmla="*/ 1118739 w 4429095"/>
              <a:gd name="connsiteY104" fmla="*/ 410830 h 498539"/>
              <a:gd name="connsiteX105" fmla="*/ 1103796 w 4429095"/>
              <a:gd name="connsiteY105" fmla="*/ 419817 h 498539"/>
              <a:gd name="connsiteX106" fmla="*/ 1126752 w 4429095"/>
              <a:gd name="connsiteY106" fmla="*/ 432053 h 498539"/>
              <a:gd name="connsiteX107" fmla="*/ 1149709 w 4429095"/>
              <a:gd name="connsiteY107" fmla="*/ 452032 h 498539"/>
              <a:gd name="connsiteX108" fmla="*/ 1119822 w 4429095"/>
              <a:gd name="connsiteY108" fmla="*/ 474176 h 498539"/>
              <a:gd name="connsiteX109" fmla="*/ 1090097 w 4429095"/>
              <a:gd name="connsiteY109" fmla="*/ 450408 h 498539"/>
              <a:gd name="connsiteX110" fmla="*/ 1101629 w 4429095"/>
              <a:gd name="connsiteY110" fmla="*/ 450408 h 498539"/>
              <a:gd name="connsiteX111" fmla="*/ 1101684 w 4429095"/>
              <a:gd name="connsiteY111" fmla="*/ 450353 h 498539"/>
              <a:gd name="connsiteX112" fmla="*/ 1120580 w 4429095"/>
              <a:gd name="connsiteY112" fmla="*/ 463943 h 498539"/>
              <a:gd name="connsiteX113" fmla="*/ 1137527 w 4429095"/>
              <a:gd name="connsiteY113" fmla="*/ 453494 h 498539"/>
              <a:gd name="connsiteX114" fmla="*/ 1114569 w 4429095"/>
              <a:gd name="connsiteY114" fmla="*/ 440445 h 498539"/>
              <a:gd name="connsiteX115" fmla="*/ 1091614 w 4429095"/>
              <a:gd name="connsiteY115" fmla="*/ 420629 h 498539"/>
              <a:gd name="connsiteX116" fmla="*/ 1117819 w 4429095"/>
              <a:gd name="connsiteY116" fmla="*/ 400651 h 498539"/>
              <a:gd name="connsiteX117" fmla="*/ 902604 w 4429095"/>
              <a:gd name="connsiteY117" fmla="*/ 400651 h 498539"/>
              <a:gd name="connsiteX118" fmla="*/ 932869 w 4429095"/>
              <a:gd name="connsiteY118" fmla="*/ 424798 h 498539"/>
              <a:gd name="connsiteX119" fmla="*/ 920927 w 4429095"/>
              <a:gd name="connsiteY119" fmla="*/ 424798 h 498539"/>
              <a:gd name="connsiteX120" fmla="*/ 915192 w 4429095"/>
              <a:gd name="connsiteY120" fmla="*/ 414559 h 498539"/>
              <a:gd name="connsiteX121" fmla="*/ 903579 w 4429095"/>
              <a:gd name="connsiteY121" fmla="*/ 410884 h 498539"/>
              <a:gd name="connsiteX122" fmla="*/ 881705 w 4429095"/>
              <a:gd name="connsiteY122" fmla="*/ 438280 h 498539"/>
              <a:gd name="connsiteX123" fmla="*/ 902225 w 4429095"/>
              <a:gd name="connsiteY123" fmla="*/ 463943 h 498539"/>
              <a:gd name="connsiteX124" fmla="*/ 921500 w 4429095"/>
              <a:gd name="connsiteY124" fmla="*/ 446834 h 498539"/>
              <a:gd name="connsiteX125" fmla="*/ 933302 w 4429095"/>
              <a:gd name="connsiteY125" fmla="*/ 446834 h 498539"/>
              <a:gd name="connsiteX126" fmla="*/ 902333 w 4429095"/>
              <a:gd name="connsiteY126" fmla="*/ 474122 h 498539"/>
              <a:gd name="connsiteX127" fmla="*/ 869468 w 4429095"/>
              <a:gd name="connsiteY127" fmla="*/ 438280 h 498539"/>
              <a:gd name="connsiteX128" fmla="*/ 902604 w 4429095"/>
              <a:gd name="connsiteY128" fmla="*/ 400651 h 498539"/>
              <a:gd name="connsiteX129" fmla="*/ 867033 w 4429095"/>
              <a:gd name="connsiteY129" fmla="*/ 400650 h 498539"/>
              <a:gd name="connsiteX130" fmla="*/ 867033 w 4429095"/>
              <a:gd name="connsiteY130" fmla="*/ 412887 h 498539"/>
              <a:gd name="connsiteX131" fmla="*/ 841639 w 4429095"/>
              <a:gd name="connsiteY131" fmla="*/ 441257 h 498539"/>
              <a:gd name="connsiteX132" fmla="*/ 841639 w 4429095"/>
              <a:gd name="connsiteY132" fmla="*/ 472497 h 498539"/>
              <a:gd name="connsiteX133" fmla="*/ 830108 w 4429095"/>
              <a:gd name="connsiteY133" fmla="*/ 472497 h 498539"/>
              <a:gd name="connsiteX134" fmla="*/ 830108 w 4429095"/>
              <a:gd name="connsiteY134" fmla="*/ 402329 h 498539"/>
              <a:gd name="connsiteX135" fmla="*/ 830108 w 4429095"/>
              <a:gd name="connsiteY135" fmla="*/ 402275 h 498539"/>
              <a:gd name="connsiteX136" fmla="*/ 840991 w 4429095"/>
              <a:gd name="connsiteY136" fmla="*/ 402275 h 498539"/>
              <a:gd name="connsiteX137" fmla="*/ 840991 w 4429095"/>
              <a:gd name="connsiteY137" fmla="*/ 417055 h 498539"/>
              <a:gd name="connsiteX138" fmla="*/ 841261 w 4429095"/>
              <a:gd name="connsiteY138" fmla="*/ 417055 h 498539"/>
              <a:gd name="connsiteX139" fmla="*/ 867033 w 4429095"/>
              <a:gd name="connsiteY139" fmla="*/ 400650 h 498539"/>
              <a:gd name="connsiteX140" fmla="*/ 1050900 w 4429095"/>
              <a:gd name="connsiteY140" fmla="*/ 400597 h 498539"/>
              <a:gd name="connsiteX141" fmla="*/ 1082681 w 4429095"/>
              <a:gd name="connsiteY141" fmla="*/ 440770 h 498539"/>
              <a:gd name="connsiteX142" fmla="*/ 1030163 w 4429095"/>
              <a:gd name="connsiteY142" fmla="*/ 440770 h 498539"/>
              <a:gd name="connsiteX143" fmla="*/ 1052036 w 4429095"/>
              <a:gd name="connsiteY143" fmla="*/ 463835 h 498539"/>
              <a:gd name="connsiteX144" fmla="*/ 1070227 w 4429095"/>
              <a:gd name="connsiteY144" fmla="*/ 450137 h 498539"/>
              <a:gd name="connsiteX145" fmla="*/ 1081651 w 4429095"/>
              <a:gd name="connsiteY145" fmla="*/ 450137 h 498539"/>
              <a:gd name="connsiteX146" fmla="*/ 1081598 w 4429095"/>
              <a:gd name="connsiteY146" fmla="*/ 450191 h 498539"/>
              <a:gd name="connsiteX147" fmla="*/ 1051603 w 4429095"/>
              <a:gd name="connsiteY147" fmla="*/ 474068 h 498539"/>
              <a:gd name="connsiteX148" fmla="*/ 1017927 w 4429095"/>
              <a:gd name="connsiteY148" fmla="*/ 437143 h 498539"/>
              <a:gd name="connsiteX149" fmla="*/ 1050900 w 4429095"/>
              <a:gd name="connsiteY149" fmla="*/ 400597 h 498539"/>
              <a:gd name="connsiteX150" fmla="*/ 786307 w 4429095"/>
              <a:gd name="connsiteY150" fmla="*/ 400597 h 498539"/>
              <a:gd name="connsiteX151" fmla="*/ 812620 w 4429095"/>
              <a:gd name="connsiteY151" fmla="*/ 419872 h 498539"/>
              <a:gd name="connsiteX152" fmla="*/ 812620 w 4429095"/>
              <a:gd name="connsiteY152" fmla="*/ 455984 h 498539"/>
              <a:gd name="connsiteX153" fmla="*/ 816302 w 4429095"/>
              <a:gd name="connsiteY153" fmla="*/ 463835 h 498539"/>
              <a:gd name="connsiteX154" fmla="*/ 819821 w 4429095"/>
              <a:gd name="connsiteY154" fmla="*/ 463131 h 498539"/>
              <a:gd name="connsiteX155" fmla="*/ 819821 w 4429095"/>
              <a:gd name="connsiteY155" fmla="*/ 472065 h 498539"/>
              <a:gd name="connsiteX156" fmla="*/ 819821 w 4429095"/>
              <a:gd name="connsiteY156" fmla="*/ 472227 h 498539"/>
              <a:gd name="connsiteX157" fmla="*/ 811537 w 4429095"/>
              <a:gd name="connsiteY157" fmla="*/ 474122 h 498539"/>
              <a:gd name="connsiteX158" fmla="*/ 801792 w 4429095"/>
              <a:gd name="connsiteY158" fmla="*/ 463239 h 498539"/>
              <a:gd name="connsiteX159" fmla="*/ 777103 w 4429095"/>
              <a:gd name="connsiteY159" fmla="*/ 474122 h 498539"/>
              <a:gd name="connsiteX160" fmla="*/ 753876 w 4429095"/>
              <a:gd name="connsiteY160" fmla="*/ 454414 h 498539"/>
              <a:gd name="connsiteX161" fmla="*/ 777644 w 4429095"/>
              <a:gd name="connsiteY161" fmla="*/ 432812 h 498539"/>
              <a:gd name="connsiteX162" fmla="*/ 801250 w 4429095"/>
              <a:gd name="connsiteY162" fmla="*/ 422470 h 498539"/>
              <a:gd name="connsiteX163" fmla="*/ 785657 w 4429095"/>
              <a:gd name="connsiteY163" fmla="*/ 410776 h 498539"/>
              <a:gd name="connsiteX164" fmla="*/ 768115 w 4429095"/>
              <a:gd name="connsiteY164" fmla="*/ 424095 h 498539"/>
              <a:gd name="connsiteX165" fmla="*/ 756583 w 4429095"/>
              <a:gd name="connsiteY165" fmla="*/ 424095 h 498539"/>
              <a:gd name="connsiteX166" fmla="*/ 786307 w 4429095"/>
              <a:gd name="connsiteY166" fmla="*/ 400597 h 498539"/>
              <a:gd name="connsiteX167" fmla="*/ 33082 w 4429095"/>
              <a:gd name="connsiteY167" fmla="*/ 400434 h 498539"/>
              <a:gd name="connsiteX168" fmla="*/ 64593 w 4429095"/>
              <a:gd name="connsiteY168" fmla="*/ 437521 h 498539"/>
              <a:gd name="connsiteX169" fmla="*/ 33082 w 4429095"/>
              <a:gd name="connsiteY169" fmla="*/ 474609 h 498539"/>
              <a:gd name="connsiteX170" fmla="*/ 8772 w 4429095"/>
              <a:gd name="connsiteY170" fmla="*/ 459286 h 498539"/>
              <a:gd name="connsiteX171" fmla="*/ 8501 w 4429095"/>
              <a:gd name="connsiteY171" fmla="*/ 459286 h 498539"/>
              <a:gd name="connsiteX172" fmla="*/ 8501 w 4429095"/>
              <a:gd name="connsiteY172" fmla="*/ 498539 h 498539"/>
              <a:gd name="connsiteX173" fmla="*/ 1 w 4429095"/>
              <a:gd name="connsiteY173" fmla="*/ 498539 h 498539"/>
              <a:gd name="connsiteX174" fmla="*/ 1 w 4429095"/>
              <a:gd name="connsiteY174" fmla="*/ 402546 h 498539"/>
              <a:gd name="connsiteX175" fmla="*/ 1 w 4429095"/>
              <a:gd name="connsiteY175" fmla="*/ 402437 h 498539"/>
              <a:gd name="connsiteX176" fmla="*/ 7852 w 4429095"/>
              <a:gd name="connsiteY176" fmla="*/ 402437 h 498539"/>
              <a:gd name="connsiteX177" fmla="*/ 7852 w 4429095"/>
              <a:gd name="connsiteY177" fmla="*/ 415756 h 498539"/>
              <a:gd name="connsiteX178" fmla="*/ 8122 w 4429095"/>
              <a:gd name="connsiteY178" fmla="*/ 415756 h 498539"/>
              <a:gd name="connsiteX179" fmla="*/ 33082 w 4429095"/>
              <a:gd name="connsiteY179" fmla="*/ 400434 h 498539"/>
              <a:gd name="connsiteX180" fmla="*/ 1991887 w 4429095"/>
              <a:gd name="connsiteY180" fmla="*/ 400380 h 498539"/>
              <a:gd name="connsiteX181" fmla="*/ 2017550 w 4429095"/>
              <a:gd name="connsiteY181" fmla="*/ 422903 h 498539"/>
              <a:gd name="connsiteX182" fmla="*/ 2008996 w 4429095"/>
              <a:gd name="connsiteY182" fmla="*/ 422903 h 498539"/>
              <a:gd name="connsiteX183" fmla="*/ 1990696 w 4429095"/>
              <a:gd name="connsiteY183" fmla="*/ 407581 h 498539"/>
              <a:gd name="connsiteX184" fmla="*/ 1974128 w 4429095"/>
              <a:gd name="connsiteY184" fmla="*/ 419655 h 498539"/>
              <a:gd name="connsiteX185" fmla="*/ 1988638 w 4429095"/>
              <a:gd name="connsiteY185" fmla="*/ 431458 h 498539"/>
              <a:gd name="connsiteX186" fmla="*/ 2000008 w 4429095"/>
              <a:gd name="connsiteY186" fmla="*/ 434056 h 498539"/>
              <a:gd name="connsiteX187" fmla="*/ 2019986 w 4429095"/>
              <a:gd name="connsiteY187" fmla="*/ 453493 h 498539"/>
              <a:gd name="connsiteX188" fmla="*/ 1991887 w 4429095"/>
              <a:gd name="connsiteY188" fmla="*/ 474555 h 498539"/>
              <a:gd name="connsiteX189" fmla="*/ 1963083 w 4429095"/>
              <a:gd name="connsiteY189" fmla="*/ 449812 h 498539"/>
              <a:gd name="connsiteX190" fmla="*/ 1971638 w 4429095"/>
              <a:gd name="connsiteY190" fmla="*/ 449812 h 498539"/>
              <a:gd name="connsiteX191" fmla="*/ 1992266 w 4429095"/>
              <a:gd name="connsiteY191" fmla="*/ 467354 h 498539"/>
              <a:gd name="connsiteX192" fmla="*/ 2011432 w 4429095"/>
              <a:gd name="connsiteY192" fmla="*/ 454035 h 498539"/>
              <a:gd name="connsiteX193" fmla="*/ 1996110 w 4429095"/>
              <a:gd name="connsiteY193" fmla="*/ 441257 h 498539"/>
              <a:gd name="connsiteX194" fmla="*/ 1985119 w 4429095"/>
              <a:gd name="connsiteY194" fmla="*/ 438821 h 498539"/>
              <a:gd name="connsiteX195" fmla="*/ 1965574 w 4429095"/>
              <a:gd name="connsiteY195" fmla="*/ 420088 h 498539"/>
              <a:gd name="connsiteX196" fmla="*/ 1991887 w 4429095"/>
              <a:gd name="connsiteY196" fmla="*/ 400380 h 498539"/>
              <a:gd name="connsiteX197" fmla="*/ 1605799 w 4429095"/>
              <a:gd name="connsiteY197" fmla="*/ 400380 h 498539"/>
              <a:gd name="connsiteX198" fmla="*/ 1625886 w 4429095"/>
              <a:gd name="connsiteY198" fmla="*/ 414132 h 498539"/>
              <a:gd name="connsiteX199" fmla="*/ 1648138 w 4429095"/>
              <a:gd name="connsiteY199" fmla="*/ 400380 h 498539"/>
              <a:gd name="connsiteX200" fmla="*/ 1671365 w 4429095"/>
              <a:gd name="connsiteY200" fmla="*/ 424961 h 498539"/>
              <a:gd name="connsiteX201" fmla="*/ 1671365 w 4429095"/>
              <a:gd name="connsiteY201" fmla="*/ 472497 h 498539"/>
              <a:gd name="connsiteX202" fmla="*/ 1662811 w 4429095"/>
              <a:gd name="connsiteY202" fmla="*/ 472497 h 498539"/>
              <a:gd name="connsiteX203" fmla="*/ 1662811 w 4429095"/>
              <a:gd name="connsiteY203" fmla="*/ 425394 h 498539"/>
              <a:gd name="connsiteX204" fmla="*/ 1646243 w 4429095"/>
              <a:gd name="connsiteY204" fmla="*/ 407635 h 498539"/>
              <a:gd name="connsiteX205" fmla="*/ 1627239 w 4429095"/>
              <a:gd name="connsiteY205" fmla="*/ 432919 h 498539"/>
              <a:gd name="connsiteX206" fmla="*/ 1627239 w 4429095"/>
              <a:gd name="connsiteY206" fmla="*/ 472551 h 498539"/>
              <a:gd name="connsiteX207" fmla="*/ 1618685 w 4429095"/>
              <a:gd name="connsiteY207" fmla="*/ 472551 h 498539"/>
              <a:gd name="connsiteX208" fmla="*/ 1618685 w 4429095"/>
              <a:gd name="connsiteY208" fmla="*/ 425015 h 498539"/>
              <a:gd name="connsiteX209" fmla="*/ 1604012 w 4429095"/>
              <a:gd name="connsiteY209" fmla="*/ 407635 h 498539"/>
              <a:gd name="connsiteX210" fmla="*/ 1583113 w 4429095"/>
              <a:gd name="connsiteY210" fmla="*/ 433407 h 498539"/>
              <a:gd name="connsiteX211" fmla="*/ 1583113 w 4429095"/>
              <a:gd name="connsiteY211" fmla="*/ 472497 h 498539"/>
              <a:gd name="connsiteX212" fmla="*/ 1574559 w 4429095"/>
              <a:gd name="connsiteY212" fmla="*/ 472497 h 498539"/>
              <a:gd name="connsiteX213" fmla="*/ 1574559 w 4429095"/>
              <a:gd name="connsiteY213" fmla="*/ 402437 h 498539"/>
              <a:gd name="connsiteX214" fmla="*/ 1574613 w 4429095"/>
              <a:gd name="connsiteY214" fmla="*/ 402437 h 498539"/>
              <a:gd name="connsiteX215" fmla="*/ 1582464 w 4429095"/>
              <a:gd name="connsiteY215" fmla="*/ 402437 h 498539"/>
              <a:gd name="connsiteX216" fmla="*/ 1582464 w 4429095"/>
              <a:gd name="connsiteY216" fmla="*/ 414240 h 498539"/>
              <a:gd name="connsiteX217" fmla="*/ 1582843 w 4429095"/>
              <a:gd name="connsiteY217" fmla="*/ 414240 h 498539"/>
              <a:gd name="connsiteX218" fmla="*/ 1605799 w 4429095"/>
              <a:gd name="connsiteY218" fmla="*/ 400380 h 498539"/>
              <a:gd name="connsiteX219" fmla="*/ 1383275 w 4429095"/>
              <a:gd name="connsiteY219" fmla="*/ 400380 h 498539"/>
              <a:gd name="connsiteX220" fmla="*/ 1409047 w 4429095"/>
              <a:gd name="connsiteY220" fmla="*/ 422903 h 498539"/>
              <a:gd name="connsiteX221" fmla="*/ 1409047 w 4429095"/>
              <a:gd name="connsiteY221" fmla="*/ 460099 h 498539"/>
              <a:gd name="connsiteX222" fmla="*/ 1414082 w 4429095"/>
              <a:gd name="connsiteY222" fmla="*/ 465242 h 498539"/>
              <a:gd name="connsiteX223" fmla="*/ 1416789 w 4429095"/>
              <a:gd name="connsiteY223" fmla="*/ 464701 h 498539"/>
              <a:gd name="connsiteX224" fmla="*/ 1416789 w 4429095"/>
              <a:gd name="connsiteY224" fmla="*/ 471902 h 498539"/>
              <a:gd name="connsiteX225" fmla="*/ 1411213 w 4429095"/>
              <a:gd name="connsiteY225" fmla="*/ 472443 h 498539"/>
              <a:gd name="connsiteX226" fmla="*/ 1401196 w 4429095"/>
              <a:gd name="connsiteY226" fmla="*/ 460207 h 498539"/>
              <a:gd name="connsiteX227" fmla="*/ 1400926 w 4429095"/>
              <a:gd name="connsiteY227" fmla="*/ 460207 h 498539"/>
              <a:gd name="connsiteX228" fmla="*/ 1375373 w 4429095"/>
              <a:gd name="connsiteY228" fmla="*/ 474446 h 498539"/>
              <a:gd name="connsiteX229" fmla="*/ 1351876 w 4429095"/>
              <a:gd name="connsiteY229" fmla="*/ 453927 h 498539"/>
              <a:gd name="connsiteX230" fmla="*/ 1389502 w 4429095"/>
              <a:gd name="connsiteY230" fmla="*/ 431403 h 498539"/>
              <a:gd name="connsiteX231" fmla="*/ 1400493 w 4429095"/>
              <a:gd name="connsiteY231" fmla="*/ 421929 h 498539"/>
              <a:gd name="connsiteX232" fmla="*/ 1382193 w 4429095"/>
              <a:gd name="connsiteY232" fmla="*/ 407527 h 498539"/>
              <a:gd name="connsiteX233" fmla="*/ 1363462 w 4429095"/>
              <a:gd name="connsiteY233" fmla="*/ 423824 h 498539"/>
              <a:gd name="connsiteX234" fmla="*/ 1354933 w 4429095"/>
              <a:gd name="connsiteY234" fmla="*/ 423824 h 498539"/>
              <a:gd name="connsiteX235" fmla="*/ 1363387 w 4429095"/>
              <a:gd name="connsiteY235" fmla="*/ 405977 h 498539"/>
              <a:gd name="connsiteX236" fmla="*/ 1383275 w 4429095"/>
              <a:gd name="connsiteY236" fmla="*/ 400380 h 498539"/>
              <a:gd name="connsiteX237" fmla="*/ 1314896 w 4429095"/>
              <a:gd name="connsiteY237" fmla="*/ 400380 h 498539"/>
              <a:gd name="connsiteX238" fmla="*/ 1343267 w 4429095"/>
              <a:gd name="connsiteY238" fmla="*/ 424419 h 498539"/>
              <a:gd name="connsiteX239" fmla="*/ 1334713 w 4429095"/>
              <a:gd name="connsiteY239" fmla="*/ 424419 h 498539"/>
              <a:gd name="connsiteX240" fmla="*/ 1314896 w 4429095"/>
              <a:gd name="connsiteY240" fmla="*/ 407581 h 498539"/>
              <a:gd name="connsiteX241" fmla="*/ 1290315 w 4429095"/>
              <a:gd name="connsiteY241" fmla="*/ 437467 h 498539"/>
              <a:gd name="connsiteX242" fmla="*/ 1314896 w 4429095"/>
              <a:gd name="connsiteY242" fmla="*/ 467354 h 498539"/>
              <a:gd name="connsiteX243" fmla="*/ 1335253 w 4429095"/>
              <a:gd name="connsiteY243" fmla="*/ 447375 h 498539"/>
              <a:gd name="connsiteX244" fmla="*/ 1343809 w 4429095"/>
              <a:gd name="connsiteY244" fmla="*/ 447375 h 498539"/>
              <a:gd name="connsiteX245" fmla="*/ 1314896 w 4429095"/>
              <a:gd name="connsiteY245" fmla="*/ 474555 h 498539"/>
              <a:gd name="connsiteX246" fmla="*/ 1281762 w 4429095"/>
              <a:gd name="connsiteY246" fmla="*/ 437467 h 498539"/>
              <a:gd name="connsiteX247" fmla="*/ 1314896 w 4429095"/>
              <a:gd name="connsiteY247" fmla="*/ 400380 h 498539"/>
              <a:gd name="connsiteX248" fmla="*/ 298703 w 4429095"/>
              <a:gd name="connsiteY248" fmla="*/ 400380 h 498539"/>
              <a:gd name="connsiteX249" fmla="*/ 331839 w 4429095"/>
              <a:gd name="connsiteY249" fmla="*/ 437467 h 498539"/>
              <a:gd name="connsiteX250" fmla="*/ 298703 w 4429095"/>
              <a:gd name="connsiteY250" fmla="*/ 474555 h 498539"/>
              <a:gd name="connsiteX251" fmla="*/ 265568 w 4429095"/>
              <a:gd name="connsiteY251" fmla="*/ 437467 h 498539"/>
              <a:gd name="connsiteX252" fmla="*/ 298703 w 4429095"/>
              <a:gd name="connsiteY252" fmla="*/ 400380 h 498539"/>
              <a:gd name="connsiteX253" fmla="*/ 105470 w 4429095"/>
              <a:gd name="connsiteY253" fmla="*/ 400380 h 498539"/>
              <a:gd name="connsiteX254" fmla="*/ 131241 w 4429095"/>
              <a:gd name="connsiteY254" fmla="*/ 422903 h 498539"/>
              <a:gd name="connsiteX255" fmla="*/ 131241 w 4429095"/>
              <a:gd name="connsiteY255" fmla="*/ 460099 h 498539"/>
              <a:gd name="connsiteX256" fmla="*/ 136276 w 4429095"/>
              <a:gd name="connsiteY256" fmla="*/ 465242 h 498539"/>
              <a:gd name="connsiteX257" fmla="*/ 138984 w 4429095"/>
              <a:gd name="connsiteY257" fmla="*/ 464701 h 498539"/>
              <a:gd name="connsiteX258" fmla="*/ 138984 w 4429095"/>
              <a:gd name="connsiteY258" fmla="*/ 471902 h 498539"/>
              <a:gd name="connsiteX259" fmla="*/ 133407 w 4429095"/>
              <a:gd name="connsiteY259" fmla="*/ 472443 h 498539"/>
              <a:gd name="connsiteX260" fmla="*/ 123336 w 4429095"/>
              <a:gd name="connsiteY260" fmla="*/ 460207 h 498539"/>
              <a:gd name="connsiteX261" fmla="*/ 123066 w 4429095"/>
              <a:gd name="connsiteY261" fmla="*/ 460207 h 498539"/>
              <a:gd name="connsiteX262" fmla="*/ 97511 w 4429095"/>
              <a:gd name="connsiteY262" fmla="*/ 474446 h 498539"/>
              <a:gd name="connsiteX263" fmla="*/ 74013 w 4429095"/>
              <a:gd name="connsiteY263" fmla="*/ 453927 h 498539"/>
              <a:gd name="connsiteX264" fmla="*/ 111642 w 4429095"/>
              <a:gd name="connsiteY264" fmla="*/ 431403 h 498539"/>
              <a:gd name="connsiteX265" fmla="*/ 122633 w 4429095"/>
              <a:gd name="connsiteY265" fmla="*/ 421929 h 498539"/>
              <a:gd name="connsiteX266" fmla="*/ 104333 w 4429095"/>
              <a:gd name="connsiteY266" fmla="*/ 407527 h 498539"/>
              <a:gd name="connsiteX267" fmla="*/ 85599 w 4429095"/>
              <a:gd name="connsiteY267" fmla="*/ 423824 h 498539"/>
              <a:gd name="connsiteX268" fmla="*/ 77125 w 4429095"/>
              <a:gd name="connsiteY268" fmla="*/ 423824 h 498539"/>
              <a:gd name="connsiteX269" fmla="*/ 85580 w 4429095"/>
              <a:gd name="connsiteY269" fmla="*/ 405977 h 498539"/>
              <a:gd name="connsiteX270" fmla="*/ 105470 w 4429095"/>
              <a:gd name="connsiteY270" fmla="*/ 400380 h 498539"/>
              <a:gd name="connsiteX271" fmla="*/ 1532220 w 4429095"/>
              <a:gd name="connsiteY271" fmla="*/ 400326 h 498539"/>
              <a:gd name="connsiteX272" fmla="*/ 1563027 w 4429095"/>
              <a:gd name="connsiteY272" fmla="*/ 439687 h 498539"/>
              <a:gd name="connsiteX273" fmla="*/ 1509101 w 4429095"/>
              <a:gd name="connsiteY273" fmla="*/ 439687 h 498539"/>
              <a:gd name="connsiteX274" fmla="*/ 1509155 w 4429095"/>
              <a:gd name="connsiteY274" fmla="*/ 439741 h 498539"/>
              <a:gd name="connsiteX275" fmla="*/ 1532220 w 4429095"/>
              <a:gd name="connsiteY275" fmla="*/ 467300 h 498539"/>
              <a:gd name="connsiteX276" fmla="*/ 1554202 w 4429095"/>
              <a:gd name="connsiteY276" fmla="*/ 449379 h 498539"/>
              <a:gd name="connsiteX277" fmla="*/ 1562756 w 4429095"/>
              <a:gd name="connsiteY277" fmla="*/ 449379 h 498539"/>
              <a:gd name="connsiteX278" fmla="*/ 1532220 w 4429095"/>
              <a:gd name="connsiteY278" fmla="*/ 474501 h 498539"/>
              <a:gd name="connsiteX279" fmla="*/ 1500601 w 4429095"/>
              <a:gd name="connsiteY279" fmla="*/ 437413 h 498539"/>
              <a:gd name="connsiteX280" fmla="*/ 1532220 w 4429095"/>
              <a:gd name="connsiteY280" fmla="*/ 400326 h 498539"/>
              <a:gd name="connsiteX281" fmla="*/ 558693 w 4429095"/>
              <a:gd name="connsiteY281" fmla="*/ 400326 h 498539"/>
              <a:gd name="connsiteX282" fmla="*/ 589500 w 4429095"/>
              <a:gd name="connsiteY282" fmla="*/ 439687 h 498539"/>
              <a:gd name="connsiteX283" fmla="*/ 535574 w 4429095"/>
              <a:gd name="connsiteY283" fmla="*/ 439687 h 498539"/>
              <a:gd name="connsiteX284" fmla="*/ 535628 w 4429095"/>
              <a:gd name="connsiteY284" fmla="*/ 439741 h 498539"/>
              <a:gd name="connsiteX285" fmla="*/ 558693 w 4429095"/>
              <a:gd name="connsiteY285" fmla="*/ 467300 h 498539"/>
              <a:gd name="connsiteX286" fmla="*/ 580675 w 4429095"/>
              <a:gd name="connsiteY286" fmla="*/ 449379 h 498539"/>
              <a:gd name="connsiteX287" fmla="*/ 589228 w 4429095"/>
              <a:gd name="connsiteY287" fmla="*/ 449379 h 498539"/>
              <a:gd name="connsiteX288" fmla="*/ 558693 w 4429095"/>
              <a:gd name="connsiteY288" fmla="*/ 474501 h 498539"/>
              <a:gd name="connsiteX289" fmla="*/ 527074 w 4429095"/>
              <a:gd name="connsiteY289" fmla="*/ 437413 h 498539"/>
              <a:gd name="connsiteX290" fmla="*/ 558693 w 4429095"/>
              <a:gd name="connsiteY290" fmla="*/ 400326 h 498539"/>
              <a:gd name="connsiteX291" fmla="*/ 1234495 w 4429095"/>
              <a:gd name="connsiteY291" fmla="*/ 384787 h 498539"/>
              <a:gd name="connsiteX292" fmla="*/ 1215058 w 4429095"/>
              <a:gd name="connsiteY292" fmla="*/ 434490 h 498539"/>
              <a:gd name="connsiteX293" fmla="*/ 1253228 w 4429095"/>
              <a:gd name="connsiteY293" fmla="*/ 434490 h 498539"/>
              <a:gd name="connsiteX294" fmla="*/ 2037366 w 4429095"/>
              <a:gd name="connsiteY294" fmla="*/ 381322 h 498539"/>
              <a:gd name="connsiteX295" fmla="*/ 2045921 w 4429095"/>
              <a:gd name="connsiteY295" fmla="*/ 381322 h 498539"/>
              <a:gd name="connsiteX296" fmla="*/ 2045921 w 4429095"/>
              <a:gd name="connsiteY296" fmla="*/ 402383 h 498539"/>
              <a:gd name="connsiteX297" fmla="*/ 2045921 w 4429095"/>
              <a:gd name="connsiteY297" fmla="*/ 402437 h 498539"/>
              <a:gd name="connsiteX298" fmla="*/ 2060160 w 4429095"/>
              <a:gd name="connsiteY298" fmla="*/ 402437 h 498539"/>
              <a:gd name="connsiteX299" fmla="*/ 2060160 w 4429095"/>
              <a:gd name="connsiteY299" fmla="*/ 409638 h 498539"/>
              <a:gd name="connsiteX300" fmla="*/ 2045921 w 4429095"/>
              <a:gd name="connsiteY300" fmla="*/ 409638 h 498539"/>
              <a:gd name="connsiteX301" fmla="*/ 2045921 w 4429095"/>
              <a:gd name="connsiteY301" fmla="*/ 456904 h 498539"/>
              <a:gd name="connsiteX302" fmla="*/ 2052851 w 4429095"/>
              <a:gd name="connsiteY302" fmla="*/ 466108 h 498539"/>
              <a:gd name="connsiteX303" fmla="*/ 2060160 w 4429095"/>
              <a:gd name="connsiteY303" fmla="*/ 465675 h 498539"/>
              <a:gd name="connsiteX304" fmla="*/ 2060160 w 4429095"/>
              <a:gd name="connsiteY304" fmla="*/ 472985 h 498539"/>
              <a:gd name="connsiteX305" fmla="*/ 2052580 w 4429095"/>
              <a:gd name="connsiteY305" fmla="*/ 473255 h 498539"/>
              <a:gd name="connsiteX306" fmla="*/ 2037366 w 4429095"/>
              <a:gd name="connsiteY306" fmla="*/ 457500 h 498539"/>
              <a:gd name="connsiteX307" fmla="*/ 2037366 w 4429095"/>
              <a:gd name="connsiteY307" fmla="*/ 409584 h 498539"/>
              <a:gd name="connsiteX308" fmla="*/ 2025130 w 4429095"/>
              <a:gd name="connsiteY308" fmla="*/ 409584 h 498539"/>
              <a:gd name="connsiteX309" fmla="*/ 2025130 w 4429095"/>
              <a:gd name="connsiteY309" fmla="*/ 402383 h 498539"/>
              <a:gd name="connsiteX310" fmla="*/ 2037366 w 4429095"/>
              <a:gd name="connsiteY310" fmla="*/ 402383 h 498539"/>
              <a:gd name="connsiteX311" fmla="*/ 422526 w 4429095"/>
              <a:gd name="connsiteY311" fmla="*/ 381322 h 498539"/>
              <a:gd name="connsiteX312" fmla="*/ 431081 w 4429095"/>
              <a:gd name="connsiteY312" fmla="*/ 381322 h 498539"/>
              <a:gd name="connsiteX313" fmla="*/ 431081 w 4429095"/>
              <a:gd name="connsiteY313" fmla="*/ 402383 h 498539"/>
              <a:gd name="connsiteX314" fmla="*/ 431081 w 4429095"/>
              <a:gd name="connsiteY314" fmla="*/ 402437 h 498539"/>
              <a:gd name="connsiteX315" fmla="*/ 445320 w 4429095"/>
              <a:gd name="connsiteY315" fmla="*/ 402437 h 498539"/>
              <a:gd name="connsiteX316" fmla="*/ 445320 w 4429095"/>
              <a:gd name="connsiteY316" fmla="*/ 409638 h 498539"/>
              <a:gd name="connsiteX317" fmla="*/ 431081 w 4429095"/>
              <a:gd name="connsiteY317" fmla="*/ 409638 h 498539"/>
              <a:gd name="connsiteX318" fmla="*/ 431081 w 4429095"/>
              <a:gd name="connsiteY318" fmla="*/ 456904 h 498539"/>
              <a:gd name="connsiteX319" fmla="*/ 438011 w 4429095"/>
              <a:gd name="connsiteY319" fmla="*/ 466108 h 498539"/>
              <a:gd name="connsiteX320" fmla="*/ 445320 w 4429095"/>
              <a:gd name="connsiteY320" fmla="*/ 465675 h 498539"/>
              <a:gd name="connsiteX321" fmla="*/ 445320 w 4429095"/>
              <a:gd name="connsiteY321" fmla="*/ 472985 h 498539"/>
              <a:gd name="connsiteX322" fmla="*/ 437740 w 4429095"/>
              <a:gd name="connsiteY322" fmla="*/ 473255 h 498539"/>
              <a:gd name="connsiteX323" fmla="*/ 422526 w 4429095"/>
              <a:gd name="connsiteY323" fmla="*/ 457500 h 498539"/>
              <a:gd name="connsiteX324" fmla="*/ 422526 w 4429095"/>
              <a:gd name="connsiteY324" fmla="*/ 409584 h 498539"/>
              <a:gd name="connsiteX325" fmla="*/ 410290 w 4429095"/>
              <a:gd name="connsiteY325" fmla="*/ 409584 h 498539"/>
              <a:gd name="connsiteX326" fmla="*/ 410290 w 4429095"/>
              <a:gd name="connsiteY326" fmla="*/ 402383 h 498539"/>
              <a:gd name="connsiteX327" fmla="*/ 422526 w 4429095"/>
              <a:gd name="connsiteY327" fmla="*/ 402383 h 498539"/>
              <a:gd name="connsiteX328" fmla="*/ 196211 w 4429095"/>
              <a:gd name="connsiteY328" fmla="*/ 381322 h 498539"/>
              <a:gd name="connsiteX329" fmla="*/ 204766 w 4429095"/>
              <a:gd name="connsiteY329" fmla="*/ 381322 h 498539"/>
              <a:gd name="connsiteX330" fmla="*/ 204766 w 4429095"/>
              <a:gd name="connsiteY330" fmla="*/ 402383 h 498539"/>
              <a:gd name="connsiteX331" fmla="*/ 204766 w 4429095"/>
              <a:gd name="connsiteY331" fmla="*/ 402437 h 498539"/>
              <a:gd name="connsiteX332" fmla="*/ 219005 w 4429095"/>
              <a:gd name="connsiteY332" fmla="*/ 402437 h 498539"/>
              <a:gd name="connsiteX333" fmla="*/ 219005 w 4429095"/>
              <a:gd name="connsiteY333" fmla="*/ 409638 h 498539"/>
              <a:gd name="connsiteX334" fmla="*/ 204766 w 4429095"/>
              <a:gd name="connsiteY334" fmla="*/ 409638 h 498539"/>
              <a:gd name="connsiteX335" fmla="*/ 204766 w 4429095"/>
              <a:gd name="connsiteY335" fmla="*/ 456904 h 498539"/>
              <a:gd name="connsiteX336" fmla="*/ 211696 w 4429095"/>
              <a:gd name="connsiteY336" fmla="*/ 466108 h 498539"/>
              <a:gd name="connsiteX337" fmla="*/ 219005 w 4429095"/>
              <a:gd name="connsiteY337" fmla="*/ 465675 h 498539"/>
              <a:gd name="connsiteX338" fmla="*/ 219005 w 4429095"/>
              <a:gd name="connsiteY338" fmla="*/ 472985 h 498539"/>
              <a:gd name="connsiteX339" fmla="*/ 211425 w 4429095"/>
              <a:gd name="connsiteY339" fmla="*/ 473255 h 498539"/>
              <a:gd name="connsiteX340" fmla="*/ 196211 w 4429095"/>
              <a:gd name="connsiteY340" fmla="*/ 457500 h 498539"/>
              <a:gd name="connsiteX341" fmla="*/ 196211 w 4429095"/>
              <a:gd name="connsiteY341" fmla="*/ 409584 h 498539"/>
              <a:gd name="connsiteX342" fmla="*/ 183975 w 4429095"/>
              <a:gd name="connsiteY342" fmla="*/ 409584 h 498539"/>
              <a:gd name="connsiteX343" fmla="*/ 183975 w 4429095"/>
              <a:gd name="connsiteY343" fmla="*/ 402383 h 498539"/>
              <a:gd name="connsiteX344" fmla="*/ 196211 w 4429095"/>
              <a:gd name="connsiteY344" fmla="*/ 402383 h 498539"/>
              <a:gd name="connsiteX345" fmla="*/ 1229730 w 4429095"/>
              <a:gd name="connsiteY345" fmla="*/ 375583 h 498539"/>
              <a:gd name="connsiteX346" fmla="*/ 1240017 w 4429095"/>
              <a:gd name="connsiteY346" fmla="*/ 375583 h 498539"/>
              <a:gd name="connsiteX347" fmla="*/ 1278025 w 4429095"/>
              <a:gd name="connsiteY347" fmla="*/ 472551 h 498539"/>
              <a:gd name="connsiteX348" fmla="*/ 1268117 w 4429095"/>
              <a:gd name="connsiteY348" fmla="*/ 472551 h 498539"/>
              <a:gd name="connsiteX349" fmla="*/ 1256314 w 4429095"/>
              <a:gd name="connsiteY349" fmla="*/ 442394 h 498539"/>
              <a:gd name="connsiteX350" fmla="*/ 1212189 w 4429095"/>
              <a:gd name="connsiteY350" fmla="*/ 442394 h 498539"/>
              <a:gd name="connsiteX351" fmla="*/ 1200548 w 4429095"/>
              <a:gd name="connsiteY351" fmla="*/ 472551 h 498539"/>
              <a:gd name="connsiteX352" fmla="*/ 1190640 w 4429095"/>
              <a:gd name="connsiteY352" fmla="*/ 472551 h 498539"/>
              <a:gd name="connsiteX353" fmla="*/ 1779541 w 4429095"/>
              <a:gd name="connsiteY353" fmla="*/ 375529 h 498539"/>
              <a:gd name="connsiteX354" fmla="*/ 1856369 w 4429095"/>
              <a:gd name="connsiteY354" fmla="*/ 375529 h 498539"/>
              <a:gd name="connsiteX355" fmla="*/ 1856369 w 4429095"/>
              <a:gd name="connsiteY355" fmla="*/ 383434 h 498539"/>
              <a:gd name="connsiteX356" fmla="*/ 1822584 w 4429095"/>
              <a:gd name="connsiteY356" fmla="*/ 383434 h 498539"/>
              <a:gd name="connsiteX357" fmla="*/ 1822584 w 4429095"/>
              <a:gd name="connsiteY357" fmla="*/ 472497 h 498539"/>
              <a:gd name="connsiteX358" fmla="*/ 1813326 w 4429095"/>
              <a:gd name="connsiteY358" fmla="*/ 472497 h 498539"/>
              <a:gd name="connsiteX359" fmla="*/ 1813326 w 4429095"/>
              <a:gd name="connsiteY359" fmla="*/ 383434 h 498539"/>
              <a:gd name="connsiteX360" fmla="*/ 1779541 w 4429095"/>
              <a:gd name="connsiteY360" fmla="*/ 383434 h 498539"/>
              <a:gd name="connsiteX361" fmla="*/ 946243 w 4429095"/>
              <a:gd name="connsiteY361" fmla="*/ 375529 h 498539"/>
              <a:gd name="connsiteX362" fmla="*/ 957775 w 4429095"/>
              <a:gd name="connsiteY362" fmla="*/ 375529 h 498539"/>
              <a:gd name="connsiteX363" fmla="*/ 957775 w 4429095"/>
              <a:gd name="connsiteY363" fmla="*/ 412616 h 498539"/>
              <a:gd name="connsiteX364" fmla="*/ 958046 w 4429095"/>
              <a:gd name="connsiteY364" fmla="*/ 412616 h 498539"/>
              <a:gd name="connsiteX365" fmla="*/ 980189 w 4429095"/>
              <a:gd name="connsiteY365" fmla="*/ 400651 h 498539"/>
              <a:gd name="connsiteX366" fmla="*/ 1004336 w 4429095"/>
              <a:gd name="connsiteY366" fmla="*/ 426314 h 498539"/>
              <a:gd name="connsiteX367" fmla="*/ 1004336 w 4429095"/>
              <a:gd name="connsiteY367" fmla="*/ 472498 h 498539"/>
              <a:gd name="connsiteX368" fmla="*/ 992804 w 4429095"/>
              <a:gd name="connsiteY368" fmla="*/ 472498 h 498539"/>
              <a:gd name="connsiteX369" fmla="*/ 992804 w 4429095"/>
              <a:gd name="connsiteY369" fmla="*/ 424961 h 498539"/>
              <a:gd name="connsiteX370" fmla="*/ 978566 w 4429095"/>
              <a:gd name="connsiteY370" fmla="*/ 410830 h 498539"/>
              <a:gd name="connsiteX371" fmla="*/ 957775 w 4429095"/>
              <a:gd name="connsiteY371" fmla="*/ 432811 h 498539"/>
              <a:gd name="connsiteX372" fmla="*/ 957775 w 4429095"/>
              <a:gd name="connsiteY372" fmla="*/ 472443 h 498539"/>
              <a:gd name="connsiteX373" fmla="*/ 946243 w 4429095"/>
              <a:gd name="connsiteY373" fmla="*/ 472443 h 498539"/>
              <a:gd name="connsiteX374" fmla="*/ 641531 w 4429095"/>
              <a:gd name="connsiteY374" fmla="*/ 375529 h 498539"/>
              <a:gd name="connsiteX375" fmla="*/ 659181 w 4429095"/>
              <a:gd name="connsiteY375" fmla="*/ 375529 h 498539"/>
              <a:gd name="connsiteX376" fmla="*/ 689717 w 4429095"/>
              <a:gd name="connsiteY376" fmla="*/ 457013 h 498539"/>
              <a:gd name="connsiteX377" fmla="*/ 720416 w 4429095"/>
              <a:gd name="connsiteY377" fmla="*/ 375529 h 498539"/>
              <a:gd name="connsiteX378" fmla="*/ 738066 w 4429095"/>
              <a:gd name="connsiteY378" fmla="*/ 375529 h 498539"/>
              <a:gd name="connsiteX379" fmla="*/ 738066 w 4429095"/>
              <a:gd name="connsiteY379" fmla="*/ 472497 h 498539"/>
              <a:gd name="connsiteX380" fmla="*/ 725830 w 4429095"/>
              <a:gd name="connsiteY380" fmla="*/ 472497 h 498539"/>
              <a:gd name="connsiteX381" fmla="*/ 725830 w 4429095"/>
              <a:gd name="connsiteY381" fmla="*/ 391826 h 498539"/>
              <a:gd name="connsiteX382" fmla="*/ 725560 w 4429095"/>
              <a:gd name="connsiteY382" fmla="*/ 391826 h 498539"/>
              <a:gd name="connsiteX383" fmla="*/ 695294 w 4429095"/>
              <a:gd name="connsiteY383" fmla="*/ 472497 h 498539"/>
              <a:gd name="connsiteX384" fmla="*/ 684303 w 4429095"/>
              <a:gd name="connsiteY384" fmla="*/ 472497 h 498539"/>
              <a:gd name="connsiteX385" fmla="*/ 654038 w 4429095"/>
              <a:gd name="connsiteY385" fmla="*/ 391826 h 498539"/>
              <a:gd name="connsiteX386" fmla="*/ 653767 w 4429095"/>
              <a:gd name="connsiteY386" fmla="*/ 391826 h 498539"/>
              <a:gd name="connsiteX387" fmla="*/ 653767 w 4429095"/>
              <a:gd name="connsiteY387" fmla="*/ 472497 h 498539"/>
              <a:gd name="connsiteX388" fmla="*/ 641531 w 4429095"/>
              <a:gd name="connsiteY388" fmla="*/ 472497 h 498539"/>
              <a:gd name="connsiteX389" fmla="*/ 457556 w 4429095"/>
              <a:gd name="connsiteY389" fmla="*/ 375529 h 498539"/>
              <a:gd name="connsiteX390" fmla="*/ 466110 w 4429095"/>
              <a:gd name="connsiteY390" fmla="*/ 375529 h 498539"/>
              <a:gd name="connsiteX391" fmla="*/ 466110 w 4429095"/>
              <a:gd name="connsiteY391" fmla="*/ 414511 h 498539"/>
              <a:gd name="connsiteX392" fmla="*/ 466381 w 4429095"/>
              <a:gd name="connsiteY392" fmla="*/ 414511 h 498539"/>
              <a:gd name="connsiteX393" fmla="*/ 488796 w 4429095"/>
              <a:gd name="connsiteY393" fmla="*/ 400380 h 498539"/>
              <a:gd name="connsiteX394" fmla="*/ 514459 w 4429095"/>
              <a:gd name="connsiteY394" fmla="*/ 427397 h 498539"/>
              <a:gd name="connsiteX395" fmla="*/ 514459 w 4429095"/>
              <a:gd name="connsiteY395" fmla="*/ 472497 h 498539"/>
              <a:gd name="connsiteX396" fmla="*/ 505905 w 4429095"/>
              <a:gd name="connsiteY396" fmla="*/ 472497 h 498539"/>
              <a:gd name="connsiteX397" fmla="*/ 505905 w 4429095"/>
              <a:gd name="connsiteY397" fmla="*/ 428805 h 498539"/>
              <a:gd name="connsiteX398" fmla="*/ 488092 w 4429095"/>
              <a:gd name="connsiteY398" fmla="*/ 407635 h 498539"/>
              <a:gd name="connsiteX399" fmla="*/ 466110 w 4429095"/>
              <a:gd name="connsiteY399" fmla="*/ 431674 h 498539"/>
              <a:gd name="connsiteX400" fmla="*/ 466110 w 4429095"/>
              <a:gd name="connsiteY400" fmla="*/ 472552 h 498539"/>
              <a:gd name="connsiteX401" fmla="*/ 457556 w 4429095"/>
              <a:gd name="connsiteY401" fmla="*/ 472552 h 498539"/>
              <a:gd name="connsiteX402" fmla="*/ 457556 w 4429095"/>
              <a:gd name="connsiteY402" fmla="*/ 375583 h 498539"/>
              <a:gd name="connsiteX403" fmla="*/ 366218 w 4429095"/>
              <a:gd name="connsiteY403" fmla="*/ 375529 h 498539"/>
              <a:gd name="connsiteX404" fmla="*/ 373419 w 4429095"/>
              <a:gd name="connsiteY404" fmla="*/ 376070 h 498539"/>
              <a:gd name="connsiteX405" fmla="*/ 373419 w 4429095"/>
              <a:gd name="connsiteY405" fmla="*/ 383380 h 498539"/>
              <a:gd name="connsiteX406" fmla="*/ 367138 w 4429095"/>
              <a:gd name="connsiteY406" fmla="*/ 382676 h 498539"/>
              <a:gd name="connsiteX407" fmla="*/ 357772 w 4429095"/>
              <a:gd name="connsiteY407" fmla="*/ 396265 h 498539"/>
              <a:gd name="connsiteX408" fmla="*/ 357772 w 4429095"/>
              <a:gd name="connsiteY408" fmla="*/ 402383 h 498539"/>
              <a:gd name="connsiteX409" fmla="*/ 371632 w 4429095"/>
              <a:gd name="connsiteY409" fmla="*/ 402383 h 498539"/>
              <a:gd name="connsiteX410" fmla="*/ 371632 w 4429095"/>
              <a:gd name="connsiteY410" fmla="*/ 409584 h 498539"/>
              <a:gd name="connsiteX411" fmla="*/ 371632 w 4429095"/>
              <a:gd name="connsiteY411" fmla="*/ 409639 h 498539"/>
              <a:gd name="connsiteX412" fmla="*/ 357772 w 4429095"/>
              <a:gd name="connsiteY412" fmla="*/ 409639 h 498539"/>
              <a:gd name="connsiteX413" fmla="*/ 357772 w 4429095"/>
              <a:gd name="connsiteY413" fmla="*/ 472497 h 498539"/>
              <a:gd name="connsiteX414" fmla="*/ 349217 w 4429095"/>
              <a:gd name="connsiteY414" fmla="*/ 472497 h 498539"/>
              <a:gd name="connsiteX415" fmla="*/ 349217 w 4429095"/>
              <a:gd name="connsiteY415" fmla="*/ 409639 h 498539"/>
              <a:gd name="connsiteX416" fmla="*/ 337252 w 4429095"/>
              <a:gd name="connsiteY416" fmla="*/ 409639 h 498539"/>
              <a:gd name="connsiteX417" fmla="*/ 337252 w 4429095"/>
              <a:gd name="connsiteY417" fmla="*/ 402438 h 498539"/>
              <a:gd name="connsiteX418" fmla="*/ 349217 w 4429095"/>
              <a:gd name="connsiteY418" fmla="*/ 402438 h 498539"/>
              <a:gd name="connsiteX419" fmla="*/ 349217 w 4429095"/>
              <a:gd name="connsiteY419" fmla="*/ 396049 h 498539"/>
              <a:gd name="connsiteX420" fmla="*/ 366218 w 4429095"/>
              <a:gd name="connsiteY420" fmla="*/ 375529 h 498539"/>
              <a:gd name="connsiteX421" fmla="*/ 1479377 w 4429095"/>
              <a:gd name="connsiteY421" fmla="*/ 375421 h 498539"/>
              <a:gd name="connsiteX422" fmla="*/ 1487932 w 4429095"/>
              <a:gd name="connsiteY422" fmla="*/ 375421 h 498539"/>
              <a:gd name="connsiteX423" fmla="*/ 1487932 w 4429095"/>
              <a:gd name="connsiteY423" fmla="*/ 472389 h 498539"/>
              <a:gd name="connsiteX424" fmla="*/ 1487878 w 4429095"/>
              <a:gd name="connsiteY424" fmla="*/ 472444 h 498539"/>
              <a:gd name="connsiteX425" fmla="*/ 1480027 w 4429095"/>
              <a:gd name="connsiteY425" fmla="*/ 472444 h 498539"/>
              <a:gd name="connsiteX426" fmla="*/ 1480027 w 4429095"/>
              <a:gd name="connsiteY426" fmla="*/ 459125 h 498539"/>
              <a:gd name="connsiteX427" fmla="*/ 1479756 w 4429095"/>
              <a:gd name="connsiteY427" fmla="*/ 459125 h 498539"/>
              <a:gd name="connsiteX428" fmla="*/ 1454797 w 4429095"/>
              <a:gd name="connsiteY428" fmla="*/ 474447 h 498539"/>
              <a:gd name="connsiteX429" fmla="*/ 1423286 w 4429095"/>
              <a:gd name="connsiteY429" fmla="*/ 437360 h 498539"/>
              <a:gd name="connsiteX430" fmla="*/ 1454797 w 4429095"/>
              <a:gd name="connsiteY430" fmla="*/ 400272 h 498539"/>
              <a:gd name="connsiteX431" fmla="*/ 1479107 w 4429095"/>
              <a:gd name="connsiteY431" fmla="*/ 415594 h 498539"/>
              <a:gd name="connsiteX432" fmla="*/ 1479377 w 4429095"/>
              <a:gd name="connsiteY432" fmla="*/ 415594 h 498539"/>
              <a:gd name="connsiteX433" fmla="*/ 1365789 w 4429095"/>
              <a:gd name="connsiteY433" fmla="*/ 180671 h 498539"/>
              <a:gd name="connsiteX434" fmla="*/ 1365734 w 4429095"/>
              <a:gd name="connsiteY434" fmla="*/ 180725 h 498539"/>
              <a:gd name="connsiteX435" fmla="*/ 1322529 w 4429095"/>
              <a:gd name="connsiteY435" fmla="*/ 190308 h 498539"/>
              <a:gd name="connsiteX436" fmla="*/ 1293834 w 4429095"/>
              <a:gd name="connsiteY436" fmla="*/ 216838 h 498539"/>
              <a:gd name="connsiteX437" fmla="*/ 1326265 w 4429095"/>
              <a:gd name="connsiteY437" fmla="*/ 237196 h 498539"/>
              <a:gd name="connsiteX438" fmla="*/ 1365789 w 4429095"/>
              <a:gd name="connsiteY438" fmla="*/ 206930 h 498539"/>
              <a:gd name="connsiteX439" fmla="*/ 2845546 w 4429095"/>
              <a:gd name="connsiteY439" fmla="*/ 175258 h 498539"/>
              <a:gd name="connsiteX440" fmla="*/ 2829358 w 4429095"/>
              <a:gd name="connsiteY440" fmla="*/ 182296 h 498539"/>
              <a:gd name="connsiteX441" fmla="*/ 2755941 w 4429095"/>
              <a:gd name="connsiteY441" fmla="*/ 218680 h 498539"/>
              <a:gd name="connsiteX442" fmla="*/ 2791133 w 4429095"/>
              <a:gd name="connsiteY442" fmla="*/ 249866 h 498539"/>
              <a:gd name="connsiteX443" fmla="*/ 2846196 w 4429095"/>
              <a:gd name="connsiteY443" fmla="*/ 200326 h 498539"/>
              <a:gd name="connsiteX444" fmla="*/ 2846196 w 4429095"/>
              <a:gd name="connsiteY444" fmla="*/ 175258 h 498539"/>
              <a:gd name="connsiteX445" fmla="*/ 2846141 w 4429095"/>
              <a:gd name="connsiteY445" fmla="*/ 175258 h 498539"/>
              <a:gd name="connsiteX446" fmla="*/ 1178024 w 4429095"/>
              <a:gd name="connsiteY446" fmla="*/ 124581 h 498539"/>
              <a:gd name="connsiteX447" fmla="*/ 1136009 w 4429095"/>
              <a:gd name="connsiteY447" fmla="*/ 166866 h 498539"/>
              <a:gd name="connsiteX448" fmla="*/ 1218143 w 4429095"/>
              <a:gd name="connsiteY448" fmla="*/ 166866 h 498539"/>
              <a:gd name="connsiteX449" fmla="*/ 1178024 w 4429095"/>
              <a:gd name="connsiteY449" fmla="*/ 124581 h 498539"/>
              <a:gd name="connsiteX450" fmla="*/ 632704 w 4429095"/>
              <a:gd name="connsiteY450" fmla="*/ 124581 h 498539"/>
              <a:gd name="connsiteX451" fmla="*/ 590689 w 4429095"/>
              <a:gd name="connsiteY451" fmla="*/ 166866 h 498539"/>
              <a:gd name="connsiteX452" fmla="*/ 672823 w 4429095"/>
              <a:gd name="connsiteY452" fmla="*/ 166866 h 498539"/>
              <a:gd name="connsiteX453" fmla="*/ 632704 w 4429095"/>
              <a:gd name="connsiteY453" fmla="*/ 124581 h 498539"/>
              <a:gd name="connsiteX454" fmla="*/ 234706 w 4429095"/>
              <a:gd name="connsiteY454" fmla="*/ 124526 h 498539"/>
              <a:gd name="connsiteX455" fmla="*/ 189334 w 4429095"/>
              <a:gd name="connsiteY455" fmla="*/ 180725 h 498539"/>
              <a:gd name="connsiteX456" fmla="*/ 234706 w 4429095"/>
              <a:gd name="connsiteY456" fmla="*/ 237250 h 498539"/>
              <a:gd name="connsiteX457" fmla="*/ 280077 w 4429095"/>
              <a:gd name="connsiteY457" fmla="*/ 180725 h 498539"/>
              <a:gd name="connsiteX458" fmla="*/ 234706 w 4429095"/>
              <a:gd name="connsiteY458" fmla="*/ 124526 h 498539"/>
              <a:gd name="connsiteX459" fmla="*/ 3896932 w 4429095"/>
              <a:gd name="connsiteY459" fmla="*/ 115322 h 498539"/>
              <a:gd name="connsiteX460" fmla="*/ 3841545 w 4429095"/>
              <a:gd name="connsiteY460" fmla="*/ 182621 h 498539"/>
              <a:gd name="connsiteX461" fmla="*/ 3896932 w 4429095"/>
              <a:gd name="connsiteY461" fmla="*/ 249920 h 498539"/>
              <a:gd name="connsiteX462" fmla="*/ 3952265 w 4429095"/>
              <a:gd name="connsiteY462" fmla="*/ 182621 h 498539"/>
              <a:gd name="connsiteX463" fmla="*/ 3896932 w 4429095"/>
              <a:gd name="connsiteY463" fmla="*/ 115322 h 498539"/>
              <a:gd name="connsiteX464" fmla="*/ 3739162 w 4429095"/>
              <a:gd name="connsiteY464" fmla="*/ 115322 h 498539"/>
              <a:gd name="connsiteX465" fmla="*/ 3683774 w 4429095"/>
              <a:gd name="connsiteY465" fmla="*/ 182621 h 498539"/>
              <a:gd name="connsiteX466" fmla="*/ 3739162 w 4429095"/>
              <a:gd name="connsiteY466" fmla="*/ 249920 h 498539"/>
              <a:gd name="connsiteX467" fmla="*/ 3794495 w 4429095"/>
              <a:gd name="connsiteY467" fmla="*/ 182621 h 498539"/>
              <a:gd name="connsiteX468" fmla="*/ 3739162 w 4429095"/>
              <a:gd name="connsiteY468" fmla="*/ 115322 h 498539"/>
              <a:gd name="connsiteX469" fmla="*/ 2986478 w 4429095"/>
              <a:gd name="connsiteY469" fmla="*/ 103682 h 498539"/>
              <a:gd name="connsiteX470" fmla="*/ 3006944 w 4429095"/>
              <a:gd name="connsiteY470" fmla="*/ 103682 h 498539"/>
              <a:gd name="connsiteX471" fmla="*/ 3058920 w 4429095"/>
              <a:gd name="connsiteY471" fmla="*/ 238225 h 498539"/>
              <a:gd name="connsiteX472" fmla="*/ 3107540 w 4429095"/>
              <a:gd name="connsiteY472" fmla="*/ 103682 h 498539"/>
              <a:gd name="connsiteX473" fmla="*/ 3126815 w 4429095"/>
              <a:gd name="connsiteY473" fmla="*/ 103682 h 498539"/>
              <a:gd name="connsiteX474" fmla="*/ 3058325 w 4429095"/>
              <a:gd name="connsiteY474" fmla="*/ 285653 h 498539"/>
              <a:gd name="connsiteX475" fmla="*/ 3016743 w 4429095"/>
              <a:gd name="connsiteY475" fmla="*/ 319925 h 498539"/>
              <a:gd name="connsiteX476" fmla="*/ 3002071 w 4429095"/>
              <a:gd name="connsiteY476" fmla="*/ 318409 h 498539"/>
              <a:gd name="connsiteX477" fmla="*/ 3002071 w 4429095"/>
              <a:gd name="connsiteY477" fmla="*/ 302221 h 498539"/>
              <a:gd name="connsiteX478" fmla="*/ 3015227 w 4429095"/>
              <a:gd name="connsiteY478" fmla="*/ 303737 h 498539"/>
              <a:gd name="connsiteX479" fmla="*/ 3042732 w 4429095"/>
              <a:gd name="connsiteY479" fmla="*/ 278994 h 498539"/>
              <a:gd name="connsiteX480" fmla="*/ 3049445 w 4429095"/>
              <a:gd name="connsiteY480" fmla="*/ 260965 h 498539"/>
              <a:gd name="connsiteX481" fmla="*/ 2986424 w 4429095"/>
              <a:gd name="connsiteY481" fmla="*/ 103790 h 498539"/>
              <a:gd name="connsiteX482" fmla="*/ 2440887 w 4429095"/>
              <a:gd name="connsiteY482" fmla="*/ 103682 h 498539"/>
              <a:gd name="connsiteX483" fmla="*/ 2460162 w 4429095"/>
              <a:gd name="connsiteY483" fmla="*/ 103682 h 498539"/>
              <a:gd name="connsiteX484" fmla="*/ 2460162 w 4429095"/>
              <a:gd name="connsiteY484" fmla="*/ 261506 h 498539"/>
              <a:gd name="connsiteX485" fmla="*/ 2440887 w 4429095"/>
              <a:gd name="connsiteY485" fmla="*/ 261506 h 498539"/>
              <a:gd name="connsiteX486" fmla="*/ 2977274 w 4429095"/>
              <a:gd name="connsiteY486" fmla="*/ 101516 h 498539"/>
              <a:gd name="connsiteX487" fmla="*/ 2977274 w 4429095"/>
              <a:gd name="connsiteY487" fmla="*/ 120791 h 498539"/>
              <a:gd name="connsiteX488" fmla="*/ 2918584 w 4429095"/>
              <a:gd name="connsiteY488" fmla="*/ 177369 h 498539"/>
              <a:gd name="connsiteX489" fmla="*/ 2918584 w 4429095"/>
              <a:gd name="connsiteY489" fmla="*/ 261452 h 498539"/>
              <a:gd name="connsiteX490" fmla="*/ 2899309 w 4429095"/>
              <a:gd name="connsiteY490" fmla="*/ 261452 h 498539"/>
              <a:gd name="connsiteX491" fmla="*/ 2899309 w 4429095"/>
              <a:gd name="connsiteY491" fmla="*/ 103682 h 498539"/>
              <a:gd name="connsiteX492" fmla="*/ 2917068 w 4429095"/>
              <a:gd name="connsiteY492" fmla="*/ 103682 h 498539"/>
              <a:gd name="connsiteX493" fmla="*/ 2917068 w 4429095"/>
              <a:gd name="connsiteY493" fmla="*/ 140661 h 498539"/>
              <a:gd name="connsiteX494" fmla="*/ 2917663 w 4429095"/>
              <a:gd name="connsiteY494" fmla="*/ 140661 h 498539"/>
              <a:gd name="connsiteX495" fmla="*/ 2977274 w 4429095"/>
              <a:gd name="connsiteY495" fmla="*/ 101516 h 498539"/>
              <a:gd name="connsiteX496" fmla="*/ 2419177 w 4429095"/>
              <a:gd name="connsiteY496" fmla="*/ 101516 h 498539"/>
              <a:gd name="connsiteX497" fmla="*/ 2419177 w 4429095"/>
              <a:gd name="connsiteY497" fmla="*/ 120791 h 498539"/>
              <a:gd name="connsiteX498" fmla="*/ 2360487 w 4429095"/>
              <a:gd name="connsiteY498" fmla="*/ 177369 h 498539"/>
              <a:gd name="connsiteX499" fmla="*/ 2360487 w 4429095"/>
              <a:gd name="connsiteY499" fmla="*/ 261452 h 498539"/>
              <a:gd name="connsiteX500" fmla="*/ 2341212 w 4429095"/>
              <a:gd name="connsiteY500" fmla="*/ 261452 h 498539"/>
              <a:gd name="connsiteX501" fmla="*/ 2341212 w 4429095"/>
              <a:gd name="connsiteY501" fmla="*/ 103682 h 498539"/>
              <a:gd name="connsiteX502" fmla="*/ 2358971 w 4429095"/>
              <a:gd name="connsiteY502" fmla="*/ 103682 h 498539"/>
              <a:gd name="connsiteX503" fmla="*/ 2358971 w 4429095"/>
              <a:gd name="connsiteY503" fmla="*/ 140661 h 498539"/>
              <a:gd name="connsiteX504" fmla="*/ 2359566 w 4429095"/>
              <a:gd name="connsiteY504" fmla="*/ 140661 h 498539"/>
              <a:gd name="connsiteX505" fmla="*/ 2419177 w 4429095"/>
              <a:gd name="connsiteY505" fmla="*/ 101516 h 498539"/>
              <a:gd name="connsiteX506" fmla="*/ 319275 w 4429095"/>
              <a:gd name="connsiteY506" fmla="*/ 101083 h 498539"/>
              <a:gd name="connsiteX507" fmla="*/ 356634 w 4429095"/>
              <a:gd name="connsiteY507" fmla="*/ 101083 h 498539"/>
              <a:gd name="connsiteX508" fmla="*/ 387820 w 4429095"/>
              <a:gd name="connsiteY508" fmla="*/ 220250 h 498539"/>
              <a:gd name="connsiteX509" fmla="*/ 388415 w 4429095"/>
              <a:gd name="connsiteY509" fmla="*/ 220250 h 498539"/>
              <a:gd name="connsiteX510" fmla="*/ 418410 w 4429095"/>
              <a:gd name="connsiteY510" fmla="*/ 101083 h 498539"/>
              <a:gd name="connsiteX511" fmla="*/ 453927 w 4429095"/>
              <a:gd name="connsiteY511" fmla="*/ 101083 h 498539"/>
              <a:gd name="connsiteX512" fmla="*/ 482623 w 4429095"/>
              <a:gd name="connsiteY512" fmla="*/ 220250 h 498539"/>
              <a:gd name="connsiteX513" fmla="*/ 483218 w 4429095"/>
              <a:gd name="connsiteY513" fmla="*/ 220250 h 498539"/>
              <a:gd name="connsiteX514" fmla="*/ 515650 w 4429095"/>
              <a:gd name="connsiteY514" fmla="*/ 101083 h 498539"/>
              <a:gd name="connsiteX515" fmla="*/ 551491 w 4429095"/>
              <a:gd name="connsiteY515" fmla="*/ 101083 h 498539"/>
              <a:gd name="connsiteX516" fmla="*/ 501464 w 4429095"/>
              <a:gd name="connsiteY516" fmla="*/ 260694 h 498539"/>
              <a:gd name="connsiteX517" fmla="*/ 465351 w 4429095"/>
              <a:gd name="connsiteY517" fmla="*/ 260694 h 498539"/>
              <a:gd name="connsiteX518" fmla="*/ 435682 w 4429095"/>
              <a:gd name="connsiteY518" fmla="*/ 142123 h 498539"/>
              <a:gd name="connsiteX519" fmla="*/ 435086 w 4429095"/>
              <a:gd name="connsiteY519" fmla="*/ 142123 h 498539"/>
              <a:gd name="connsiteX520" fmla="*/ 405741 w 4429095"/>
              <a:gd name="connsiteY520" fmla="*/ 260694 h 498539"/>
              <a:gd name="connsiteX521" fmla="*/ 368708 w 4429095"/>
              <a:gd name="connsiteY521" fmla="*/ 260694 h 498539"/>
              <a:gd name="connsiteX522" fmla="*/ 3440622 w 4429095"/>
              <a:gd name="connsiteY522" fmla="*/ 99188 h 498539"/>
              <a:gd name="connsiteX523" fmla="*/ 3504510 w 4429095"/>
              <a:gd name="connsiteY523" fmla="*/ 153330 h 498539"/>
              <a:gd name="connsiteX524" fmla="*/ 3485235 w 4429095"/>
              <a:gd name="connsiteY524" fmla="*/ 153330 h 498539"/>
              <a:gd name="connsiteX525" fmla="*/ 3485289 w 4429095"/>
              <a:gd name="connsiteY525" fmla="*/ 153222 h 498539"/>
              <a:gd name="connsiteX526" fmla="*/ 3440622 w 4429095"/>
              <a:gd name="connsiteY526" fmla="*/ 115322 h 498539"/>
              <a:gd name="connsiteX527" fmla="*/ 3385234 w 4429095"/>
              <a:gd name="connsiteY527" fmla="*/ 182621 h 498539"/>
              <a:gd name="connsiteX528" fmla="*/ 3440622 w 4429095"/>
              <a:gd name="connsiteY528" fmla="*/ 249920 h 498539"/>
              <a:gd name="connsiteX529" fmla="*/ 3486480 w 4429095"/>
              <a:gd name="connsiteY529" fmla="*/ 204982 h 498539"/>
              <a:gd name="connsiteX530" fmla="*/ 3505755 w 4429095"/>
              <a:gd name="connsiteY530" fmla="*/ 204982 h 498539"/>
              <a:gd name="connsiteX531" fmla="*/ 3440622 w 4429095"/>
              <a:gd name="connsiteY531" fmla="*/ 266162 h 498539"/>
              <a:gd name="connsiteX532" fmla="*/ 3366014 w 4429095"/>
              <a:gd name="connsiteY532" fmla="*/ 182675 h 498539"/>
              <a:gd name="connsiteX533" fmla="*/ 3440622 w 4429095"/>
              <a:gd name="connsiteY533" fmla="*/ 99188 h 498539"/>
              <a:gd name="connsiteX534" fmla="*/ 3896932 w 4429095"/>
              <a:gd name="connsiteY534" fmla="*/ 99134 h 498539"/>
              <a:gd name="connsiteX535" fmla="*/ 3971540 w 4429095"/>
              <a:gd name="connsiteY535" fmla="*/ 182621 h 498539"/>
              <a:gd name="connsiteX536" fmla="*/ 3896932 w 4429095"/>
              <a:gd name="connsiteY536" fmla="*/ 266108 h 498539"/>
              <a:gd name="connsiteX537" fmla="*/ 3822324 w 4429095"/>
              <a:gd name="connsiteY537" fmla="*/ 182621 h 498539"/>
              <a:gd name="connsiteX538" fmla="*/ 3896932 w 4429095"/>
              <a:gd name="connsiteY538" fmla="*/ 99134 h 498539"/>
              <a:gd name="connsiteX539" fmla="*/ 3739162 w 4429095"/>
              <a:gd name="connsiteY539" fmla="*/ 99134 h 498539"/>
              <a:gd name="connsiteX540" fmla="*/ 3813770 w 4429095"/>
              <a:gd name="connsiteY540" fmla="*/ 182621 h 498539"/>
              <a:gd name="connsiteX541" fmla="*/ 3739162 w 4429095"/>
              <a:gd name="connsiteY541" fmla="*/ 266108 h 498539"/>
              <a:gd name="connsiteX542" fmla="*/ 3664554 w 4429095"/>
              <a:gd name="connsiteY542" fmla="*/ 182621 h 498539"/>
              <a:gd name="connsiteX543" fmla="*/ 3739162 w 4429095"/>
              <a:gd name="connsiteY543" fmla="*/ 99134 h 498539"/>
              <a:gd name="connsiteX544" fmla="*/ 2807267 w 4429095"/>
              <a:gd name="connsiteY544" fmla="*/ 99134 h 498539"/>
              <a:gd name="connsiteX545" fmla="*/ 2865362 w 4429095"/>
              <a:gd name="connsiteY545" fmla="*/ 149919 h 498539"/>
              <a:gd name="connsiteX546" fmla="*/ 2865362 w 4429095"/>
              <a:gd name="connsiteY546" fmla="*/ 233731 h 498539"/>
              <a:gd name="connsiteX547" fmla="*/ 2876678 w 4429095"/>
              <a:gd name="connsiteY547" fmla="*/ 245372 h 498539"/>
              <a:gd name="connsiteX548" fmla="*/ 2882796 w 4429095"/>
              <a:gd name="connsiteY548" fmla="*/ 244126 h 498539"/>
              <a:gd name="connsiteX549" fmla="*/ 2882796 w 4429095"/>
              <a:gd name="connsiteY549" fmla="*/ 260315 h 498539"/>
              <a:gd name="connsiteX550" fmla="*/ 2870235 w 4429095"/>
              <a:gd name="connsiteY550" fmla="*/ 261506 h 498539"/>
              <a:gd name="connsiteX551" fmla="*/ 2847603 w 4429095"/>
              <a:gd name="connsiteY551" fmla="*/ 234002 h 498539"/>
              <a:gd name="connsiteX552" fmla="*/ 2847008 w 4429095"/>
              <a:gd name="connsiteY552" fmla="*/ 234002 h 498539"/>
              <a:gd name="connsiteX553" fmla="*/ 2789509 w 4429095"/>
              <a:gd name="connsiteY553" fmla="*/ 266108 h 498539"/>
              <a:gd name="connsiteX554" fmla="*/ 2736612 w 4429095"/>
              <a:gd name="connsiteY554" fmla="*/ 219925 h 498539"/>
              <a:gd name="connsiteX555" fmla="*/ 2821344 w 4429095"/>
              <a:gd name="connsiteY555" fmla="*/ 169140 h 498539"/>
              <a:gd name="connsiteX556" fmla="*/ 2846141 w 4429095"/>
              <a:gd name="connsiteY556" fmla="*/ 147754 h 498539"/>
              <a:gd name="connsiteX557" fmla="*/ 2804831 w 4429095"/>
              <a:gd name="connsiteY557" fmla="*/ 115322 h 498539"/>
              <a:gd name="connsiteX558" fmla="*/ 2762654 w 4429095"/>
              <a:gd name="connsiteY558" fmla="*/ 152031 h 498539"/>
              <a:gd name="connsiteX559" fmla="*/ 2743380 w 4429095"/>
              <a:gd name="connsiteY559" fmla="*/ 152031 h 498539"/>
              <a:gd name="connsiteX560" fmla="*/ 2807267 w 4429095"/>
              <a:gd name="connsiteY560" fmla="*/ 99134 h 498539"/>
              <a:gd name="connsiteX561" fmla="*/ 2564169 w 4429095"/>
              <a:gd name="connsiteY561" fmla="*/ 99079 h 498539"/>
              <a:gd name="connsiteX562" fmla="*/ 2609432 w 4429095"/>
              <a:gd name="connsiteY562" fmla="*/ 129940 h 498539"/>
              <a:gd name="connsiteX563" fmla="*/ 2659567 w 4429095"/>
              <a:gd name="connsiteY563" fmla="*/ 99079 h 498539"/>
              <a:gd name="connsiteX564" fmla="*/ 2711869 w 4429095"/>
              <a:gd name="connsiteY564" fmla="*/ 154412 h 498539"/>
              <a:gd name="connsiteX565" fmla="*/ 2711869 w 4429095"/>
              <a:gd name="connsiteY565" fmla="*/ 261451 h 498539"/>
              <a:gd name="connsiteX566" fmla="*/ 2692594 w 4429095"/>
              <a:gd name="connsiteY566" fmla="*/ 261451 h 498539"/>
              <a:gd name="connsiteX567" fmla="*/ 2692594 w 4429095"/>
              <a:gd name="connsiteY567" fmla="*/ 155333 h 498539"/>
              <a:gd name="connsiteX568" fmla="*/ 2655290 w 4429095"/>
              <a:gd name="connsiteY568" fmla="*/ 115267 h 498539"/>
              <a:gd name="connsiteX569" fmla="*/ 2612463 w 4429095"/>
              <a:gd name="connsiteY569" fmla="*/ 172171 h 498539"/>
              <a:gd name="connsiteX570" fmla="*/ 2612463 w 4429095"/>
              <a:gd name="connsiteY570" fmla="*/ 261451 h 498539"/>
              <a:gd name="connsiteX571" fmla="*/ 2593189 w 4429095"/>
              <a:gd name="connsiteY571" fmla="*/ 261451 h 498539"/>
              <a:gd name="connsiteX572" fmla="*/ 2593189 w 4429095"/>
              <a:gd name="connsiteY572" fmla="*/ 154412 h 498539"/>
              <a:gd name="connsiteX573" fmla="*/ 2560162 w 4429095"/>
              <a:gd name="connsiteY573" fmla="*/ 115267 h 498539"/>
              <a:gd name="connsiteX574" fmla="*/ 2513059 w 4429095"/>
              <a:gd name="connsiteY574" fmla="*/ 173362 h 498539"/>
              <a:gd name="connsiteX575" fmla="*/ 2513059 w 4429095"/>
              <a:gd name="connsiteY575" fmla="*/ 261451 h 498539"/>
              <a:gd name="connsiteX576" fmla="*/ 2493784 w 4429095"/>
              <a:gd name="connsiteY576" fmla="*/ 261451 h 498539"/>
              <a:gd name="connsiteX577" fmla="*/ 2493784 w 4429095"/>
              <a:gd name="connsiteY577" fmla="*/ 103681 h 498539"/>
              <a:gd name="connsiteX578" fmla="*/ 2511543 w 4429095"/>
              <a:gd name="connsiteY578" fmla="*/ 103681 h 498539"/>
              <a:gd name="connsiteX579" fmla="*/ 2511543 w 4429095"/>
              <a:gd name="connsiteY579" fmla="*/ 130265 h 498539"/>
              <a:gd name="connsiteX580" fmla="*/ 2512463 w 4429095"/>
              <a:gd name="connsiteY580" fmla="*/ 130265 h 498539"/>
              <a:gd name="connsiteX581" fmla="*/ 2564169 w 4429095"/>
              <a:gd name="connsiteY581" fmla="*/ 99079 h 498539"/>
              <a:gd name="connsiteX582" fmla="*/ 1178024 w 4429095"/>
              <a:gd name="connsiteY582" fmla="*/ 96806 h 498539"/>
              <a:gd name="connsiteX583" fmla="*/ 1253390 w 4429095"/>
              <a:gd name="connsiteY583" fmla="*/ 190039 h 498539"/>
              <a:gd name="connsiteX584" fmla="*/ 1136064 w 4429095"/>
              <a:gd name="connsiteY584" fmla="*/ 190039 h 498539"/>
              <a:gd name="connsiteX585" fmla="*/ 1136009 w 4429095"/>
              <a:gd name="connsiteY585" fmla="*/ 190039 h 498539"/>
              <a:gd name="connsiteX586" fmla="*/ 1178944 w 4429095"/>
              <a:gd name="connsiteY586" fmla="*/ 237305 h 498539"/>
              <a:gd name="connsiteX587" fmla="*/ 1217872 w 4429095"/>
              <a:gd name="connsiteY587" fmla="*/ 210721 h 498539"/>
              <a:gd name="connsiteX588" fmla="*/ 1251224 w 4429095"/>
              <a:gd name="connsiteY588" fmla="*/ 210721 h 498539"/>
              <a:gd name="connsiteX589" fmla="*/ 1178944 w 4429095"/>
              <a:gd name="connsiteY589" fmla="*/ 265080 h 498539"/>
              <a:gd name="connsiteX590" fmla="*/ 1100817 w 4429095"/>
              <a:gd name="connsiteY590" fmla="*/ 181105 h 498539"/>
              <a:gd name="connsiteX591" fmla="*/ 1178024 w 4429095"/>
              <a:gd name="connsiteY591" fmla="*/ 96806 h 498539"/>
              <a:gd name="connsiteX592" fmla="*/ 632704 w 4429095"/>
              <a:gd name="connsiteY592" fmla="*/ 96806 h 498539"/>
              <a:gd name="connsiteX593" fmla="*/ 708070 w 4429095"/>
              <a:gd name="connsiteY593" fmla="*/ 190039 h 498539"/>
              <a:gd name="connsiteX594" fmla="*/ 590744 w 4429095"/>
              <a:gd name="connsiteY594" fmla="*/ 190039 h 498539"/>
              <a:gd name="connsiteX595" fmla="*/ 590689 w 4429095"/>
              <a:gd name="connsiteY595" fmla="*/ 190039 h 498539"/>
              <a:gd name="connsiteX596" fmla="*/ 633625 w 4429095"/>
              <a:gd name="connsiteY596" fmla="*/ 237305 h 498539"/>
              <a:gd name="connsiteX597" fmla="*/ 672553 w 4429095"/>
              <a:gd name="connsiteY597" fmla="*/ 210721 h 498539"/>
              <a:gd name="connsiteX598" fmla="*/ 705904 w 4429095"/>
              <a:gd name="connsiteY598" fmla="*/ 210721 h 498539"/>
              <a:gd name="connsiteX599" fmla="*/ 633625 w 4429095"/>
              <a:gd name="connsiteY599" fmla="*/ 265080 h 498539"/>
              <a:gd name="connsiteX600" fmla="*/ 555497 w 4429095"/>
              <a:gd name="connsiteY600" fmla="*/ 181105 h 498539"/>
              <a:gd name="connsiteX601" fmla="*/ 632704 w 4429095"/>
              <a:gd name="connsiteY601" fmla="*/ 96806 h 498539"/>
              <a:gd name="connsiteX602" fmla="*/ 1336985 w 4429095"/>
              <a:gd name="connsiteY602" fmla="*/ 96751 h 498539"/>
              <a:gd name="connsiteX603" fmla="*/ 1400872 w 4429095"/>
              <a:gd name="connsiteY603" fmla="*/ 143097 h 498539"/>
              <a:gd name="connsiteX604" fmla="*/ 1400872 w 4429095"/>
              <a:gd name="connsiteY604" fmla="*/ 225230 h 498539"/>
              <a:gd name="connsiteX605" fmla="*/ 1400926 w 4429095"/>
              <a:gd name="connsiteY605" fmla="*/ 225176 h 498539"/>
              <a:gd name="connsiteX606" fmla="*/ 1409264 w 4429095"/>
              <a:gd name="connsiteY606" fmla="*/ 237196 h 498539"/>
              <a:gd name="connsiteX607" fmla="*/ 1417927 w 4429095"/>
              <a:gd name="connsiteY607" fmla="*/ 236600 h 498539"/>
              <a:gd name="connsiteX608" fmla="*/ 1417927 w 4429095"/>
              <a:gd name="connsiteY608" fmla="*/ 260964 h 498539"/>
              <a:gd name="connsiteX609" fmla="*/ 1395674 w 4429095"/>
              <a:gd name="connsiteY609" fmla="*/ 264970 h 498539"/>
              <a:gd name="connsiteX610" fmla="*/ 1368496 w 4429095"/>
              <a:gd name="connsiteY610" fmla="*/ 245533 h 498539"/>
              <a:gd name="connsiteX611" fmla="*/ 1313217 w 4429095"/>
              <a:gd name="connsiteY611" fmla="*/ 264970 h 498539"/>
              <a:gd name="connsiteX612" fmla="*/ 1258533 w 4429095"/>
              <a:gd name="connsiteY612" fmla="*/ 218354 h 498539"/>
              <a:gd name="connsiteX613" fmla="*/ 1319984 w 4429095"/>
              <a:gd name="connsiteY613" fmla="*/ 168652 h 498539"/>
              <a:gd name="connsiteX614" fmla="*/ 1367846 w 4429095"/>
              <a:gd name="connsiteY614" fmla="*/ 146129 h 498539"/>
              <a:gd name="connsiteX615" fmla="*/ 1334819 w 4429095"/>
              <a:gd name="connsiteY615" fmla="*/ 124526 h 498539"/>
              <a:gd name="connsiteX616" fmla="*/ 1299627 w 4429095"/>
              <a:gd name="connsiteY616" fmla="*/ 149864 h 498539"/>
              <a:gd name="connsiteX617" fmla="*/ 1264434 w 4429095"/>
              <a:gd name="connsiteY617" fmla="*/ 149864 h 498539"/>
              <a:gd name="connsiteX618" fmla="*/ 1336985 w 4429095"/>
              <a:gd name="connsiteY618" fmla="*/ 96751 h 498539"/>
              <a:gd name="connsiteX619" fmla="*/ 804335 w 4429095"/>
              <a:gd name="connsiteY619" fmla="*/ 96751 h 498539"/>
              <a:gd name="connsiteX620" fmla="*/ 817600 w 4429095"/>
              <a:gd name="connsiteY620" fmla="*/ 97671 h 498539"/>
              <a:gd name="connsiteX621" fmla="*/ 817600 w 4429095"/>
              <a:gd name="connsiteY621" fmla="*/ 131618 h 498539"/>
              <a:gd name="connsiteX622" fmla="*/ 802439 w 4429095"/>
              <a:gd name="connsiteY622" fmla="*/ 130048 h 498539"/>
              <a:gd name="connsiteX623" fmla="*/ 759233 w 4429095"/>
              <a:gd name="connsiteY623" fmla="*/ 184732 h 498539"/>
              <a:gd name="connsiteX624" fmla="*/ 759233 w 4429095"/>
              <a:gd name="connsiteY624" fmla="*/ 260693 h 498539"/>
              <a:gd name="connsiteX625" fmla="*/ 724041 w 4429095"/>
              <a:gd name="connsiteY625" fmla="*/ 260693 h 498539"/>
              <a:gd name="connsiteX626" fmla="*/ 724041 w 4429095"/>
              <a:gd name="connsiteY626" fmla="*/ 101028 h 498539"/>
              <a:gd name="connsiteX627" fmla="*/ 724095 w 4429095"/>
              <a:gd name="connsiteY627" fmla="*/ 101082 h 498539"/>
              <a:gd name="connsiteX628" fmla="*/ 757123 w 4429095"/>
              <a:gd name="connsiteY628" fmla="*/ 101082 h 498539"/>
              <a:gd name="connsiteX629" fmla="*/ 757123 w 4429095"/>
              <a:gd name="connsiteY629" fmla="*/ 131943 h 498539"/>
              <a:gd name="connsiteX630" fmla="*/ 757717 w 4429095"/>
              <a:gd name="connsiteY630" fmla="*/ 131943 h 498539"/>
              <a:gd name="connsiteX631" fmla="*/ 804335 w 4429095"/>
              <a:gd name="connsiteY631" fmla="*/ 96751 h 498539"/>
              <a:gd name="connsiteX632" fmla="*/ 234706 w 4429095"/>
              <a:gd name="connsiteY632" fmla="*/ 96751 h 498539"/>
              <a:gd name="connsiteX633" fmla="*/ 315323 w 4429095"/>
              <a:gd name="connsiteY633" fmla="*/ 180725 h 498539"/>
              <a:gd name="connsiteX634" fmla="*/ 234706 w 4429095"/>
              <a:gd name="connsiteY634" fmla="*/ 265025 h 498539"/>
              <a:gd name="connsiteX635" fmla="*/ 154087 w 4429095"/>
              <a:gd name="connsiteY635" fmla="*/ 180725 h 498539"/>
              <a:gd name="connsiteX636" fmla="*/ 234706 w 4429095"/>
              <a:gd name="connsiteY636" fmla="*/ 96751 h 498539"/>
              <a:gd name="connsiteX637" fmla="*/ 4244633 w 4429095"/>
              <a:gd name="connsiteY637" fmla="*/ 79156 h 498539"/>
              <a:gd name="connsiteX638" fmla="*/ 4218591 w 4429095"/>
              <a:gd name="connsiteY638" fmla="*/ 85490 h 498539"/>
              <a:gd name="connsiteX639" fmla="*/ 4199154 w 4429095"/>
              <a:gd name="connsiteY639" fmla="*/ 103303 h 498539"/>
              <a:gd name="connsiteX640" fmla="*/ 4198558 w 4429095"/>
              <a:gd name="connsiteY640" fmla="*/ 103303 h 498539"/>
              <a:gd name="connsiteX641" fmla="*/ 4198558 w 4429095"/>
              <a:gd name="connsiteY641" fmla="*/ 83162 h 498539"/>
              <a:gd name="connsiteX642" fmla="*/ 4160009 w 4429095"/>
              <a:gd name="connsiteY642" fmla="*/ 83162 h 498539"/>
              <a:gd name="connsiteX643" fmla="*/ 4160009 w 4429095"/>
              <a:gd name="connsiteY643" fmla="*/ 231782 h 498539"/>
              <a:gd name="connsiteX644" fmla="*/ 4200887 w 4429095"/>
              <a:gd name="connsiteY644" fmla="*/ 231782 h 498539"/>
              <a:gd name="connsiteX645" fmla="*/ 4200887 w 4429095"/>
              <a:gd name="connsiteY645" fmla="*/ 145480 h 498539"/>
              <a:gd name="connsiteX646" fmla="*/ 4204027 w 4429095"/>
              <a:gd name="connsiteY646" fmla="*/ 127775 h 498539"/>
              <a:gd name="connsiteX647" fmla="*/ 4211661 w 4429095"/>
              <a:gd name="connsiteY647" fmla="*/ 117434 h 498539"/>
              <a:gd name="connsiteX648" fmla="*/ 4220865 w 4429095"/>
              <a:gd name="connsiteY648" fmla="*/ 112561 h 498539"/>
              <a:gd name="connsiteX649" fmla="*/ 4228499 w 4429095"/>
              <a:gd name="connsiteY649" fmla="*/ 111262 h 498539"/>
              <a:gd name="connsiteX650" fmla="*/ 4243334 w 4429095"/>
              <a:gd name="connsiteY650" fmla="*/ 114565 h 498539"/>
              <a:gd name="connsiteX651" fmla="*/ 4250535 w 4429095"/>
              <a:gd name="connsiteY651" fmla="*/ 123336 h 498539"/>
              <a:gd name="connsiteX652" fmla="*/ 4252971 w 4429095"/>
              <a:gd name="connsiteY652" fmla="*/ 135301 h 498539"/>
              <a:gd name="connsiteX653" fmla="*/ 4253242 w 4429095"/>
              <a:gd name="connsiteY653" fmla="*/ 148403 h 498539"/>
              <a:gd name="connsiteX654" fmla="*/ 4253242 w 4429095"/>
              <a:gd name="connsiteY654" fmla="*/ 231836 h 498539"/>
              <a:gd name="connsiteX655" fmla="*/ 4294065 w 4429095"/>
              <a:gd name="connsiteY655" fmla="*/ 231836 h 498539"/>
              <a:gd name="connsiteX656" fmla="*/ 4294065 w 4429095"/>
              <a:gd name="connsiteY656" fmla="*/ 148999 h 498539"/>
              <a:gd name="connsiteX657" fmla="*/ 4295094 w 4429095"/>
              <a:gd name="connsiteY657" fmla="*/ 135355 h 498539"/>
              <a:gd name="connsiteX658" fmla="*/ 4299100 w 4429095"/>
              <a:gd name="connsiteY658" fmla="*/ 123281 h 498539"/>
              <a:gd name="connsiteX659" fmla="*/ 4307438 w 4429095"/>
              <a:gd name="connsiteY659" fmla="*/ 114673 h 498539"/>
              <a:gd name="connsiteX660" fmla="*/ 4321407 w 4429095"/>
              <a:gd name="connsiteY660" fmla="*/ 111370 h 498539"/>
              <a:gd name="connsiteX661" fmla="*/ 4335051 w 4429095"/>
              <a:gd name="connsiteY661" fmla="*/ 114240 h 498539"/>
              <a:gd name="connsiteX662" fmla="*/ 4342685 w 4429095"/>
              <a:gd name="connsiteY662" fmla="*/ 122036 h 498539"/>
              <a:gd name="connsiteX663" fmla="*/ 4345825 w 4429095"/>
              <a:gd name="connsiteY663" fmla="*/ 133514 h 498539"/>
              <a:gd name="connsiteX664" fmla="*/ 4346366 w 4429095"/>
              <a:gd name="connsiteY664" fmla="*/ 147591 h 498539"/>
              <a:gd name="connsiteX665" fmla="*/ 4346366 w 4429095"/>
              <a:gd name="connsiteY665" fmla="*/ 231890 h 498539"/>
              <a:gd name="connsiteX666" fmla="*/ 4346475 w 4429095"/>
              <a:gd name="connsiteY666" fmla="*/ 231890 h 498539"/>
              <a:gd name="connsiteX667" fmla="*/ 4387352 w 4429095"/>
              <a:gd name="connsiteY667" fmla="*/ 231890 h 498539"/>
              <a:gd name="connsiteX668" fmla="*/ 4387352 w 4429095"/>
              <a:gd name="connsiteY668" fmla="*/ 132377 h 498539"/>
              <a:gd name="connsiteX669" fmla="*/ 4383345 w 4429095"/>
              <a:gd name="connsiteY669" fmla="*/ 107797 h 498539"/>
              <a:gd name="connsiteX670" fmla="*/ 4372138 w 4429095"/>
              <a:gd name="connsiteY670" fmla="*/ 91229 h 498539"/>
              <a:gd name="connsiteX671" fmla="*/ 4354867 w 4429095"/>
              <a:gd name="connsiteY671" fmla="*/ 82025 h 498539"/>
              <a:gd name="connsiteX672" fmla="*/ 4332993 w 4429095"/>
              <a:gd name="connsiteY672" fmla="*/ 79156 h 498539"/>
              <a:gd name="connsiteX673" fmla="*/ 4306085 w 4429095"/>
              <a:gd name="connsiteY673" fmla="*/ 86627 h 498539"/>
              <a:gd name="connsiteX674" fmla="*/ 4288109 w 4429095"/>
              <a:gd name="connsiteY674" fmla="*/ 103899 h 498539"/>
              <a:gd name="connsiteX675" fmla="*/ 4270405 w 4429095"/>
              <a:gd name="connsiteY675" fmla="*/ 84624 h 498539"/>
              <a:gd name="connsiteX676" fmla="*/ 4244633 w 4429095"/>
              <a:gd name="connsiteY676" fmla="*/ 79156 h 498539"/>
              <a:gd name="connsiteX677" fmla="*/ 2185229 w 4429095"/>
              <a:gd name="connsiteY677" fmla="*/ 60855 h 498539"/>
              <a:gd name="connsiteX678" fmla="*/ 2185229 w 4429095"/>
              <a:gd name="connsiteY678" fmla="*/ 150190 h 498539"/>
              <a:gd name="connsiteX679" fmla="*/ 2256804 w 4429095"/>
              <a:gd name="connsiteY679" fmla="*/ 150190 h 498539"/>
              <a:gd name="connsiteX680" fmla="*/ 2305424 w 4429095"/>
              <a:gd name="connsiteY680" fmla="*/ 105523 h 498539"/>
              <a:gd name="connsiteX681" fmla="*/ 2256804 w 4429095"/>
              <a:gd name="connsiteY681" fmla="*/ 60855 h 498539"/>
              <a:gd name="connsiteX682" fmla="*/ 1440125 w 4429095"/>
              <a:gd name="connsiteY682" fmla="*/ 53221 h 498539"/>
              <a:gd name="connsiteX683" fmla="*/ 1475317 w 4429095"/>
              <a:gd name="connsiteY683" fmla="*/ 53221 h 498539"/>
              <a:gd name="connsiteX684" fmla="*/ 1475317 w 4429095"/>
              <a:gd name="connsiteY684" fmla="*/ 101083 h 498539"/>
              <a:gd name="connsiteX685" fmla="*/ 1507098 w 4429095"/>
              <a:gd name="connsiteY685" fmla="*/ 101083 h 498539"/>
              <a:gd name="connsiteX686" fmla="*/ 1507098 w 4429095"/>
              <a:gd name="connsiteY686" fmla="*/ 127341 h 498539"/>
              <a:gd name="connsiteX687" fmla="*/ 1475317 w 4429095"/>
              <a:gd name="connsiteY687" fmla="*/ 127341 h 498539"/>
              <a:gd name="connsiteX688" fmla="*/ 1475317 w 4429095"/>
              <a:gd name="connsiteY688" fmla="*/ 212561 h 498539"/>
              <a:gd name="connsiteX689" fmla="*/ 1492318 w 4429095"/>
              <a:gd name="connsiteY689" fmla="*/ 234489 h 498539"/>
              <a:gd name="connsiteX690" fmla="*/ 1507153 w 4429095"/>
              <a:gd name="connsiteY690" fmla="*/ 233243 h 498539"/>
              <a:gd name="connsiteX691" fmla="*/ 1507153 w 4429095"/>
              <a:gd name="connsiteY691" fmla="*/ 260423 h 498539"/>
              <a:gd name="connsiteX692" fmla="*/ 1484305 w 4429095"/>
              <a:gd name="connsiteY692" fmla="*/ 262264 h 498539"/>
              <a:gd name="connsiteX693" fmla="*/ 1440125 w 4429095"/>
              <a:gd name="connsiteY693" fmla="*/ 221495 h 498539"/>
              <a:gd name="connsiteX694" fmla="*/ 1440125 w 4429095"/>
              <a:gd name="connsiteY694" fmla="*/ 127287 h 498539"/>
              <a:gd name="connsiteX695" fmla="*/ 1413595 w 4429095"/>
              <a:gd name="connsiteY695" fmla="*/ 127287 h 498539"/>
              <a:gd name="connsiteX696" fmla="*/ 1413595 w 4429095"/>
              <a:gd name="connsiteY696" fmla="*/ 101083 h 498539"/>
              <a:gd name="connsiteX697" fmla="*/ 1440125 w 4429095"/>
              <a:gd name="connsiteY697" fmla="*/ 101083 h 498539"/>
              <a:gd name="connsiteX698" fmla="*/ 3988378 w 4429095"/>
              <a:gd name="connsiteY698" fmla="*/ 43151 h 498539"/>
              <a:gd name="connsiteX699" fmla="*/ 4007653 w 4429095"/>
              <a:gd name="connsiteY699" fmla="*/ 43151 h 498539"/>
              <a:gd name="connsiteX700" fmla="*/ 4007653 w 4429095"/>
              <a:gd name="connsiteY700" fmla="*/ 261506 h 498539"/>
              <a:gd name="connsiteX701" fmla="*/ 3988378 w 4429095"/>
              <a:gd name="connsiteY701" fmla="*/ 261506 h 498539"/>
              <a:gd name="connsiteX702" fmla="*/ 3520157 w 4429095"/>
              <a:gd name="connsiteY702" fmla="*/ 43151 h 498539"/>
              <a:gd name="connsiteX703" fmla="*/ 3539432 w 4429095"/>
              <a:gd name="connsiteY703" fmla="*/ 43151 h 498539"/>
              <a:gd name="connsiteX704" fmla="*/ 3539432 w 4429095"/>
              <a:gd name="connsiteY704" fmla="*/ 130915 h 498539"/>
              <a:gd name="connsiteX705" fmla="*/ 3540027 w 4429095"/>
              <a:gd name="connsiteY705" fmla="*/ 130915 h 498539"/>
              <a:gd name="connsiteX706" fmla="*/ 3590488 w 4429095"/>
              <a:gd name="connsiteY706" fmla="*/ 99134 h 498539"/>
              <a:gd name="connsiteX707" fmla="*/ 3648312 w 4429095"/>
              <a:gd name="connsiteY707" fmla="*/ 159990 h 498539"/>
              <a:gd name="connsiteX708" fmla="*/ 3648312 w 4429095"/>
              <a:gd name="connsiteY708" fmla="*/ 261506 h 498539"/>
              <a:gd name="connsiteX709" fmla="*/ 3629037 w 4429095"/>
              <a:gd name="connsiteY709" fmla="*/ 261506 h 498539"/>
              <a:gd name="connsiteX710" fmla="*/ 3629037 w 4429095"/>
              <a:gd name="connsiteY710" fmla="*/ 163022 h 498539"/>
              <a:gd name="connsiteX711" fmla="*/ 3588972 w 4429095"/>
              <a:gd name="connsiteY711" fmla="*/ 115322 h 498539"/>
              <a:gd name="connsiteX712" fmla="*/ 3539432 w 4429095"/>
              <a:gd name="connsiteY712" fmla="*/ 169464 h 498539"/>
              <a:gd name="connsiteX713" fmla="*/ 3539432 w 4429095"/>
              <a:gd name="connsiteY713" fmla="*/ 261506 h 498539"/>
              <a:gd name="connsiteX714" fmla="*/ 3520157 w 4429095"/>
              <a:gd name="connsiteY714" fmla="*/ 261506 h 498539"/>
              <a:gd name="connsiteX715" fmla="*/ 2440887 w 4429095"/>
              <a:gd name="connsiteY715" fmla="*/ 43151 h 498539"/>
              <a:gd name="connsiteX716" fmla="*/ 2460162 w 4429095"/>
              <a:gd name="connsiteY716" fmla="*/ 43151 h 498539"/>
              <a:gd name="connsiteX717" fmla="*/ 2460162 w 4429095"/>
              <a:gd name="connsiteY717" fmla="*/ 74012 h 498539"/>
              <a:gd name="connsiteX718" fmla="*/ 2440887 w 4429095"/>
              <a:gd name="connsiteY718" fmla="*/ 74012 h 498539"/>
              <a:gd name="connsiteX719" fmla="*/ 2164492 w 4429095"/>
              <a:gd name="connsiteY719" fmla="*/ 43151 h 498539"/>
              <a:gd name="connsiteX720" fmla="*/ 2261407 w 4429095"/>
              <a:gd name="connsiteY720" fmla="*/ 43151 h 498539"/>
              <a:gd name="connsiteX721" fmla="*/ 2326215 w 4429095"/>
              <a:gd name="connsiteY721" fmla="*/ 105523 h 498539"/>
              <a:gd name="connsiteX722" fmla="*/ 2261407 w 4429095"/>
              <a:gd name="connsiteY722" fmla="*/ 167894 h 498539"/>
              <a:gd name="connsiteX723" fmla="*/ 2185283 w 4429095"/>
              <a:gd name="connsiteY723" fmla="*/ 167894 h 498539"/>
              <a:gd name="connsiteX724" fmla="*/ 2185283 w 4429095"/>
              <a:gd name="connsiteY724" fmla="*/ 261452 h 498539"/>
              <a:gd name="connsiteX725" fmla="*/ 2164492 w 4429095"/>
              <a:gd name="connsiteY725" fmla="*/ 261452 h 498539"/>
              <a:gd name="connsiteX726" fmla="*/ 1933251 w 4429095"/>
              <a:gd name="connsiteY726" fmla="*/ 43151 h 498539"/>
              <a:gd name="connsiteX727" fmla="*/ 2084037 w 4429095"/>
              <a:gd name="connsiteY727" fmla="*/ 43151 h 498539"/>
              <a:gd name="connsiteX728" fmla="*/ 2084037 w 4429095"/>
              <a:gd name="connsiteY728" fmla="*/ 60855 h 498539"/>
              <a:gd name="connsiteX729" fmla="*/ 1954042 w 4429095"/>
              <a:gd name="connsiteY729" fmla="*/ 60855 h 498539"/>
              <a:gd name="connsiteX730" fmla="*/ 1954042 w 4429095"/>
              <a:gd name="connsiteY730" fmla="*/ 139795 h 498539"/>
              <a:gd name="connsiteX731" fmla="*/ 2075753 w 4429095"/>
              <a:gd name="connsiteY731" fmla="*/ 139795 h 498539"/>
              <a:gd name="connsiteX732" fmla="*/ 2075753 w 4429095"/>
              <a:gd name="connsiteY732" fmla="*/ 157499 h 498539"/>
              <a:gd name="connsiteX733" fmla="*/ 1954042 w 4429095"/>
              <a:gd name="connsiteY733" fmla="*/ 157499 h 498539"/>
              <a:gd name="connsiteX734" fmla="*/ 1954042 w 4429095"/>
              <a:gd name="connsiteY734" fmla="*/ 243747 h 498539"/>
              <a:gd name="connsiteX735" fmla="*/ 2085553 w 4429095"/>
              <a:gd name="connsiteY735" fmla="*/ 243747 h 498539"/>
              <a:gd name="connsiteX736" fmla="*/ 2085553 w 4429095"/>
              <a:gd name="connsiteY736" fmla="*/ 261506 h 498539"/>
              <a:gd name="connsiteX737" fmla="*/ 1933251 w 4429095"/>
              <a:gd name="connsiteY737" fmla="*/ 261506 h 498539"/>
              <a:gd name="connsiteX738" fmla="*/ 1523232 w 4429095"/>
              <a:gd name="connsiteY738" fmla="*/ 40227 h 498539"/>
              <a:gd name="connsiteX739" fmla="*/ 1558424 w 4429095"/>
              <a:gd name="connsiteY739" fmla="*/ 40227 h 498539"/>
              <a:gd name="connsiteX740" fmla="*/ 1558424 w 4429095"/>
              <a:gd name="connsiteY740" fmla="*/ 122036 h 498539"/>
              <a:gd name="connsiteX741" fmla="*/ 1559020 w 4429095"/>
              <a:gd name="connsiteY741" fmla="*/ 122036 h 498539"/>
              <a:gd name="connsiteX742" fmla="*/ 1606882 w 4429095"/>
              <a:gd name="connsiteY742" fmla="*/ 96697 h 498539"/>
              <a:gd name="connsiteX743" fmla="*/ 1663406 w 4429095"/>
              <a:gd name="connsiteY743" fmla="*/ 151056 h 498539"/>
              <a:gd name="connsiteX744" fmla="*/ 1663406 w 4429095"/>
              <a:gd name="connsiteY744" fmla="*/ 260694 h 498539"/>
              <a:gd name="connsiteX745" fmla="*/ 1628214 w 4429095"/>
              <a:gd name="connsiteY745" fmla="*/ 260694 h 498539"/>
              <a:gd name="connsiteX746" fmla="*/ 1628214 w 4429095"/>
              <a:gd name="connsiteY746" fmla="*/ 160368 h 498539"/>
              <a:gd name="connsiteX747" fmla="*/ 1597028 w 4429095"/>
              <a:gd name="connsiteY747" fmla="*/ 124526 h 498539"/>
              <a:gd name="connsiteX748" fmla="*/ 1558424 w 4429095"/>
              <a:gd name="connsiteY748" fmla="*/ 166540 h 498539"/>
              <a:gd name="connsiteX749" fmla="*/ 1558424 w 4429095"/>
              <a:gd name="connsiteY749" fmla="*/ 260694 h 498539"/>
              <a:gd name="connsiteX750" fmla="*/ 1523232 w 4429095"/>
              <a:gd name="connsiteY750" fmla="*/ 260694 h 498539"/>
              <a:gd name="connsiteX751" fmla="*/ 902548 w 4429095"/>
              <a:gd name="connsiteY751" fmla="*/ 40227 h 498539"/>
              <a:gd name="connsiteX752" fmla="*/ 941151 w 4429095"/>
              <a:gd name="connsiteY752" fmla="*/ 40227 h 498539"/>
              <a:gd name="connsiteX753" fmla="*/ 941151 w 4429095"/>
              <a:gd name="connsiteY753" fmla="*/ 127937 h 498539"/>
              <a:gd name="connsiteX754" fmla="*/ 1041531 w 4429095"/>
              <a:gd name="connsiteY754" fmla="*/ 127937 h 498539"/>
              <a:gd name="connsiteX755" fmla="*/ 1041531 w 4429095"/>
              <a:gd name="connsiteY755" fmla="*/ 40227 h 498539"/>
              <a:gd name="connsiteX756" fmla="*/ 1080135 w 4429095"/>
              <a:gd name="connsiteY756" fmla="*/ 40227 h 498539"/>
              <a:gd name="connsiteX757" fmla="*/ 1080135 w 4429095"/>
              <a:gd name="connsiteY757" fmla="*/ 260694 h 498539"/>
              <a:gd name="connsiteX758" fmla="*/ 1041531 w 4429095"/>
              <a:gd name="connsiteY758" fmla="*/ 260694 h 498539"/>
              <a:gd name="connsiteX759" fmla="*/ 1041531 w 4429095"/>
              <a:gd name="connsiteY759" fmla="*/ 161289 h 498539"/>
              <a:gd name="connsiteX760" fmla="*/ 941151 w 4429095"/>
              <a:gd name="connsiteY760" fmla="*/ 161289 h 498539"/>
              <a:gd name="connsiteX761" fmla="*/ 941151 w 4429095"/>
              <a:gd name="connsiteY761" fmla="*/ 260694 h 498539"/>
              <a:gd name="connsiteX762" fmla="*/ 902548 w 4429095"/>
              <a:gd name="connsiteY762" fmla="*/ 260694 h 498539"/>
              <a:gd name="connsiteX763" fmla="*/ 0 w 4429095"/>
              <a:gd name="connsiteY763" fmla="*/ 40227 h 498539"/>
              <a:gd name="connsiteX764" fmla="*/ 38603 w 4429095"/>
              <a:gd name="connsiteY764" fmla="*/ 40227 h 498539"/>
              <a:gd name="connsiteX765" fmla="*/ 38603 w 4429095"/>
              <a:gd name="connsiteY765" fmla="*/ 227342 h 498539"/>
              <a:gd name="connsiteX766" fmla="*/ 150678 w 4429095"/>
              <a:gd name="connsiteY766" fmla="*/ 227342 h 498539"/>
              <a:gd name="connsiteX767" fmla="*/ 150678 w 4429095"/>
              <a:gd name="connsiteY767" fmla="*/ 260694 h 498539"/>
              <a:gd name="connsiteX768" fmla="*/ 0 w 4429095"/>
              <a:gd name="connsiteY768" fmla="*/ 260694 h 498539"/>
              <a:gd name="connsiteX769" fmla="*/ 1822801 w 4429095"/>
              <a:gd name="connsiteY769" fmla="*/ 38657 h 498539"/>
              <a:gd name="connsiteX770" fmla="*/ 1910565 w 4429095"/>
              <a:gd name="connsiteY770" fmla="*/ 109312 h 498539"/>
              <a:gd name="connsiteX771" fmla="*/ 1889774 w 4429095"/>
              <a:gd name="connsiteY771" fmla="*/ 109312 h 498539"/>
              <a:gd name="connsiteX772" fmla="*/ 1889829 w 4429095"/>
              <a:gd name="connsiteY772" fmla="*/ 109204 h 498539"/>
              <a:gd name="connsiteX773" fmla="*/ 1822855 w 4429095"/>
              <a:gd name="connsiteY773" fmla="*/ 56307 h 498539"/>
              <a:gd name="connsiteX774" fmla="*/ 1740613 w 4429095"/>
              <a:gd name="connsiteY774" fmla="*/ 152355 h 498539"/>
              <a:gd name="connsiteX775" fmla="*/ 1822855 w 4429095"/>
              <a:gd name="connsiteY775" fmla="*/ 248403 h 498539"/>
              <a:gd name="connsiteX776" fmla="*/ 1892860 w 4429095"/>
              <a:gd name="connsiteY776" fmla="*/ 178398 h 498539"/>
              <a:gd name="connsiteX777" fmla="*/ 1913651 w 4429095"/>
              <a:gd name="connsiteY777" fmla="*/ 178398 h 498539"/>
              <a:gd name="connsiteX778" fmla="*/ 1822801 w 4429095"/>
              <a:gd name="connsiteY778" fmla="*/ 266162 h 498539"/>
              <a:gd name="connsiteX779" fmla="*/ 1719714 w 4429095"/>
              <a:gd name="connsiteY779" fmla="*/ 152409 h 498539"/>
              <a:gd name="connsiteX780" fmla="*/ 1822801 w 4429095"/>
              <a:gd name="connsiteY780" fmla="*/ 38657 h 498539"/>
              <a:gd name="connsiteX781" fmla="*/ 3268450 w 4429095"/>
              <a:gd name="connsiteY781" fmla="*/ 38495 h 498539"/>
              <a:gd name="connsiteX782" fmla="*/ 3349176 w 4429095"/>
              <a:gd name="connsiteY782" fmla="*/ 106389 h 498539"/>
              <a:gd name="connsiteX783" fmla="*/ 3328385 w 4429095"/>
              <a:gd name="connsiteY783" fmla="*/ 106389 h 498539"/>
              <a:gd name="connsiteX784" fmla="*/ 3268775 w 4429095"/>
              <a:gd name="connsiteY784" fmla="*/ 56254 h 498539"/>
              <a:gd name="connsiteX785" fmla="*/ 3214037 w 4429095"/>
              <a:gd name="connsiteY785" fmla="*/ 99676 h 498539"/>
              <a:gd name="connsiteX786" fmla="*/ 3247064 w 4429095"/>
              <a:gd name="connsiteY786" fmla="*/ 133027 h 498539"/>
              <a:gd name="connsiteX787" fmla="*/ 3300286 w 4429095"/>
              <a:gd name="connsiteY787" fmla="*/ 146184 h 498539"/>
              <a:gd name="connsiteX788" fmla="*/ 3356864 w 4429095"/>
              <a:gd name="connsiteY788" fmla="*/ 203682 h 498539"/>
              <a:gd name="connsiteX789" fmla="*/ 3273377 w 4429095"/>
              <a:gd name="connsiteY789" fmla="*/ 266054 h 498539"/>
              <a:gd name="connsiteX790" fmla="*/ 3186208 w 4429095"/>
              <a:gd name="connsiteY790" fmla="*/ 189606 h 498539"/>
              <a:gd name="connsiteX791" fmla="*/ 3206999 w 4429095"/>
              <a:gd name="connsiteY791" fmla="*/ 189606 h 498539"/>
              <a:gd name="connsiteX792" fmla="*/ 3278250 w 4429095"/>
              <a:gd name="connsiteY792" fmla="*/ 248296 h 498539"/>
              <a:gd name="connsiteX793" fmla="*/ 3336074 w 4429095"/>
              <a:gd name="connsiteY793" fmla="*/ 203953 h 498539"/>
              <a:gd name="connsiteX794" fmla="*/ 3291136 w 4429095"/>
              <a:gd name="connsiteY794" fmla="*/ 164484 h 498539"/>
              <a:gd name="connsiteX795" fmla="*/ 3242516 w 4429095"/>
              <a:gd name="connsiteY795" fmla="*/ 152572 h 498539"/>
              <a:gd name="connsiteX796" fmla="*/ 3193247 w 4429095"/>
              <a:gd name="connsiteY796" fmla="*/ 99946 h 498539"/>
              <a:gd name="connsiteX797" fmla="*/ 3268450 w 4429095"/>
              <a:gd name="connsiteY797" fmla="*/ 38495 h 498539"/>
              <a:gd name="connsiteX798" fmla="*/ 4273599 w 4429095"/>
              <a:gd name="connsiteY798" fmla="*/ 0 h 498539"/>
              <a:gd name="connsiteX799" fmla="*/ 4429095 w 4429095"/>
              <a:gd name="connsiteY799" fmla="*/ 155496 h 498539"/>
              <a:gd name="connsiteX800" fmla="*/ 4273599 w 4429095"/>
              <a:gd name="connsiteY800" fmla="*/ 310992 h 498539"/>
              <a:gd name="connsiteX801" fmla="*/ 4118103 w 4429095"/>
              <a:gd name="connsiteY801" fmla="*/ 155496 h 498539"/>
              <a:gd name="connsiteX802" fmla="*/ 4273599 w 4429095"/>
              <a:gd name="connsiteY802" fmla="*/ 0 h 4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Lst>
            <a:rect l="l" t="t" r="r" b="b"/>
            <a:pathLst>
              <a:path w="4429095" h="498539">
                <a:moveTo>
                  <a:pt x="801088" y="436222"/>
                </a:moveTo>
                <a:cubicBezTo>
                  <a:pt x="796594" y="439471"/>
                  <a:pt x="787931" y="439633"/>
                  <a:pt x="780189" y="440987"/>
                </a:cubicBezTo>
                <a:cubicBezTo>
                  <a:pt x="772609" y="442341"/>
                  <a:pt x="766058" y="445048"/>
                  <a:pt x="766058" y="453602"/>
                </a:cubicBezTo>
                <a:cubicBezTo>
                  <a:pt x="766058" y="461182"/>
                  <a:pt x="772555" y="463943"/>
                  <a:pt x="779648" y="463943"/>
                </a:cubicBezTo>
                <a:cubicBezTo>
                  <a:pt x="794862" y="463943"/>
                  <a:pt x="801088" y="454414"/>
                  <a:pt x="801088" y="448080"/>
                </a:cubicBezTo>
                <a:lnTo>
                  <a:pt x="801088" y="436277"/>
                </a:lnTo>
                <a:close/>
                <a:moveTo>
                  <a:pt x="1400276" y="434165"/>
                </a:moveTo>
                <a:cubicBezTo>
                  <a:pt x="1399193" y="436222"/>
                  <a:pt x="1395403" y="436872"/>
                  <a:pt x="1393075" y="437305"/>
                </a:cubicBezTo>
                <a:cubicBezTo>
                  <a:pt x="1378565" y="439904"/>
                  <a:pt x="1360485" y="439741"/>
                  <a:pt x="1360485" y="453439"/>
                </a:cubicBezTo>
                <a:cubicBezTo>
                  <a:pt x="1360485" y="461994"/>
                  <a:pt x="1368119" y="467300"/>
                  <a:pt x="1376131" y="467300"/>
                </a:cubicBezTo>
                <a:cubicBezTo>
                  <a:pt x="1389177" y="467300"/>
                  <a:pt x="1400709" y="459016"/>
                  <a:pt x="1400547" y="445318"/>
                </a:cubicBezTo>
                <a:lnTo>
                  <a:pt x="1400547" y="434165"/>
                </a:lnTo>
                <a:close/>
                <a:moveTo>
                  <a:pt x="122470" y="434165"/>
                </a:moveTo>
                <a:cubicBezTo>
                  <a:pt x="121387" y="436222"/>
                  <a:pt x="117597" y="436872"/>
                  <a:pt x="115269" y="437305"/>
                </a:cubicBezTo>
                <a:cubicBezTo>
                  <a:pt x="100760" y="439904"/>
                  <a:pt x="82676" y="439741"/>
                  <a:pt x="82676" y="453439"/>
                </a:cubicBezTo>
                <a:cubicBezTo>
                  <a:pt x="82676" y="461994"/>
                  <a:pt x="90256" y="467300"/>
                  <a:pt x="98269" y="467300"/>
                </a:cubicBezTo>
                <a:cubicBezTo>
                  <a:pt x="111317" y="467300"/>
                  <a:pt x="122849" y="459016"/>
                  <a:pt x="122687" y="445318"/>
                </a:cubicBezTo>
                <a:lnTo>
                  <a:pt x="122687" y="434165"/>
                </a:lnTo>
                <a:close/>
                <a:moveTo>
                  <a:pt x="920904" y="424798"/>
                </a:moveTo>
                <a:lnTo>
                  <a:pt x="920927" y="424798"/>
                </a:lnTo>
                <a:lnTo>
                  <a:pt x="920958" y="424853"/>
                </a:lnTo>
                <a:close/>
                <a:moveTo>
                  <a:pt x="1354907" y="423824"/>
                </a:moveTo>
                <a:lnTo>
                  <a:pt x="1354933" y="423824"/>
                </a:lnTo>
                <a:lnTo>
                  <a:pt x="1354907" y="423878"/>
                </a:lnTo>
                <a:close/>
                <a:moveTo>
                  <a:pt x="77045" y="423824"/>
                </a:moveTo>
                <a:lnTo>
                  <a:pt x="77125" y="423824"/>
                </a:lnTo>
                <a:lnTo>
                  <a:pt x="77099" y="423878"/>
                </a:lnTo>
                <a:close/>
                <a:moveTo>
                  <a:pt x="1050250" y="410830"/>
                </a:moveTo>
                <a:cubicBezTo>
                  <a:pt x="1038175" y="410830"/>
                  <a:pt x="1030974" y="419926"/>
                  <a:pt x="1030163" y="430646"/>
                </a:cubicBezTo>
                <a:lnTo>
                  <a:pt x="1070444" y="430646"/>
                </a:lnTo>
                <a:cubicBezTo>
                  <a:pt x="1069903" y="419655"/>
                  <a:pt x="1061620" y="410830"/>
                  <a:pt x="1050250" y="410830"/>
                </a:cubicBezTo>
                <a:close/>
                <a:moveTo>
                  <a:pt x="1532274" y="407581"/>
                </a:moveTo>
                <a:cubicBezTo>
                  <a:pt x="1518468" y="407581"/>
                  <a:pt x="1510563" y="419817"/>
                  <a:pt x="1509210" y="432541"/>
                </a:cubicBezTo>
                <a:lnTo>
                  <a:pt x="1554527" y="432541"/>
                </a:lnTo>
                <a:cubicBezTo>
                  <a:pt x="1554093" y="419655"/>
                  <a:pt x="1546080" y="407581"/>
                  <a:pt x="1532274" y="407581"/>
                </a:cubicBezTo>
                <a:close/>
                <a:moveTo>
                  <a:pt x="558747" y="407581"/>
                </a:moveTo>
                <a:cubicBezTo>
                  <a:pt x="544941" y="407581"/>
                  <a:pt x="537036" y="419817"/>
                  <a:pt x="535683" y="432541"/>
                </a:cubicBezTo>
                <a:lnTo>
                  <a:pt x="581000" y="432541"/>
                </a:lnTo>
                <a:cubicBezTo>
                  <a:pt x="580566" y="419655"/>
                  <a:pt x="572553" y="407581"/>
                  <a:pt x="558747" y="407581"/>
                </a:cubicBezTo>
                <a:close/>
                <a:moveTo>
                  <a:pt x="298703" y="407581"/>
                </a:moveTo>
                <a:cubicBezTo>
                  <a:pt x="282298" y="407581"/>
                  <a:pt x="274122" y="422524"/>
                  <a:pt x="274122" y="437467"/>
                </a:cubicBezTo>
                <a:cubicBezTo>
                  <a:pt x="274122" y="452411"/>
                  <a:pt x="282244" y="467354"/>
                  <a:pt x="298703" y="467354"/>
                </a:cubicBezTo>
                <a:cubicBezTo>
                  <a:pt x="315162" y="467354"/>
                  <a:pt x="323284" y="452411"/>
                  <a:pt x="323284" y="437467"/>
                </a:cubicBezTo>
                <a:cubicBezTo>
                  <a:pt x="323284" y="422524"/>
                  <a:pt x="315108" y="407581"/>
                  <a:pt x="298703" y="407581"/>
                </a:cubicBezTo>
                <a:close/>
                <a:moveTo>
                  <a:pt x="33136" y="407581"/>
                </a:moveTo>
                <a:cubicBezTo>
                  <a:pt x="14241" y="407581"/>
                  <a:pt x="8555" y="421549"/>
                  <a:pt x="8555" y="437467"/>
                </a:cubicBezTo>
                <a:cubicBezTo>
                  <a:pt x="8555" y="451977"/>
                  <a:pt x="14944" y="467354"/>
                  <a:pt x="33136" y="467354"/>
                </a:cubicBezTo>
                <a:cubicBezTo>
                  <a:pt x="49433" y="467354"/>
                  <a:pt x="56092" y="452031"/>
                  <a:pt x="56092" y="437467"/>
                </a:cubicBezTo>
                <a:cubicBezTo>
                  <a:pt x="56092" y="422903"/>
                  <a:pt x="49433" y="407581"/>
                  <a:pt x="33136" y="407581"/>
                </a:cubicBezTo>
                <a:close/>
                <a:moveTo>
                  <a:pt x="1454743" y="407527"/>
                </a:moveTo>
                <a:cubicBezTo>
                  <a:pt x="1438446" y="407527"/>
                  <a:pt x="1431786" y="422849"/>
                  <a:pt x="1431786" y="437414"/>
                </a:cubicBezTo>
                <a:cubicBezTo>
                  <a:pt x="1431786" y="451978"/>
                  <a:pt x="1438446" y="467300"/>
                  <a:pt x="1454743" y="467300"/>
                </a:cubicBezTo>
                <a:cubicBezTo>
                  <a:pt x="1472934" y="467300"/>
                  <a:pt x="1479323" y="451978"/>
                  <a:pt x="1479323" y="437414"/>
                </a:cubicBezTo>
                <a:cubicBezTo>
                  <a:pt x="1479323" y="422849"/>
                  <a:pt x="1472934" y="407527"/>
                  <a:pt x="1454743" y="407527"/>
                </a:cubicBezTo>
                <a:close/>
                <a:moveTo>
                  <a:pt x="1893998" y="402437"/>
                </a:moveTo>
                <a:lnTo>
                  <a:pt x="1902552" y="402437"/>
                </a:lnTo>
                <a:lnTo>
                  <a:pt x="1902552" y="448079"/>
                </a:lnTo>
                <a:cubicBezTo>
                  <a:pt x="1902931" y="460694"/>
                  <a:pt x="1907696" y="467353"/>
                  <a:pt x="1921286" y="467353"/>
                </a:cubicBezTo>
                <a:cubicBezTo>
                  <a:pt x="1935958" y="467353"/>
                  <a:pt x="1942347" y="453493"/>
                  <a:pt x="1942347" y="439254"/>
                </a:cubicBezTo>
                <a:lnTo>
                  <a:pt x="1942347" y="402437"/>
                </a:lnTo>
                <a:lnTo>
                  <a:pt x="1950901" y="402437"/>
                </a:lnTo>
                <a:lnTo>
                  <a:pt x="1950901" y="472497"/>
                </a:lnTo>
                <a:lnTo>
                  <a:pt x="1943051" y="472497"/>
                </a:lnTo>
                <a:lnTo>
                  <a:pt x="1943051" y="459882"/>
                </a:lnTo>
                <a:lnTo>
                  <a:pt x="1942780" y="459882"/>
                </a:lnTo>
                <a:cubicBezTo>
                  <a:pt x="1938286" y="469248"/>
                  <a:pt x="1929028" y="474554"/>
                  <a:pt x="1918578" y="474554"/>
                </a:cubicBezTo>
                <a:cubicBezTo>
                  <a:pt x="1900928" y="474554"/>
                  <a:pt x="1893998" y="464267"/>
                  <a:pt x="1893998" y="447916"/>
                </a:cubicBezTo>
                <a:close/>
                <a:moveTo>
                  <a:pt x="1679866" y="402437"/>
                </a:moveTo>
                <a:lnTo>
                  <a:pt x="1688962" y="402437"/>
                </a:lnTo>
                <a:lnTo>
                  <a:pt x="1712026" y="462156"/>
                </a:lnTo>
                <a:lnTo>
                  <a:pt x="1733629" y="402437"/>
                </a:lnTo>
                <a:lnTo>
                  <a:pt x="1742184" y="402437"/>
                </a:lnTo>
                <a:lnTo>
                  <a:pt x="1711756" y="483217"/>
                </a:lnTo>
                <a:cubicBezTo>
                  <a:pt x="1706883" y="495020"/>
                  <a:pt x="1704014" y="498431"/>
                  <a:pt x="1693293" y="498431"/>
                </a:cubicBezTo>
                <a:cubicBezTo>
                  <a:pt x="1689882" y="498268"/>
                  <a:pt x="1688150" y="498268"/>
                  <a:pt x="1686796" y="497727"/>
                </a:cubicBezTo>
                <a:lnTo>
                  <a:pt x="1686796" y="490526"/>
                </a:lnTo>
                <a:cubicBezTo>
                  <a:pt x="1688854" y="490905"/>
                  <a:pt x="1690749" y="491230"/>
                  <a:pt x="1692644" y="491230"/>
                </a:cubicBezTo>
                <a:cubicBezTo>
                  <a:pt x="1700223" y="491230"/>
                  <a:pt x="1702010" y="486736"/>
                  <a:pt x="1704880" y="480239"/>
                </a:cubicBezTo>
                <a:lnTo>
                  <a:pt x="1707858" y="472226"/>
                </a:lnTo>
                <a:close/>
                <a:moveTo>
                  <a:pt x="1885985" y="401463"/>
                </a:moveTo>
                <a:lnTo>
                  <a:pt x="1885985" y="410017"/>
                </a:lnTo>
                <a:cubicBezTo>
                  <a:pt x="1870500" y="409205"/>
                  <a:pt x="1859888" y="420629"/>
                  <a:pt x="1859888" y="435139"/>
                </a:cubicBezTo>
                <a:lnTo>
                  <a:pt x="1859888" y="472497"/>
                </a:lnTo>
                <a:lnTo>
                  <a:pt x="1851334" y="472497"/>
                </a:lnTo>
                <a:lnTo>
                  <a:pt x="1851334" y="402437"/>
                </a:lnTo>
                <a:lnTo>
                  <a:pt x="1851388" y="402437"/>
                </a:lnTo>
                <a:lnTo>
                  <a:pt x="1859239" y="402437"/>
                </a:lnTo>
                <a:lnTo>
                  <a:pt x="1859239" y="418842"/>
                </a:lnTo>
                <a:lnTo>
                  <a:pt x="1859510" y="418842"/>
                </a:lnTo>
                <a:cubicBezTo>
                  <a:pt x="1863841" y="407581"/>
                  <a:pt x="1873370" y="400921"/>
                  <a:pt x="1885985" y="401463"/>
                </a:cubicBezTo>
                <a:close/>
                <a:moveTo>
                  <a:pt x="183001" y="401463"/>
                </a:moveTo>
                <a:lnTo>
                  <a:pt x="183001" y="410017"/>
                </a:lnTo>
                <a:cubicBezTo>
                  <a:pt x="167516" y="409205"/>
                  <a:pt x="156904" y="420629"/>
                  <a:pt x="156904" y="435139"/>
                </a:cubicBezTo>
                <a:lnTo>
                  <a:pt x="156904" y="472497"/>
                </a:lnTo>
                <a:lnTo>
                  <a:pt x="148350" y="472497"/>
                </a:lnTo>
                <a:lnTo>
                  <a:pt x="148350" y="402437"/>
                </a:lnTo>
                <a:lnTo>
                  <a:pt x="148404" y="402437"/>
                </a:lnTo>
                <a:lnTo>
                  <a:pt x="156255" y="402437"/>
                </a:lnTo>
                <a:lnTo>
                  <a:pt x="156255" y="418842"/>
                </a:lnTo>
                <a:lnTo>
                  <a:pt x="156525" y="418842"/>
                </a:lnTo>
                <a:cubicBezTo>
                  <a:pt x="160857" y="407581"/>
                  <a:pt x="170386" y="400921"/>
                  <a:pt x="183001" y="401463"/>
                </a:cubicBezTo>
                <a:close/>
                <a:moveTo>
                  <a:pt x="1117819" y="400651"/>
                </a:moveTo>
                <a:cubicBezTo>
                  <a:pt x="1133303" y="400651"/>
                  <a:pt x="1145648" y="405524"/>
                  <a:pt x="1146568" y="422633"/>
                </a:cubicBezTo>
                <a:lnTo>
                  <a:pt x="1135036" y="422633"/>
                </a:lnTo>
                <a:cubicBezTo>
                  <a:pt x="1134224" y="413645"/>
                  <a:pt x="1126319" y="410830"/>
                  <a:pt x="1118739" y="410830"/>
                </a:cubicBezTo>
                <a:cubicBezTo>
                  <a:pt x="1111809" y="410830"/>
                  <a:pt x="1103796" y="412725"/>
                  <a:pt x="1103796" y="419817"/>
                </a:cubicBezTo>
                <a:cubicBezTo>
                  <a:pt x="1103796" y="428101"/>
                  <a:pt x="1116032" y="429455"/>
                  <a:pt x="1126752" y="432053"/>
                </a:cubicBezTo>
                <a:cubicBezTo>
                  <a:pt x="1138285" y="434652"/>
                  <a:pt x="1149709" y="438442"/>
                  <a:pt x="1149709" y="452032"/>
                </a:cubicBezTo>
                <a:cubicBezTo>
                  <a:pt x="1149709" y="468708"/>
                  <a:pt x="1134116" y="474176"/>
                  <a:pt x="1119822" y="474176"/>
                </a:cubicBezTo>
                <a:cubicBezTo>
                  <a:pt x="1104067" y="474176"/>
                  <a:pt x="1090748" y="467787"/>
                  <a:pt x="1090097" y="450408"/>
                </a:cubicBezTo>
                <a:lnTo>
                  <a:pt x="1101629" y="450408"/>
                </a:lnTo>
                <a:lnTo>
                  <a:pt x="1101684" y="450353"/>
                </a:lnTo>
                <a:cubicBezTo>
                  <a:pt x="1102118" y="460695"/>
                  <a:pt x="1111051" y="463943"/>
                  <a:pt x="1120580" y="463943"/>
                </a:cubicBezTo>
                <a:cubicBezTo>
                  <a:pt x="1127781" y="463943"/>
                  <a:pt x="1137527" y="462319"/>
                  <a:pt x="1137527" y="453494"/>
                </a:cubicBezTo>
                <a:cubicBezTo>
                  <a:pt x="1137527" y="444668"/>
                  <a:pt x="1126103" y="443044"/>
                  <a:pt x="1114569" y="440445"/>
                </a:cubicBezTo>
                <a:cubicBezTo>
                  <a:pt x="1103146" y="437847"/>
                  <a:pt x="1091614" y="434057"/>
                  <a:pt x="1091614" y="420629"/>
                </a:cubicBezTo>
                <a:cubicBezTo>
                  <a:pt x="1091614" y="406498"/>
                  <a:pt x="1105583" y="400651"/>
                  <a:pt x="1117819" y="400651"/>
                </a:cubicBezTo>
                <a:close/>
                <a:moveTo>
                  <a:pt x="902604" y="400651"/>
                </a:moveTo>
                <a:cubicBezTo>
                  <a:pt x="918468" y="400651"/>
                  <a:pt x="931245" y="408123"/>
                  <a:pt x="932869" y="424798"/>
                </a:cubicBezTo>
                <a:lnTo>
                  <a:pt x="920927" y="424798"/>
                </a:lnTo>
                <a:lnTo>
                  <a:pt x="915192" y="414559"/>
                </a:lnTo>
                <a:cubicBezTo>
                  <a:pt x="912255" y="412170"/>
                  <a:pt x="908343" y="410884"/>
                  <a:pt x="903579" y="410884"/>
                </a:cubicBezTo>
                <a:cubicBezTo>
                  <a:pt x="886903" y="410884"/>
                  <a:pt x="881705" y="424040"/>
                  <a:pt x="881705" y="438280"/>
                </a:cubicBezTo>
                <a:cubicBezTo>
                  <a:pt x="881705" y="451166"/>
                  <a:pt x="887552" y="463943"/>
                  <a:pt x="902225" y="463943"/>
                </a:cubicBezTo>
                <a:cubicBezTo>
                  <a:pt x="913377" y="463943"/>
                  <a:pt x="919984" y="457446"/>
                  <a:pt x="921500" y="446834"/>
                </a:cubicBezTo>
                <a:lnTo>
                  <a:pt x="933302" y="446834"/>
                </a:lnTo>
                <a:cubicBezTo>
                  <a:pt x="930704" y="463943"/>
                  <a:pt x="919984" y="474122"/>
                  <a:pt x="902333" y="474122"/>
                </a:cubicBezTo>
                <a:cubicBezTo>
                  <a:pt x="880893" y="474122"/>
                  <a:pt x="869468" y="459179"/>
                  <a:pt x="869468" y="438280"/>
                </a:cubicBezTo>
                <a:cubicBezTo>
                  <a:pt x="869468" y="417381"/>
                  <a:pt x="880352" y="400651"/>
                  <a:pt x="902604" y="400651"/>
                </a:cubicBezTo>
                <a:close/>
                <a:moveTo>
                  <a:pt x="867033" y="400650"/>
                </a:moveTo>
                <a:lnTo>
                  <a:pt x="867033" y="412887"/>
                </a:lnTo>
                <a:cubicBezTo>
                  <a:pt x="848408" y="412887"/>
                  <a:pt x="841639" y="423498"/>
                  <a:pt x="841639" y="441257"/>
                </a:cubicBezTo>
                <a:lnTo>
                  <a:pt x="841639" y="472497"/>
                </a:lnTo>
                <a:lnTo>
                  <a:pt x="830108" y="472497"/>
                </a:lnTo>
                <a:lnTo>
                  <a:pt x="830108" y="402329"/>
                </a:lnTo>
                <a:lnTo>
                  <a:pt x="830108" y="402275"/>
                </a:lnTo>
                <a:lnTo>
                  <a:pt x="840991" y="402275"/>
                </a:lnTo>
                <a:lnTo>
                  <a:pt x="840991" y="417055"/>
                </a:lnTo>
                <a:lnTo>
                  <a:pt x="841261" y="417055"/>
                </a:lnTo>
                <a:cubicBezTo>
                  <a:pt x="846838" y="405794"/>
                  <a:pt x="854580" y="400217"/>
                  <a:pt x="867033" y="400650"/>
                </a:cubicBezTo>
                <a:close/>
                <a:moveTo>
                  <a:pt x="1050900" y="400597"/>
                </a:moveTo>
                <a:cubicBezTo>
                  <a:pt x="1075751" y="400597"/>
                  <a:pt x="1083331" y="423824"/>
                  <a:pt x="1082681" y="440770"/>
                </a:cubicBezTo>
                <a:lnTo>
                  <a:pt x="1030163" y="440770"/>
                </a:lnTo>
                <a:cubicBezTo>
                  <a:pt x="1029730" y="453007"/>
                  <a:pt x="1036659" y="463835"/>
                  <a:pt x="1052036" y="463835"/>
                </a:cubicBezTo>
                <a:cubicBezTo>
                  <a:pt x="1061565" y="463835"/>
                  <a:pt x="1068224" y="459233"/>
                  <a:pt x="1070227" y="450137"/>
                </a:cubicBezTo>
                <a:lnTo>
                  <a:pt x="1081651" y="450137"/>
                </a:lnTo>
                <a:lnTo>
                  <a:pt x="1081598" y="450191"/>
                </a:lnTo>
                <a:cubicBezTo>
                  <a:pt x="1078458" y="465676"/>
                  <a:pt x="1067358" y="474068"/>
                  <a:pt x="1051603" y="474068"/>
                </a:cubicBezTo>
                <a:cubicBezTo>
                  <a:pt x="1029189" y="474068"/>
                  <a:pt x="1018631" y="458583"/>
                  <a:pt x="1017927" y="437143"/>
                </a:cubicBezTo>
                <a:cubicBezTo>
                  <a:pt x="1017927" y="416082"/>
                  <a:pt x="1031786" y="400597"/>
                  <a:pt x="1050900" y="400597"/>
                </a:cubicBezTo>
                <a:close/>
                <a:moveTo>
                  <a:pt x="786307" y="400597"/>
                </a:moveTo>
                <a:cubicBezTo>
                  <a:pt x="798922" y="400597"/>
                  <a:pt x="812620" y="403467"/>
                  <a:pt x="812620" y="419872"/>
                </a:cubicBezTo>
                <a:lnTo>
                  <a:pt x="812620" y="455984"/>
                </a:lnTo>
                <a:cubicBezTo>
                  <a:pt x="812620" y="461399"/>
                  <a:pt x="812620" y="463835"/>
                  <a:pt x="816302" y="463835"/>
                </a:cubicBezTo>
                <a:cubicBezTo>
                  <a:pt x="817222" y="463835"/>
                  <a:pt x="818359" y="463673"/>
                  <a:pt x="819821" y="463131"/>
                </a:cubicBezTo>
                <a:lnTo>
                  <a:pt x="819821" y="472065"/>
                </a:lnTo>
                <a:lnTo>
                  <a:pt x="819821" y="472227"/>
                </a:lnTo>
                <a:cubicBezTo>
                  <a:pt x="817764" y="473472"/>
                  <a:pt x="815219" y="474122"/>
                  <a:pt x="811537" y="474122"/>
                </a:cubicBezTo>
                <a:cubicBezTo>
                  <a:pt x="805582" y="474122"/>
                  <a:pt x="801792" y="470873"/>
                  <a:pt x="801792" y="463239"/>
                </a:cubicBezTo>
                <a:cubicBezTo>
                  <a:pt x="795403" y="470711"/>
                  <a:pt x="786849" y="474122"/>
                  <a:pt x="777103" y="474122"/>
                </a:cubicBezTo>
                <a:cubicBezTo>
                  <a:pt x="764325" y="474122"/>
                  <a:pt x="753876" y="468437"/>
                  <a:pt x="753876" y="454414"/>
                </a:cubicBezTo>
                <a:cubicBezTo>
                  <a:pt x="753876" y="438551"/>
                  <a:pt x="765679" y="435140"/>
                  <a:pt x="777644" y="432812"/>
                </a:cubicBezTo>
                <a:cubicBezTo>
                  <a:pt x="790422" y="430375"/>
                  <a:pt x="801250" y="431187"/>
                  <a:pt x="801250" y="422470"/>
                </a:cubicBezTo>
                <a:cubicBezTo>
                  <a:pt x="801250" y="412400"/>
                  <a:pt x="792967" y="410776"/>
                  <a:pt x="785657" y="410776"/>
                </a:cubicBezTo>
                <a:cubicBezTo>
                  <a:pt x="775858" y="410776"/>
                  <a:pt x="768657" y="413754"/>
                  <a:pt x="768115" y="424095"/>
                </a:cubicBezTo>
                <a:lnTo>
                  <a:pt x="756583" y="424095"/>
                </a:lnTo>
                <a:cubicBezTo>
                  <a:pt x="757287" y="406715"/>
                  <a:pt x="770714" y="400597"/>
                  <a:pt x="786307" y="400597"/>
                </a:cubicBezTo>
                <a:close/>
                <a:moveTo>
                  <a:pt x="33082" y="400434"/>
                </a:moveTo>
                <a:cubicBezTo>
                  <a:pt x="54414" y="400434"/>
                  <a:pt x="64593" y="417705"/>
                  <a:pt x="64593" y="437521"/>
                </a:cubicBezTo>
                <a:cubicBezTo>
                  <a:pt x="64593" y="457337"/>
                  <a:pt x="54414" y="474609"/>
                  <a:pt x="33082" y="474609"/>
                </a:cubicBezTo>
                <a:cubicBezTo>
                  <a:pt x="22632" y="474609"/>
                  <a:pt x="12454" y="469303"/>
                  <a:pt x="8772" y="459286"/>
                </a:cubicBezTo>
                <a:lnTo>
                  <a:pt x="8501" y="459286"/>
                </a:lnTo>
                <a:lnTo>
                  <a:pt x="8501" y="498539"/>
                </a:lnTo>
                <a:lnTo>
                  <a:pt x="1" y="498539"/>
                </a:lnTo>
                <a:lnTo>
                  <a:pt x="1" y="402546"/>
                </a:lnTo>
                <a:lnTo>
                  <a:pt x="1" y="402437"/>
                </a:lnTo>
                <a:lnTo>
                  <a:pt x="7852" y="402437"/>
                </a:lnTo>
                <a:lnTo>
                  <a:pt x="7852" y="415756"/>
                </a:lnTo>
                <a:lnTo>
                  <a:pt x="8122" y="415756"/>
                </a:lnTo>
                <a:cubicBezTo>
                  <a:pt x="12076" y="406227"/>
                  <a:pt x="21821" y="400434"/>
                  <a:pt x="33082" y="400434"/>
                </a:cubicBezTo>
                <a:close/>
                <a:moveTo>
                  <a:pt x="1991887" y="400380"/>
                </a:moveTo>
                <a:cubicBezTo>
                  <a:pt x="2005855" y="400380"/>
                  <a:pt x="2017009" y="407689"/>
                  <a:pt x="2017550" y="422903"/>
                </a:cubicBezTo>
                <a:lnTo>
                  <a:pt x="2008996" y="422903"/>
                </a:lnTo>
                <a:cubicBezTo>
                  <a:pt x="2008563" y="412291"/>
                  <a:pt x="2000441" y="407581"/>
                  <a:pt x="1990696" y="407581"/>
                </a:cubicBezTo>
                <a:cubicBezTo>
                  <a:pt x="1983061" y="407581"/>
                  <a:pt x="1974128" y="410559"/>
                  <a:pt x="1974128" y="419655"/>
                </a:cubicBezTo>
                <a:cubicBezTo>
                  <a:pt x="1974128" y="427235"/>
                  <a:pt x="1982845" y="429942"/>
                  <a:pt x="1988638" y="431458"/>
                </a:cubicBezTo>
                <a:lnTo>
                  <a:pt x="2000008" y="434056"/>
                </a:lnTo>
                <a:cubicBezTo>
                  <a:pt x="2009808" y="435572"/>
                  <a:pt x="2019986" y="441257"/>
                  <a:pt x="2019986" y="453493"/>
                </a:cubicBezTo>
                <a:cubicBezTo>
                  <a:pt x="2019986" y="468707"/>
                  <a:pt x="2004935" y="474555"/>
                  <a:pt x="1991887" y="474555"/>
                </a:cubicBezTo>
                <a:cubicBezTo>
                  <a:pt x="1975590" y="474555"/>
                  <a:pt x="1964437" y="466921"/>
                  <a:pt x="1963083" y="449812"/>
                </a:cubicBezTo>
                <a:lnTo>
                  <a:pt x="1971638" y="449812"/>
                </a:lnTo>
                <a:cubicBezTo>
                  <a:pt x="1972341" y="461344"/>
                  <a:pt x="1980842" y="467354"/>
                  <a:pt x="1992266" y="467354"/>
                </a:cubicBezTo>
                <a:cubicBezTo>
                  <a:pt x="2000279" y="467354"/>
                  <a:pt x="2011432" y="463835"/>
                  <a:pt x="2011432" y="454035"/>
                </a:cubicBezTo>
                <a:cubicBezTo>
                  <a:pt x="2011432" y="445913"/>
                  <a:pt x="2003798" y="443206"/>
                  <a:pt x="1996110" y="441257"/>
                </a:cubicBezTo>
                <a:lnTo>
                  <a:pt x="1985119" y="438821"/>
                </a:lnTo>
                <a:cubicBezTo>
                  <a:pt x="1973966" y="435843"/>
                  <a:pt x="1965574" y="432053"/>
                  <a:pt x="1965574" y="420088"/>
                </a:cubicBezTo>
                <a:cubicBezTo>
                  <a:pt x="1965574" y="405848"/>
                  <a:pt x="1979542" y="400380"/>
                  <a:pt x="1991887" y="400380"/>
                </a:cubicBezTo>
                <a:close/>
                <a:moveTo>
                  <a:pt x="1605799" y="400380"/>
                </a:moveTo>
                <a:cubicBezTo>
                  <a:pt x="1615003" y="400380"/>
                  <a:pt x="1623341" y="404874"/>
                  <a:pt x="1625886" y="414132"/>
                </a:cubicBezTo>
                <a:cubicBezTo>
                  <a:pt x="1630109" y="404874"/>
                  <a:pt x="1638934" y="400380"/>
                  <a:pt x="1648138" y="400380"/>
                </a:cubicBezTo>
                <a:cubicBezTo>
                  <a:pt x="1663460" y="400380"/>
                  <a:pt x="1671365" y="408393"/>
                  <a:pt x="1671365" y="424961"/>
                </a:cubicBezTo>
                <a:lnTo>
                  <a:pt x="1671365" y="472497"/>
                </a:lnTo>
                <a:lnTo>
                  <a:pt x="1662811" y="472497"/>
                </a:lnTo>
                <a:lnTo>
                  <a:pt x="1662811" y="425394"/>
                </a:lnTo>
                <a:cubicBezTo>
                  <a:pt x="1662811" y="413861"/>
                  <a:pt x="1658479" y="407635"/>
                  <a:pt x="1646243" y="407635"/>
                </a:cubicBezTo>
                <a:cubicBezTo>
                  <a:pt x="1631462" y="407635"/>
                  <a:pt x="1627239" y="419871"/>
                  <a:pt x="1627239" y="432919"/>
                </a:cubicBezTo>
                <a:lnTo>
                  <a:pt x="1627239" y="472551"/>
                </a:lnTo>
                <a:lnTo>
                  <a:pt x="1618685" y="472551"/>
                </a:lnTo>
                <a:lnTo>
                  <a:pt x="1618685" y="425015"/>
                </a:lnTo>
                <a:cubicBezTo>
                  <a:pt x="1618847" y="415540"/>
                  <a:pt x="1614895" y="407635"/>
                  <a:pt x="1604012" y="407635"/>
                </a:cubicBezTo>
                <a:cubicBezTo>
                  <a:pt x="1589231" y="407635"/>
                  <a:pt x="1583276" y="418788"/>
                  <a:pt x="1583113" y="433407"/>
                </a:cubicBezTo>
                <a:lnTo>
                  <a:pt x="1583113" y="472497"/>
                </a:lnTo>
                <a:lnTo>
                  <a:pt x="1574559" y="472497"/>
                </a:lnTo>
                <a:lnTo>
                  <a:pt x="1574559" y="402437"/>
                </a:lnTo>
                <a:lnTo>
                  <a:pt x="1574613" y="402437"/>
                </a:lnTo>
                <a:lnTo>
                  <a:pt x="1582464" y="402437"/>
                </a:lnTo>
                <a:lnTo>
                  <a:pt x="1582464" y="414240"/>
                </a:lnTo>
                <a:lnTo>
                  <a:pt x="1582843" y="414240"/>
                </a:lnTo>
                <a:cubicBezTo>
                  <a:pt x="1587336" y="405848"/>
                  <a:pt x="1594646" y="400380"/>
                  <a:pt x="1605799" y="400380"/>
                </a:cubicBezTo>
                <a:close/>
                <a:moveTo>
                  <a:pt x="1383275" y="400380"/>
                </a:moveTo>
                <a:cubicBezTo>
                  <a:pt x="1395620" y="400380"/>
                  <a:pt x="1409047" y="404170"/>
                  <a:pt x="1409047" y="422903"/>
                </a:cubicBezTo>
                <a:lnTo>
                  <a:pt x="1409047" y="460099"/>
                </a:lnTo>
                <a:cubicBezTo>
                  <a:pt x="1409047" y="463347"/>
                  <a:pt x="1410671" y="465242"/>
                  <a:pt x="1414082" y="465242"/>
                </a:cubicBezTo>
                <a:cubicBezTo>
                  <a:pt x="1415003" y="465242"/>
                  <a:pt x="1416140" y="464971"/>
                  <a:pt x="1416789" y="464701"/>
                </a:cubicBezTo>
                <a:lnTo>
                  <a:pt x="1416789" y="471902"/>
                </a:lnTo>
                <a:cubicBezTo>
                  <a:pt x="1414894" y="472281"/>
                  <a:pt x="1413541" y="472443"/>
                  <a:pt x="1411213" y="472443"/>
                </a:cubicBezTo>
                <a:cubicBezTo>
                  <a:pt x="1402496" y="472443"/>
                  <a:pt x="1401196" y="467570"/>
                  <a:pt x="1401196" y="460207"/>
                </a:cubicBezTo>
                <a:lnTo>
                  <a:pt x="1400926" y="460207"/>
                </a:lnTo>
                <a:cubicBezTo>
                  <a:pt x="1394970" y="469303"/>
                  <a:pt x="1388852" y="474446"/>
                  <a:pt x="1375373" y="474446"/>
                </a:cubicBezTo>
                <a:cubicBezTo>
                  <a:pt x="1361892" y="474446"/>
                  <a:pt x="1351876" y="468058"/>
                  <a:pt x="1351876" y="453927"/>
                </a:cubicBezTo>
                <a:cubicBezTo>
                  <a:pt x="1351876" y="434219"/>
                  <a:pt x="1371042" y="433569"/>
                  <a:pt x="1389502" y="431403"/>
                </a:cubicBezTo>
                <a:cubicBezTo>
                  <a:pt x="1396540" y="430591"/>
                  <a:pt x="1400493" y="429671"/>
                  <a:pt x="1400493" y="421929"/>
                </a:cubicBezTo>
                <a:cubicBezTo>
                  <a:pt x="1400493" y="410396"/>
                  <a:pt x="1392209" y="407527"/>
                  <a:pt x="1382193" y="407527"/>
                </a:cubicBezTo>
                <a:cubicBezTo>
                  <a:pt x="1371584" y="407527"/>
                  <a:pt x="1363733" y="412400"/>
                  <a:pt x="1363462" y="423824"/>
                </a:cubicBezTo>
                <a:lnTo>
                  <a:pt x="1354933" y="423824"/>
                </a:lnTo>
                <a:lnTo>
                  <a:pt x="1363387" y="405977"/>
                </a:lnTo>
                <a:cubicBezTo>
                  <a:pt x="1368375" y="402153"/>
                  <a:pt x="1375265" y="400380"/>
                  <a:pt x="1383275" y="400380"/>
                </a:cubicBezTo>
                <a:close/>
                <a:moveTo>
                  <a:pt x="1314896" y="400380"/>
                </a:moveTo>
                <a:cubicBezTo>
                  <a:pt x="1329840" y="400380"/>
                  <a:pt x="1341371" y="408393"/>
                  <a:pt x="1343267" y="424419"/>
                </a:cubicBezTo>
                <a:lnTo>
                  <a:pt x="1334713" y="424419"/>
                </a:lnTo>
                <a:cubicBezTo>
                  <a:pt x="1332385" y="413970"/>
                  <a:pt x="1325995" y="407581"/>
                  <a:pt x="1314896" y="407581"/>
                </a:cubicBezTo>
                <a:cubicBezTo>
                  <a:pt x="1298438" y="407581"/>
                  <a:pt x="1290315" y="422524"/>
                  <a:pt x="1290315" y="437467"/>
                </a:cubicBezTo>
                <a:cubicBezTo>
                  <a:pt x="1290315" y="452411"/>
                  <a:pt x="1298438" y="467354"/>
                  <a:pt x="1314896" y="467354"/>
                </a:cubicBezTo>
                <a:cubicBezTo>
                  <a:pt x="1325509" y="467354"/>
                  <a:pt x="1334171" y="459070"/>
                  <a:pt x="1335253" y="447375"/>
                </a:cubicBezTo>
                <a:lnTo>
                  <a:pt x="1343809" y="447375"/>
                </a:lnTo>
                <a:cubicBezTo>
                  <a:pt x="1341534" y="464214"/>
                  <a:pt x="1330489" y="474555"/>
                  <a:pt x="1314896" y="474555"/>
                </a:cubicBezTo>
                <a:cubicBezTo>
                  <a:pt x="1293457" y="474555"/>
                  <a:pt x="1281762" y="457608"/>
                  <a:pt x="1281762" y="437467"/>
                </a:cubicBezTo>
                <a:cubicBezTo>
                  <a:pt x="1281762" y="417326"/>
                  <a:pt x="1293457" y="400380"/>
                  <a:pt x="1314896" y="400380"/>
                </a:cubicBezTo>
                <a:close/>
                <a:moveTo>
                  <a:pt x="298703" y="400380"/>
                </a:moveTo>
                <a:cubicBezTo>
                  <a:pt x="320143" y="400380"/>
                  <a:pt x="331839" y="417326"/>
                  <a:pt x="331839" y="437467"/>
                </a:cubicBezTo>
                <a:cubicBezTo>
                  <a:pt x="331839" y="457554"/>
                  <a:pt x="320143" y="474555"/>
                  <a:pt x="298703" y="474555"/>
                </a:cubicBezTo>
                <a:cubicBezTo>
                  <a:pt x="277263" y="474555"/>
                  <a:pt x="265568" y="457608"/>
                  <a:pt x="265568" y="437467"/>
                </a:cubicBezTo>
                <a:cubicBezTo>
                  <a:pt x="265568" y="417326"/>
                  <a:pt x="277263" y="400380"/>
                  <a:pt x="298703" y="400380"/>
                </a:cubicBezTo>
                <a:close/>
                <a:moveTo>
                  <a:pt x="105470" y="400380"/>
                </a:moveTo>
                <a:cubicBezTo>
                  <a:pt x="117814" y="400380"/>
                  <a:pt x="131241" y="404170"/>
                  <a:pt x="131241" y="422903"/>
                </a:cubicBezTo>
                <a:lnTo>
                  <a:pt x="131241" y="460099"/>
                </a:lnTo>
                <a:cubicBezTo>
                  <a:pt x="131241" y="463347"/>
                  <a:pt x="132866" y="465242"/>
                  <a:pt x="136276" y="465242"/>
                </a:cubicBezTo>
                <a:cubicBezTo>
                  <a:pt x="137251" y="465242"/>
                  <a:pt x="138334" y="464971"/>
                  <a:pt x="138984" y="464701"/>
                </a:cubicBezTo>
                <a:lnTo>
                  <a:pt x="138984" y="471902"/>
                </a:lnTo>
                <a:cubicBezTo>
                  <a:pt x="137089" y="472281"/>
                  <a:pt x="135735" y="472443"/>
                  <a:pt x="133407" y="472443"/>
                </a:cubicBezTo>
                <a:cubicBezTo>
                  <a:pt x="124690" y="472443"/>
                  <a:pt x="123336" y="467570"/>
                  <a:pt x="123336" y="460207"/>
                </a:cubicBezTo>
                <a:lnTo>
                  <a:pt x="123066" y="460207"/>
                </a:lnTo>
                <a:cubicBezTo>
                  <a:pt x="117110" y="469303"/>
                  <a:pt x="110992" y="474446"/>
                  <a:pt x="97511" y="474446"/>
                </a:cubicBezTo>
                <a:cubicBezTo>
                  <a:pt x="84029" y="474446"/>
                  <a:pt x="74013" y="468058"/>
                  <a:pt x="74013" y="453927"/>
                </a:cubicBezTo>
                <a:cubicBezTo>
                  <a:pt x="74013" y="434219"/>
                  <a:pt x="93179" y="433569"/>
                  <a:pt x="111642" y="431403"/>
                </a:cubicBezTo>
                <a:cubicBezTo>
                  <a:pt x="118680" y="430591"/>
                  <a:pt x="122633" y="429671"/>
                  <a:pt x="122633" y="421929"/>
                </a:cubicBezTo>
                <a:cubicBezTo>
                  <a:pt x="122633" y="410396"/>
                  <a:pt x="114349" y="407527"/>
                  <a:pt x="104333" y="407527"/>
                </a:cubicBezTo>
                <a:cubicBezTo>
                  <a:pt x="93721" y="407527"/>
                  <a:pt x="85870" y="412400"/>
                  <a:pt x="85599" y="423824"/>
                </a:cubicBezTo>
                <a:lnTo>
                  <a:pt x="77125" y="423824"/>
                </a:lnTo>
                <a:lnTo>
                  <a:pt x="85580" y="405977"/>
                </a:lnTo>
                <a:cubicBezTo>
                  <a:pt x="90568" y="402153"/>
                  <a:pt x="97457" y="400380"/>
                  <a:pt x="105470" y="400380"/>
                </a:cubicBezTo>
                <a:close/>
                <a:moveTo>
                  <a:pt x="1532220" y="400326"/>
                </a:moveTo>
                <a:cubicBezTo>
                  <a:pt x="1554472" y="400326"/>
                  <a:pt x="1563731" y="419980"/>
                  <a:pt x="1563027" y="439687"/>
                </a:cubicBezTo>
                <a:lnTo>
                  <a:pt x="1509101" y="439687"/>
                </a:lnTo>
                <a:lnTo>
                  <a:pt x="1509155" y="439741"/>
                </a:lnTo>
                <a:cubicBezTo>
                  <a:pt x="1509318" y="452248"/>
                  <a:pt x="1515815" y="467300"/>
                  <a:pt x="1532220" y="467300"/>
                </a:cubicBezTo>
                <a:cubicBezTo>
                  <a:pt x="1544727" y="467300"/>
                  <a:pt x="1551495" y="459991"/>
                  <a:pt x="1554202" y="449379"/>
                </a:cubicBezTo>
                <a:lnTo>
                  <a:pt x="1562756" y="449379"/>
                </a:lnTo>
                <a:cubicBezTo>
                  <a:pt x="1559074" y="465296"/>
                  <a:pt x="1549870" y="474501"/>
                  <a:pt x="1532220" y="474501"/>
                </a:cubicBezTo>
                <a:cubicBezTo>
                  <a:pt x="1509968" y="474501"/>
                  <a:pt x="1500601" y="457392"/>
                  <a:pt x="1500601" y="437413"/>
                </a:cubicBezTo>
                <a:cubicBezTo>
                  <a:pt x="1500601" y="418951"/>
                  <a:pt x="1509968" y="400326"/>
                  <a:pt x="1532220" y="400326"/>
                </a:cubicBezTo>
                <a:close/>
                <a:moveTo>
                  <a:pt x="558693" y="400326"/>
                </a:moveTo>
                <a:cubicBezTo>
                  <a:pt x="580945" y="400326"/>
                  <a:pt x="590204" y="419980"/>
                  <a:pt x="589500" y="439687"/>
                </a:cubicBezTo>
                <a:lnTo>
                  <a:pt x="535574" y="439687"/>
                </a:lnTo>
                <a:lnTo>
                  <a:pt x="535628" y="439741"/>
                </a:lnTo>
                <a:cubicBezTo>
                  <a:pt x="535791" y="452248"/>
                  <a:pt x="542288" y="467300"/>
                  <a:pt x="558693" y="467300"/>
                </a:cubicBezTo>
                <a:cubicBezTo>
                  <a:pt x="571200" y="467300"/>
                  <a:pt x="577968" y="459991"/>
                  <a:pt x="580675" y="449379"/>
                </a:cubicBezTo>
                <a:lnTo>
                  <a:pt x="589228" y="449379"/>
                </a:lnTo>
                <a:cubicBezTo>
                  <a:pt x="585548" y="465296"/>
                  <a:pt x="576343" y="474501"/>
                  <a:pt x="558693" y="474501"/>
                </a:cubicBezTo>
                <a:cubicBezTo>
                  <a:pt x="536441" y="474501"/>
                  <a:pt x="527074" y="457392"/>
                  <a:pt x="527074" y="437413"/>
                </a:cubicBezTo>
                <a:cubicBezTo>
                  <a:pt x="527074" y="418951"/>
                  <a:pt x="536441" y="400326"/>
                  <a:pt x="558693" y="400326"/>
                </a:cubicBezTo>
                <a:close/>
                <a:moveTo>
                  <a:pt x="1234495" y="384787"/>
                </a:moveTo>
                <a:lnTo>
                  <a:pt x="1215058" y="434490"/>
                </a:lnTo>
                <a:lnTo>
                  <a:pt x="1253228" y="434490"/>
                </a:lnTo>
                <a:close/>
                <a:moveTo>
                  <a:pt x="2037366" y="381322"/>
                </a:moveTo>
                <a:lnTo>
                  <a:pt x="2045921" y="381322"/>
                </a:lnTo>
                <a:lnTo>
                  <a:pt x="2045921" y="402383"/>
                </a:lnTo>
                <a:lnTo>
                  <a:pt x="2045921" y="402437"/>
                </a:lnTo>
                <a:lnTo>
                  <a:pt x="2060160" y="402437"/>
                </a:lnTo>
                <a:lnTo>
                  <a:pt x="2060160" y="409638"/>
                </a:lnTo>
                <a:lnTo>
                  <a:pt x="2045921" y="409638"/>
                </a:lnTo>
                <a:lnTo>
                  <a:pt x="2045921" y="456904"/>
                </a:lnTo>
                <a:cubicBezTo>
                  <a:pt x="2045921" y="462481"/>
                  <a:pt x="2046733" y="465729"/>
                  <a:pt x="2052851" y="466108"/>
                </a:cubicBezTo>
                <a:cubicBezTo>
                  <a:pt x="2055287" y="466108"/>
                  <a:pt x="2057724" y="465946"/>
                  <a:pt x="2060160" y="465675"/>
                </a:cubicBezTo>
                <a:lnTo>
                  <a:pt x="2060160" y="472985"/>
                </a:lnTo>
                <a:cubicBezTo>
                  <a:pt x="2057561" y="472985"/>
                  <a:pt x="2055125" y="473255"/>
                  <a:pt x="2052580" y="473255"/>
                </a:cubicBezTo>
                <a:cubicBezTo>
                  <a:pt x="2041156" y="473255"/>
                  <a:pt x="2037258" y="469465"/>
                  <a:pt x="2037366" y="457500"/>
                </a:cubicBezTo>
                <a:lnTo>
                  <a:pt x="2037366" y="409584"/>
                </a:lnTo>
                <a:lnTo>
                  <a:pt x="2025130" y="409584"/>
                </a:lnTo>
                <a:lnTo>
                  <a:pt x="2025130" y="402383"/>
                </a:lnTo>
                <a:lnTo>
                  <a:pt x="2037366" y="402383"/>
                </a:lnTo>
                <a:close/>
                <a:moveTo>
                  <a:pt x="422526" y="381322"/>
                </a:moveTo>
                <a:lnTo>
                  <a:pt x="431081" y="381322"/>
                </a:lnTo>
                <a:lnTo>
                  <a:pt x="431081" y="402383"/>
                </a:lnTo>
                <a:lnTo>
                  <a:pt x="431081" y="402437"/>
                </a:lnTo>
                <a:lnTo>
                  <a:pt x="445320" y="402437"/>
                </a:lnTo>
                <a:lnTo>
                  <a:pt x="445320" y="409638"/>
                </a:lnTo>
                <a:lnTo>
                  <a:pt x="431081" y="409638"/>
                </a:lnTo>
                <a:lnTo>
                  <a:pt x="431081" y="456904"/>
                </a:lnTo>
                <a:cubicBezTo>
                  <a:pt x="431081" y="462481"/>
                  <a:pt x="431893" y="465729"/>
                  <a:pt x="438011" y="466108"/>
                </a:cubicBezTo>
                <a:cubicBezTo>
                  <a:pt x="440447" y="466108"/>
                  <a:pt x="442883" y="465946"/>
                  <a:pt x="445320" y="465675"/>
                </a:cubicBezTo>
                <a:lnTo>
                  <a:pt x="445320" y="472985"/>
                </a:lnTo>
                <a:cubicBezTo>
                  <a:pt x="442721" y="472985"/>
                  <a:pt x="440285" y="473255"/>
                  <a:pt x="437740" y="473255"/>
                </a:cubicBezTo>
                <a:cubicBezTo>
                  <a:pt x="426316" y="473255"/>
                  <a:pt x="422418" y="469465"/>
                  <a:pt x="422526" y="457500"/>
                </a:cubicBezTo>
                <a:lnTo>
                  <a:pt x="422526" y="409584"/>
                </a:lnTo>
                <a:lnTo>
                  <a:pt x="410290" y="409584"/>
                </a:lnTo>
                <a:lnTo>
                  <a:pt x="410290" y="402383"/>
                </a:lnTo>
                <a:lnTo>
                  <a:pt x="422526" y="402383"/>
                </a:lnTo>
                <a:close/>
                <a:moveTo>
                  <a:pt x="196211" y="381322"/>
                </a:moveTo>
                <a:lnTo>
                  <a:pt x="204766" y="381322"/>
                </a:lnTo>
                <a:lnTo>
                  <a:pt x="204766" y="402383"/>
                </a:lnTo>
                <a:lnTo>
                  <a:pt x="204766" y="402437"/>
                </a:lnTo>
                <a:lnTo>
                  <a:pt x="219005" y="402437"/>
                </a:lnTo>
                <a:lnTo>
                  <a:pt x="219005" y="409638"/>
                </a:lnTo>
                <a:lnTo>
                  <a:pt x="204766" y="409638"/>
                </a:lnTo>
                <a:lnTo>
                  <a:pt x="204766" y="456904"/>
                </a:lnTo>
                <a:cubicBezTo>
                  <a:pt x="204766" y="462481"/>
                  <a:pt x="205578" y="465729"/>
                  <a:pt x="211696" y="466108"/>
                </a:cubicBezTo>
                <a:cubicBezTo>
                  <a:pt x="214132" y="466108"/>
                  <a:pt x="216569" y="465946"/>
                  <a:pt x="219005" y="465675"/>
                </a:cubicBezTo>
                <a:lnTo>
                  <a:pt x="219005" y="472985"/>
                </a:lnTo>
                <a:cubicBezTo>
                  <a:pt x="216406" y="472985"/>
                  <a:pt x="213970" y="473255"/>
                  <a:pt x="211425" y="473255"/>
                </a:cubicBezTo>
                <a:cubicBezTo>
                  <a:pt x="200001" y="473255"/>
                  <a:pt x="196103" y="469465"/>
                  <a:pt x="196211" y="457500"/>
                </a:cubicBezTo>
                <a:lnTo>
                  <a:pt x="196211" y="409584"/>
                </a:lnTo>
                <a:lnTo>
                  <a:pt x="183975" y="409584"/>
                </a:lnTo>
                <a:lnTo>
                  <a:pt x="183975" y="402383"/>
                </a:lnTo>
                <a:lnTo>
                  <a:pt x="196211" y="402383"/>
                </a:lnTo>
                <a:close/>
                <a:moveTo>
                  <a:pt x="1229730" y="375583"/>
                </a:moveTo>
                <a:lnTo>
                  <a:pt x="1240017" y="375583"/>
                </a:lnTo>
                <a:lnTo>
                  <a:pt x="1278025" y="472551"/>
                </a:lnTo>
                <a:lnTo>
                  <a:pt x="1268117" y="472551"/>
                </a:lnTo>
                <a:lnTo>
                  <a:pt x="1256314" y="442394"/>
                </a:lnTo>
                <a:lnTo>
                  <a:pt x="1212189" y="442394"/>
                </a:lnTo>
                <a:lnTo>
                  <a:pt x="1200548" y="472551"/>
                </a:lnTo>
                <a:lnTo>
                  <a:pt x="1190640" y="472551"/>
                </a:lnTo>
                <a:close/>
                <a:moveTo>
                  <a:pt x="1779541" y="375529"/>
                </a:moveTo>
                <a:lnTo>
                  <a:pt x="1856369" y="375529"/>
                </a:lnTo>
                <a:lnTo>
                  <a:pt x="1856369" y="383434"/>
                </a:lnTo>
                <a:lnTo>
                  <a:pt x="1822584" y="383434"/>
                </a:lnTo>
                <a:lnTo>
                  <a:pt x="1822584" y="472497"/>
                </a:lnTo>
                <a:lnTo>
                  <a:pt x="1813326" y="472497"/>
                </a:lnTo>
                <a:lnTo>
                  <a:pt x="1813326" y="383434"/>
                </a:lnTo>
                <a:lnTo>
                  <a:pt x="1779541" y="383434"/>
                </a:lnTo>
                <a:close/>
                <a:moveTo>
                  <a:pt x="946243" y="375529"/>
                </a:moveTo>
                <a:lnTo>
                  <a:pt x="957775" y="375529"/>
                </a:lnTo>
                <a:lnTo>
                  <a:pt x="957775" y="412616"/>
                </a:lnTo>
                <a:lnTo>
                  <a:pt x="958046" y="412616"/>
                </a:lnTo>
                <a:cubicBezTo>
                  <a:pt x="961835" y="404224"/>
                  <a:pt x="971743" y="400651"/>
                  <a:pt x="980189" y="400651"/>
                </a:cubicBezTo>
                <a:cubicBezTo>
                  <a:pt x="998652" y="400651"/>
                  <a:pt x="1004336" y="411263"/>
                  <a:pt x="1004336" y="426314"/>
                </a:cubicBezTo>
                <a:lnTo>
                  <a:pt x="1004336" y="472498"/>
                </a:lnTo>
                <a:lnTo>
                  <a:pt x="992804" y="472498"/>
                </a:lnTo>
                <a:lnTo>
                  <a:pt x="992804" y="424961"/>
                </a:lnTo>
                <a:cubicBezTo>
                  <a:pt x="992804" y="416406"/>
                  <a:pt x="987391" y="410830"/>
                  <a:pt x="978566" y="410830"/>
                </a:cubicBezTo>
                <a:cubicBezTo>
                  <a:pt x="964596" y="410830"/>
                  <a:pt x="957775" y="420196"/>
                  <a:pt x="957775" y="432811"/>
                </a:cubicBezTo>
                <a:lnTo>
                  <a:pt x="957775" y="472443"/>
                </a:lnTo>
                <a:lnTo>
                  <a:pt x="946243" y="472443"/>
                </a:lnTo>
                <a:close/>
                <a:moveTo>
                  <a:pt x="641531" y="375529"/>
                </a:moveTo>
                <a:lnTo>
                  <a:pt x="659181" y="375529"/>
                </a:lnTo>
                <a:lnTo>
                  <a:pt x="689717" y="457013"/>
                </a:lnTo>
                <a:lnTo>
                  <a:pt x="720416" y="375529"/>
                </a:lnTo>
                <a:lnTo>
                  <a:pt x="738066" y="375529"/>
                </a:lnTo>
                <a:lnTo>
                  <a:pt x="738066" y="472497"/>
                </a:lnTo>
                <a:lnTo>
                  <a:pt x="725830" y="472497"/>
                </a:lnTo>
                <a:lnTo>
                  <a:pt x="725830" y="391826"/>
                </a:lnTo>
                <a:lnTo>
                  <a:pt x="725560" y="391826"/>
                </a:lnTo>
                <a:lnTo>
                  <a:pt x="695294" y="472497"/>
                </a:lnTo>
                <a:lnTo>
                  <a:pt x="684303" y="472497"/>
                </a:lnTo>
                <a:lnTo>
                  <a:pt x="654038" y="391826"/>
                </a:lnTo>
                <a:lnTo>
                  <a:pt x="653767" y="391826"/>
                </a:lnTo>
                <a:lnTo>
                  <a:pt x="653767" y="472497"/>
                </a:lnTo>
                <a:lnTo>
                  <a:pt x="641531" y="472497"/>
                </a:lnTo>
                <a:close/>
                <a:moveTo>
                  <a:pt x="457556" y="375529"/>
                </a:moveTo>
                <a:lnTo>
                  <a:pt x="466110" y="375529"/>
                </a:lnTo>
                <a:lnTo>
                  <a:pt x="466110" y="414511"/>
                </a:lnTo>
                <a:lnTo>
                  <a:pt x="466381" y="414511"/>
                </a:lnTo>
                <a:cubicBezTo>
                  <a:pt x="469521" y="406065"/>
                  <a:pt x="478888" y="400380"/>
                  <a:pt x="488796" y="400380"/>
                </a:cubicBezTo>
                <a:cubicBezTo>
                  <a:pt x="508450" y="400380"/>
                  <a:pt x="514459" y="410721"/>
                  <a:pt x="514459" y="427397"/>
                </a:cubicBezTo>
                <a:lnTo>
                  <a:pt x="514459" y="472497"/>
                </a:lnTo>
                <a:lnTo>
                  <a:pt x="505905" y="472497"/>
                </a:lnTo>
                <a:lnTo>
                  <a:pt x="505905" y="428805"/>
                </a:lnTo>
                <a:cubicBezTo>
                  <a:pt x="505905" y="416731"/>
                  <a:pt x="501952" y="407635"/>
                  <a:pt x="488092" y="407635"/>
                </a:cubicBezTo>
                <a:cubicBezTo>
                  <a:pt x="474232" y="407635"/>
                  <a:pt x="466381" y="417922"/>
                  <a:pt x="466110" y="431674"/>
                </a:cubicBezTo>
                <a:lnTo>
                  <a:pt x="466110" y="472552"/>
                </a:lnTo>
                <a:lnTo>
                  <a:pt x="457556" y="472552"/>
                </a:lnTo>
                <a:lnTo>
                  <a:pt x="457556" y="375583"/>
                </a:lnTo>
                <a:close/>
                <a:moveTo>
                  <a:pt x="366218" y="375529"/>
                </a:moveTo>
                <a:cubicBezTo>
                  <a:pt x="368654" y="375529"/>
                  <a:pt x="370713" y="375691"/>
                  <a:pt x="373419" y="376070"/>
                </a:cubicBezTo>
                <a:lnTo>
                  <a:pt x="373419" y="383380"/>
                </a:lnTo>
                <a:cubicBezTo>
                  <a:pt x="371091" y="382946"/>
                  <a:pt x="369197" y="382676"/>
                  <a:pt x="367138" y="382676"/>
                </a:cubicBezTo>
                <a:cubicBezTo>
                  <a:pt x="357665" y="382676"/>
                  <a:pt x="357934" y="388631"/>
                  <a:pt x="357772" y="396265"/>
                </a:cubicBezTo>
                <a:lnTo>
                  <a:pt x="357772" y="402383"/>
                </a:lnTo>
                <a:lnTo>
                  <a:pt x="371632" y="402383"/>
                </a:lnTo>
                <a:lnTo>
                  <a:pt x="371632" y="409584"/>
                </a:lnTo>
                <a:lnTo>
                  <a:pt x="371632" y="409639"/>
                </a:lnTo>
                <a:lnTo>
                  <a:pt x="357772" y="409639"/>
                </a:lnTo>
                <a:lnTo>
                  <a:pt x="357772" y="472497"/>
                </a:lnTo>
                <a:lnTo>
                  <a:pt x="349217" y="472497"/>
                </a:lnTo>
                <a:lnTo>
                  <a:pt x="349217" y="409639"/>
                </a:lnTo>
                <a:lnTo>
                  <a:pt x="337252" y="409639"/>
                </a:lnTo>
                <a:lnTo>
                  <a:pt x="337252" y="402438"/>
                </a:lnTo>
                <a:lnTo>
                  <a:pt x="349217" y="402438"/>
                </a:lnTo>
                <a:lnTo>
                  <a:pt x="349217" y="396049"/>
                </a:lnTo>
                <a:cubicBezTo>
                  <a:pt x="349110" y="383975"/>
                  <a:pt x="352466" y="375529"/>
                  <a:pt x="366218" y="375529"/>
                </a:cubicBezTo>
                <a:close/>
                <a:moveTo>
                  <a:pt x="1479377" y="375421"/>
                </a:moveTo>
                <a:lnTo>
                  <a:pt x="1487932" y="375421"/>
                </a:lnTo>
                <a:lnTo>
                  <a:pt x="1487932" y="472389"/>
                </a:lnTo>
                <a:lnTo>
                  <a:pt x="1487878" y="472444"/>
                </a:lnTo>
                <a:lnTo>
                  <a:pt x="1480027" y="472444"/>
                </a:lnTo>
                <a:lnTo>
                  <a:pt x="1480027" y="459125"/>
                </a:lnTo>
                <a:lnTo>
                  <a:pt x="1479756" y="459125"/>
                </a:lnTo>
                <a:cubicBezTo>
                  <a:pt x="1476075" y="468221"/>
                  <a:pt x="1464975" y="474447"/>
                  <a:pt x="1454797" y="474447"/>
                </a:cubicBezTo>
                <a:cubicBezTo>
                  <a:pt x="1433465" y="474447"/>
                  <a:pt x="1423286" y="457176"/>
                  <a:pt x="1423286" y="437360"/>
                </a:cubicBezTo>
                <a:cubicBezTo>
                  <a:pt x="1423286" y="417544"/>
                  <a:pt x="1433465" y="400272"/>
                  <a:pt x="1454797" y="400272"/>
                </a:cubicBezTo>
                <a:cubicBezTo>
                  <a:pt x="1465246" y="400272"/>
                  <a:pt x="1475425" y="405578"/>
                  <a:pt x="1479107" y="415594"/>
                </a:cubicBezTo>
                <a:lnTo>
                  <a:pt x="1479377" y="415594"/>
                </a:lnTo>
                <a:close/>
                <a:moveTo>
                  <a:pt x="1365789" y="180671"/>
                </a:moveTo>
                <a:lnTo>
                  <a:pt x="1365734" y="180725"/>
                </a:lnTo>
                <a:cubicBezTo>
                  <a:pt x="1354960" y="187818"/>
                  <a:pt x="1337960" y="187493"/>
                  <a:pt x="1322529" y="190308"/>
                </a:cubicBezTo>
                <a:cubicBezTo>
                  <a:pt x="1307423" y="192799"/>
                  <a:pt x="1293834" y="198322"/>
                  <a:pt x="1293834" y="216838"/>
                </a:cubicBezTo>
                <a:cubicBezTo>
                  <a:pt x="1293834" y="232593"/>
                  <a:pt x="1313920" y="237196"/>
                  <a:pt x="1326265" y="237196"/>
                </a:cubicBezTo>
                <a:cubicBezTo>
                  <a:pt x="1341695" y="237196"/>
                  <a:pt x="1365789" y="229183"/>
                  <a:pt x="1365789" y="206930"/>
                </a:cubicBezTo>
                <a:close/>
                <a:moveTo>
                  <a:pt x="2845546" y="175258"/>
                </a:moveTo>
                <a:cubicBezTo>
                  <a:pt x="2843109" y="179860"/>
                  <a:pt x="2834555" y="181376"/>
                  <a:pt x="2829358" y="182296"/>
                </a:cubicBezTo>
                <a:cubicBezTo>
                  <a:pt x="2796655" y="188089"/>
                  <a:pt x="2755941" y="187819"/>
                  <a:pt x="2755941" y="218680"/>
                </a:cubicBezTo>
                <a:cubicBezTo>
                  <a:pt x="2755941" y="237954"/>
                  <a:pt x="2773050" y="249866"/>
                  <a:pt x="2791133" y="249866"/>
                </a:cubicBezTo>
                <a:cubicBezTo>
                  <a:pt x="2820478" y="249866"/>
                  <a:pt x="2846466" y="231241"/>
                  <a:pt x="2846196" y="200326"/>
                </a:cubicBezTo>
                <a:lnTo>
                  <a:pt x="2846196" y="175258"/>
                </a:lnTo>
                <a:lnTo>
                  <a:pt x="2846141" y="175258"/>
                </a:lnTo>
                <a:close/>
                <a:moveTo>
                  <a:pt x="1178024" y="124581"/>
                </a:moveTo>
                <a:cubicBezTo>
                  <a:pt x="1154255" y="124581"/>
                  <a:pt x="1136930" y="143097"/>
                  <a:pt x="1136009" y="166866"/>
                </a:cubicBezTo>
                <a:lnTo>
                  <a:pt x="1218143" y="166866"/>
                </a:lnTo>
                <a:cubicBezTo>
                  <a:pt x="1216898" y="144613"/>
                  <a:pt x="1201792" y="124581"/>
                  <a:pt x="1178024" y="124581"/>
                </a:cubicBezTo>
                <a:close/>
                <a:moveTo>
                  <a:pt x="632704" y="124581"/>
                </a:moveTo>
                <a:cubicBezTo>
                  <a:pt x="608935" y="124581"/>
                  <a:pt x="591610" y="143097"/>
                  <a:pt x="590689" y="166866"/>
                </a:cubicBezTo>
                <a:lnTo>
                  <a:pt x="672823" y="166866"/>
                </a:lnTo>
                <a:cubicBezTo>
                  <a:pt x="671578" y="144613"/>
                  <a:pt x="656472" y="124581"/>
                  <a:pt x="632704" y="124581"/>
                </a:cubicBezTo>
                <a:close/>
                <a:moveTo>
                  <a:pt x="234706" y="124526"/>
                </a:moveTo>
                <a:cubicBezTo>
                  <a:pt x="203249" y="124526"/>
                  <a:pt x="189334" y="153275"/>
                  <a:pt x="189334" y="180725"/>
                </a:cubicBezTo>
                <a:cubicBezTo>
                  <a:pt x="189334" y="208175"/>
                  <a:pt x="203249" y="237250"/>
                  <a:pt x="234706" y="237250"/>
                </a:cubicBezTo>
                <a:cubicBezTo>
                  <a:pt x="266161" y="237250"/>
                  <a:pt x="280077" y="208554"/>
                  <a:pt x="280077" y="180725"/>
                </a:cubicBezTo>
                <a:cubicBezTo>
                  <a:pt x="280077" y="153221"/>
                  <a:pt x="266161" y="124526"/>
                  <a:pt x="234706" y="124526"/>
                </a:cubicBezTo>
                <a:close/>
                <a:moveTo>
                  <a:pt x="3896932" y="115322"/>
                </a:moveTo>
                <a:cubicBezTo>
                  <a:pt x="3859953" y="115322"/>
                  <a:pt x="3841545" y="148945"/>
                  <a:pt x="3841545" y="182621"/>
                </a:cubicBezTo>
                <a:cubicBezTo>
                  <a:pt x="3841545" y="216243"/>
                  <a:pt x="3859899" y="249920"/>
                  <a:pt x="3896932" y="249920"/>
                </a:cubicBezTo>
                <a:cubicBezTo>
                  <a:pt x="3933965" y="249920"/>
                  <a:pt x="3952265" y="216297"/>
                  <a:pt x="3952265" y="182621"/>
                </a:cubicBezTo>
                <a:cubicBezTo>
                  <a:pt x="3952265" y="148945"/>
                  <a:pt x="3933911" y="115322"/>
                  <a:pt x="3896932" y="115322"/>
                </a:cubicBezTo>
                <a:close/>
                <a:moveTo>
                  <a:pt x="3739162" y="115322"/>
                </a:moveTo>
                <a:cubicBezTo>
                  <a:pt x="3702183" y="115322"/>
                  <a:pt x="3683774" y="148945"/>
                  <a:pt x="3683774" y="182621"/>
                </a:cubicBezTo>
                <a:cubicBezTo>
                  <a:pt x="3683774" y="216243"/>
                  <a:pt x="3702129" y="249920"/>
                  <a:pt x="3739162" y="249920"/>
                </a:cubicBezTo>
                <a:cubicBezTo>
                  <a:pt x="3776195" y="249920"/>
                  <a:pt x="3794495" y="216297"/>
                  <a:pt x="3794495" y="182621"/>
                </a:cubicBezTo>
                <a:cubicBezTo>
                  <a:pt x="3794495" y="148945"/>
                  <a:pt x="3776141" y="115322"/>
                  <a:pt x="3739162" y="115322"/>
                </a:cubicBezTo>
                <a:close/>
                <a:moveTo>
                  <a:pt x="2986478" y="103682"/>
                </a:moveTo>
                <a:lnTo>
                  <a:pt x="3006944" y="103682"/>
                </a:lnTo>
                <a:lnTo>
                  <a:pt x="3058920" y="238225"/>
                </a:lnTo>
                <a:lnTo>
                  <a:pt x="3107540" y="103682"/>
                </a:lnTo>
                <a:lnTo>
                  <a:pt x="3126815" y="103682"/>
                </a:lnTo>
                <a:lnTo>
                  <a:pt x="3058325" y="285653"/>
                </a:lnTo>
                <a:cubicBezTo>
                  <a:pt x="3047334" y="312291"/>
                  <a:pt x="3040891" y="319925"/>
                  <a:pt x="3016743" y="319925"/>
                </a:cubicBezTo>
                <a:cubicBezTo>
                  <a:pt x="3009110" y="319601"/>
                  <a:pt x="3005103" y="319601"/>
                  <a:pt x="3002071" y="318409"/>
                </a:cubicBezTo>
                <a:lnTo>
                  <a:pt x="3002071" y="302221"/>
                </a:lnTo>
                <a:cubicBezTo>
                  <a:pt x="3006673" y="303141"/>
                  <a:pt x="3010950" y="303737"/>
                  <a:pt x="3015227" y="303737"/>
                </a:cubicBezTo>
                <a:cubicBezTo>
                  <a:pt x="3032336" y="303737"/>
                  <a:pt x="3036343" y="293667"/>
                  <a:pt x="3042732" y="278994"/>
                </a:cubicBezTo>
                <a:lnTo>
                  <a:pt x="3049445" y="260965"/>
                </a:lnTo>
                <a:lnTo>
                  <a:pt x="2986424" y="103790"/>
                </a:lnTo>
                <a:close/>
                <a:moveTo>
                  <a:pt x="2440887" y="103682"/>
                </a:moveTo>
                <a:lnTo>
                  <a:pt x="2460162" y="103682"/>
                </a:lnTo>
                <a:lnTo>
                  <a:pt x="2460162" y="261506"/>
                </a:lnTo>
                <a:lnTo>
                  <a:pt x="2440887" y="261506"/>
                </a:lnTo>
                <a:close/>
                <a:moveTo>
                  <a:pt x="2977274" y="101516"/>
                </a:moveTo>
                <a:lnTo>
                  <a:pt x="2977274" y="120791"/>
                </a:lnTo>
                <a:cubicBezTo>
                  <a:pt x="2942406" y="118950"/>
                  <a:pt x="2918584" y="144667"/>
                  <a:pt x="2918584" y="177369"/>
                </a:cubicBezTo>
                <a:lnTo>
                  <a:pt x="2918584" y="261452"/>
                </a:lnTo>
                <a:lnTo>
                  <a:pt x="2899309" y="261452"/>
                </a:lnTo>
                <a:lnTo>
                  <a:pt x="2899309" y="103682"/>
                </a:lnTo>
                <a:lnTo>
                  <a:pt x="2917068" y="103682"/>
                </a:lnTo>
                <a:lnTo>
                  <a:pt x="2917068" y="140661"/>
                </a:lnTo>
                <a:lnTo>
                  <a:pt x="2917663" y="140661"/>
                </a:lnTo>
                <a:cubicBezTo>
                  <a:pt x="2927463" y="115268"/>
                  <a:pt x="2948849" y="100271"/>
                  <a:pt x="2977274" y="101516"/>
                </a:cubicBezTo>
                <a:close/>
                <a:moveTo>
                  <a:pt x="2419177" y="101516"/>
                </a:moveTo>
                <a:lnTo>
                  <a:pt x="2419177" y="120791"/>
                </a:lnTo>
                <a:cubicBezTo>
                  <a:pt x="2384309" y="118950"/>
                  <a:pt x="2360487" y="144667"/>
                  <a:pt x="2360487" y="177369"/>
                </a:cubicBezTo>
                <a:lnTo>
                  <a:pt x="2360487" y="261452"/>
                </a:lnTo>
                <a:lnTo>
                  <a:pt x="2341212" y="261452"/>
                </a:lnTo>
                <a:lnTo>
                  <a:pt x="2341212" y="103682"/>
                </a:lnTo>
                <a:lnTo>
                  <a:pt x="2358971" y="103682"/>
                </a:lnTo>
                <a:lnTo>
                  <a:pt x="2358971" y="140661"/>
                </a:lnTo>
                <a:lnTo>
                  <a:pt x="2359566" y="140661"/>
                </a:lnTo>
                <a:cubicBezTo>
                  <a:pt x="2369366" y="115268"/>
                  <a:pt x="2390752" y="100271"/>
                  <a:pt x="2419177" y="101516"/>
                </a:cubicBezTo>
                <a:close/>
                <a:moveTo>
                  <a:pt x="319275" y="101083"/>
                </a:moveTo>
                <a:lnTo>
                  <a:pt x="356634" y="101083"/>
                </a:lnTo>
                <a:lnTo>
                  <a:pt x="387820" y="220250"/>
                </a:lnTo>
                <a:lnTo>
                  <a:pt x="388415" y="220250"/>
                </a:lnTo>
                <a:lnTo>
                  <a:pt x="418410" y="101083"/>
                </a:lnTo>
                <a:lnTo>
                  <a:pt x="453927" y="101083"/>
                </a:lnTo>
                <a:lnTo>
                  <a:pt x="482623" y="220250"/>
                </a:lnTo>
                <a:lnTo>
                  <a:pt x="483218" y="220250"/>
                </a:lnTo>
                <a:lnTo>
                  <a:pt x="515650" y="101083"/>
                </a:lnTo>
                <a:lnTo>
                  <a:pt x="551491" y="101083"/>
                </a:lnTo>
                <a:lnTo>
                  <a:pt x="501464" y="260694"/>
                </a:lnTo>
                <a:lnTo>
                  <a:pt x="465351" y="260694"/>
                </a:lnTo>
                <a:lnTo>
                  <a:pt x="435682" y="142123"/>
                </a:lnTo>
                <a:lnTo>
                  <a:pt x="435086" y="142123"/>
                </a:lnTo>
                <a:lnTo>
                  <a:pt x="405741" y="260694"/>
                </a:lnTo>
                <a:lnTo>
                  <a:pt x="368708" y="260694"/>
                </a:lnTo>
                <a:close/>
                <a:moveTo>
                  <a:pt x="3440622" y="99188"/>
                </a:moveTo>
                <a:cubicBezTo>
                  <a:pt x="3474244" y="99188"/>
                  <a:pt x="3500232" y="117217"/>
                  <a:pt x="3504510" y="153330"/>
                </a:cubicBezTo>
                <a:lnTo>
                  <a:pt x="3485235" y="153330"/>
                </a:lnTo>
                <a:lnTo>
                  <a:pt x="3485289" y="153222"/>
                </a:lnTo>
                <a:cubicBezTo>
                  <a:pt x="3480092" y="129670"/>
                  <a:pt x="3465690" y="115322"/>
                  <a:pt x="3440622" y="115322"/>
                </a:cubicBezTo>
                <a:cubicBezTo>
                  <a:pt x="3403589" y="115322"/>
                  <a:pt x="3385234" y="148945"/>
                  <a:pt x="3385234" y="182621"/>
                </a:cubicBezTo>
                <a:cubicBezTo>
                  <a:pt x="3385234" y="216297"/>
                  <a:pt x="3403589" y="249920"/>
                  <a:pt x="3440622" y="249920"/>
                </a:cubicBezTo>
                <a:cubicBezTo>
                  <a:pt x="3464499" y="249920"/>
                  <a:pt x="3484044" y="231241"/>
                  <a:pt x="3486480" y="204982"/>
                </a:cubicBezTo>
                <a:lnTo>
                  <a:pt x="3505755" y="204982"/>
                </a:lnTo>
                <a:cubicBezTo>
                  <a:pt x="3500557" y="242935"/>
                  <a:pt x="3475814" y="266162"/>
                  <a:pt x="3440622" y="266162"/>
                </a:cubicBezTo>
                <a:cubicBezTo>
                  <a:pt x="3392327" y="266162"/>
                  <a:pt x="3366014" y="227938"/>
                  <a:pt x="3366014" y="182675"/>
                </a:cubicBezTo>
                <a:cubicBezTo>
                  <a:pt x="3366014" y="137412"/>
                  <a:pt x="3392327" y="99188"/>
                  <a:pt x="3440622" y="99188"/>
                </a:cubicBezTo>
                <a:close/>
                <a:moveTo>
                  <a:pt x="3896932" y="99134"/>
                </a:moveTo>
                <a:cubicBezTo>
                  <a:pt x="3945227" y="99134"/>
                  <a:pt x="3971540" y="137358"/>
                  <a:pt x="3971540" y="182621"/>
                </a:cubicBezTo>
                <a:cubicBezTo>
                  <a:pt x="3971540" y="227884"/>
                  <a:pt x="3945227" y="266108"/>
                  <a:pt x="3896932" y="266108"/>
                </a:cubicBezTo>
                <a:cubicBezTo>
                  <a:pt x="3848637" y="266108"/>
                  <a:pt x="3822324" y="227884"/>
                  <a:pt x="3822324" y="182621"/>
                </a:cubicBezTo>
                <a:cubicBezTo>
                  <a:pt x="3822324" y="137358"/>
                  <a:pt x="3848637" y="99134"/>
                  <a:pt x="3896932" y="99134"/>
                </a:cubicBezTo>
                <a:close/>
                <a:moveTo>
                  <a:pt x="3739162" y="99134"/>
                </a:moveTo>
                <a:cubicBezTo>
                  <a:pt x="3787456" y="99134"/>
                  <a:pt x="3813770" y="137358"/>
                  <a:pt x="3813770" y="182621"/>
                </a:cubicBezTo>
                <a:cubicBezTo>
                  <a:pt x="3813770" y="227884"/>
                  <a:pt x="3787456" y="266108"/>
                  <a:pt x="3739162" y="266108"/>
                </a:cubicBezTo>
                <a:cubicBezTo>
                  <a:pt x="3690867" y="266108"/>
                  <a:pt x="3664554" y="227884"/>
                  <a:pt x="3664554" y="182621"/>
                </a:cubicBezTo>
                <a:cubicBezTo>
                  <a:pt x="3664554" y="137358"/>
                  <a:pt x="3690867" y="99134"/>
                  <a:pt x="3739162" y="99134"/>
                </a:cubicBezTo>
                <a:close/>
                <a:moveTo>
                  <a:pt x="2807267" y="99134"/>
                </a:moveTo>
                <a:cubicBezTo>
                  <a:pt x="2835097" y="99134"/>
                  <a:pt x="2865362" y="107688"/>
                  <a:pt x="2865362" y="149919"/>
                </a:cubicBezTo>
                <a:lnTo>
                  <a:pt x="2865362" y="233731"/>
                </a:lnTo>
                <a:cubicBezTo>
                  <a:pt x="2865362" y="241040"/>
                  <a:pt x="2869043" y="245372"/>
                  <a:pt x="2876678" y="245372"/>
                </a:cubicBezTo>
                <a:cubicBezTo>
                  <a:pt x="2878789" y="245372"/>
                  <a:pt x="2881280" y="244776"/>
                  <a:pt x="2882796" y="244126"/>
                </a:cubicBezTo>
                <a:lnTo>
                  <a:pt x="2882796" y="260315"/>
                </a:lnTo>
                <a:cubicBezTo>
                  <a:pt x="2878518" y="261235"/>
                  <a:pt x="2875433" y="261506"/>
                  <a:pt x="2870235" y="261506"/>
                </a:cubicBezTo>
                <a:cubicBezTo>
                  <a:pt x="2850690" y="261506"/>
                  <a:pt x="2847603" y="250515"/>
                  <a:pt x="2847603" y="234002"/>
                </a:cubicBezTo>
                <a:lnTo>
                  <a:pt x="2847008" y="234002"/>
                </a:lnTo>
                <a:cubicBezTo>
                  <a:pt x="2833526" y="254468"/>
                  <a:pt x="2819774" y="266108"/>
                  <a:pt x="2789509" y="266108"/>
                </a:cubicBezTo>
                <a:cubicBezTo>
                  <a:pt x="2759243" y="266108"/>
                  <a:pt x="2736612" y="251706"/>
                  <a:pt x="2736612" y="219925"/>
                </a:cubicBezTo>
                <a:cubicBezTo>
                  <a:pt x="2736612" y="175583"/>
                  <a:pt x="2779763" y="174067"/>
                  <a:pt x="2821344" y="169140"/>
                </a:cubicBezTo>
                <a:cubicBezTo>
                  <a:pt x="2837262" y="167299"/>
                  <a:pt x="2846141" y="165133"/>
                  <a:pt x="2846141" y="147754"/>
                </a:cubicBezTo>
                <a:cubicBezTo>
                  <a:pt x="2846141" y="121765"/>
                  <a:pt x="2827462" y="115322"/>
                  <a:pt x="2804831" y="115322"/>
                </a:cubicBezTo>
                <a:cubicBezTo>
                  <a:pt x="2780954" y="115322"/>
                  <a:pt x="2763250" y="126313"/>
                  <a:pt x="2762654" y="152031"/>
                </a:cubicBezTo>
                <a:lnTo>
                  <a:pt x="2743380" y="152031"/>
                </a:lnTo>
                <a:cubicBezTo>
                  <a:pt x="2745221" y="115052"/>
                  <a:pt x="2771209" y="99134"/>
                  <a:pt x="2807267" y="99134"/>
                </a:cubicBezTo>
                <a:close/>
                <a:moveTo>
                  <a:pt x="2564169" y="99079"/>
                </a:moveTo>
                <a:cubicBezTo>
                  <a:pt x="2584959" y="99079"/>
                  <a:pt x="2603638" y="109149"/>
                  <a:pt x="2609432" y="129940"/>
                </a:cubicBezTo>
                <a:cubicBezTo>
                  <a:pt x="2618906" y="109149"/>
                  <a:pt x="2638777" y="99079"/>
                  <a:pt x="2659567" y="99079"/>
                </a:cubicBezTo>
                <a:cubicBezTo>
                  <a:pt x="2694110" y="99079"/>
                  <a:pt x="2711869" y="117108"/>
                  <a:pt x="2711869" y="154412"/>
                </a:cubicBezTo>
                <a:lnTo>
                  <a:pt x="2711869" y="261451"/>
                </a:lnTo>
                <a:lnTo>
                  <a:pt x="2692594" y="261451"/>
                </a:lnTo>
                <a:lnTo>
                  <a:pt x="2692594" y="155333"/>
                </a:lnTo>
                <a:cubicBezTo>
                  <a:pt x="2692594" y="129344"/>
                  <a:pt x="2682794" y="115267"/>
                  <a:pt x="2655290" y="115267"/>
                </a:cubicBezTo>
                <a:cubicBezTo>
                  <a:pt x="2621938" y="115267"/>
                  <a:pt x="2612463" y="142772"/>
                  <a:pt x="2612463" y="172171"/>
                </a:cubicBezTo>
                <a:lnTo>
                  <a:pt x="2612463" y="261451"/>
                </a:lnTo>
                <a:lnTo>
                  <a:pt x="2593189" y="261451"/>
                </a:lnTo>
                <a:lnTo>
                  <a:pt x="2593189" y="154412"/>
                </a:lnTo>
                <a:cubicBezTo>
                  <a:pt x="2593514" y="133026"/>
                  <a:pt x="2584635" y="115267"/>
                  <a:pt x="2560162" y="115267"/>
                </a:cubicBezTo>
                <a:cubicBezTo>
                  <a:pt x="2526811" y="115267"/>
                  <a:pt x="2513383" y="140335"/>
                  <a:pt x="2513059" y="173362"/>
                </a:cubicBezTo>
                <a:lnTo>
                  <a:pt x="2513059" y="261451"/>
                </a:lnTo>
                <a:lnTo>
                  <a:pt x="2493784" y="261451"/>
                </a:lnTo>
                <a:lnTo>
                  <a:pt x="2493784" y="103681"/>
                </a:lnTo>
                <a:lnTo>
                  <a:pt x="2511543" y="103681"/>
                </a:lnTo>
                <a:lnTo>
                  <a:pt x="2511543" y="130265"/>
                </a:lnTo>
                <a:lnTo>
                  <a:pt x="2512463" y="130265"/>
                </a:lnTo>
                <a:cubicBezTo>
                  <a:pt x="2522588" y="111315"/>
                  <a:pt x="2539101" y="99079"/>
                  <a:pt x="2564169" y="99079"/>
                </a:cubicBezTo>
                <a:close/>
                <a:moveTo>
                  <a:pt x="1178024" y="96806"/>
                </a:moveTo>
                <a:cubicBezTo>
                  <a:pt x="1228376" y="96806"/>
                  <a:pt x="1259237" y="142177"/>
                  <a:pt x="1253390" y="190039"/>
                </a:cubicBezTo>
                <a:lnTo>
                  <a:pt x="1136064" y="190039"/>
                </a:lnTo>
                <a:lnTo>
                  <a:pt x="1136009" y="190039"/>
                </a:lnTo>
                <a:cubicBezTo>
                  <a:pt x="1136009" y="215052"/>
                  <a:pt x="1149599" y="237305"/>
                  <a:pt x="1178944" y="237305"/>
                </a:cubicBezTo>
                <a:cubicBezTo>
                  <a:pt x="1199301" y="237305"/>
                  <a:pt x="1211700" y="228371"/>
                  <a:pt x="1217872" y="210721"/>
                </a:cubicBezTo>
                <a:lnTo>
                  <a:pt x="1251224" y="210721"/>
                </a:lnTo>
                <a:cubicBezTo>
                  <a:pt x="1243481" y="245588"/>
                  <a:pt x="1213866" y="265080"/>
                  <a:pt x="1178944" y="265080"/>
                </a:cubicBezTo>
                <a:cubicBezTo>
                  <a:pt x="1128917" y="265080"/>
                  <a:pt x="1100817" y="230212"/>
                  <a:pt x="1100817" y="181105"/>
                </a:cubicBezTo>
                <a:cubicBezTo>
                  <a:pt x="1100817" y="135734"/>
                  <a:pt x="1130433" y="96806"/>
                  <a:pt x="1178024" y="96806"/>
                </a:cubicBezTo>
                <a:close/>
                <a:moveTo>
                  <a:pt x="632704" y="96806"/>
                </a:moveTo>
                <a:cubicBezTo>
                  <a:pt x="683056" y="96806"/>
                  <a:pt x="713917" y="142177"/>
                  <a:pt x="708070" y="190039"/>
                </a:cubicBezTo>
                <a:lnTo>
                  <a:pt x="590744" y="190039"/>
                </a:lnTo>
                <a:lnTo>
                  <a:pt x="590689" y="190039"/>
                </a:lnTo>
                <a:cubicBezTo>
                  <a:pt x="590689" y="215052"/>
                  <a:pt x="604279" y="237305"/>
                  <a:pt x="633625" y="237305"/>
                </a:cubicBezTo>
                <a:cubicBezTo>
                  <a:pt x="653982" y="237305"/>
                  <a:pt x="666381" y="228371"/>
                  <a:pt x="672553" y="210721"/>
                </a:cubicBezTo>
                <a:lnTo>
                  <a:pt x="705904" y="210721"/>
                </a:lnTo>
                <a:cubicBezTo>
                  <a:pt x="698162" y="245588"/>
                  <a:pt x="668546" y="265080"/>
                  <a:pt x="633625" y="265080"/>
                </a:cubicBezTo>
                <a:cubicBezTo>
                  <a:pt x="583597" y="265080"/>
                  <a:pt x="555497" y="230212"/>
                  <a:pt x="555497" y="181105"/>
                </a:cubicBezTo>
                <a:cubicBezTo>
                  <a:pt x="555497" y="135734"/>
                  <a:pt x="585114" y="96806"/>
                  <a:pt x="632704" y="96806"/>
                </a:cubicBezTo>
                <a:close/>
                <a:moveTo>
                  <a:pt x="1336985" y="96751"/>
                </a:moveTo>
                <a:cubicBezTo>
                  <a:pt x="1368171" y="96751"/>
                  <a:pt x="1400872" y="109420"/>
                  <a:pt x="1400872" y="143097"/>
                </a:cubicBezTo>
                <a:lnTo>
                  <a:pt x="1400872" y="225230"/>
                </a:lnTo>
                <a:lnTo>
                  <a:pt x="1400926" y="225176"/>
                </a:lnTo>
                <a:cubicBezTo>
                  <a:pt x="1400926" y="233839"/>
                  <a:pt x="1402767" y="237196"/>
                  <a:pt x="1409264" y="237196"/>
                </a:cubicBezTo>
                <a:cubicBezTo>
                  <a:pt x="1411429" y="237196"/>
                  <a:pt x="1414191" y="237196"/>
                  <a:pt x="1417927" y="236600"/>
                </a:cubicBezTo>
                <a:lnTo>
                  <a:pt x="1417927" y="260964"/>
                </a:lnTo>
                <a:cubicBezTo>
                  <a:pt x="1412675" y="262805"/>
                  <a:pt x="1401576" y="264970"/>
                  <a:pt x="1395674" y="264970"/>
                </a:cubicBezTo>
                <a:cubicBezTo>
                  <a:pt x="1381489" y="264970"/>
                  <a:pt x="1371311" y="260043"/>
                  <a:pt x="1368496" y="245533"/>
                </a:cubicBezTo>
                <a:cubicBezTo>
                  <a:pt x="1354581" y="259123"/>
                  <a:pt x="1332058" y="264970"/>
                  <a:pt x="1313217" y="264970"/>
                </a:cubicBezTo>
                <a:cubicBezTo>
                  <a:pt x="1284467" y="264970"/>
                  <a:pt x="1258533" y="249540"/>
                  <a:pt x="1258533" y="218354"/>
                </a:cubicBezTo>
                <a:cubicBezTo>
                  <a:pt x="1258533" y="178506"/>
                  <a:pt x="1290314" y="172008"/>
                  <a:pt x="1319984" y="168652"/>
                </a:cubicBezTo>
                <a:cubicBezTo>
                  <a:pt x="1345323" y="163995"/>
                  <a:pt x="1367846" y="166811"/>
                  <a:pt x="1367846" y="146129"/>
                </a:cubicBezTo>
                <a:cubicBezTo>
                  <a:pt x="1367846" y="127883"/>
                  <a:pt x="1349005" y="124526"/>
                  <a:pt x="1334819" y="124526"/>
                </a:cubicBezTo>
                <a:cubicBezTo>
                  <a:pt x="1315057" y="124526"/>
                  <a:pt x="1301143" y="132539"/>
                  <a:pt x="1299627" y="149864"/>
                </a:cubicBezTo>
                <a:lnTo>
                  <a:pt x="1264434" y="149864"/>
                </a:lnTo>
                <a:cubicBezTo>
                  <a:pt x="1266925" y="108771"/>
                  <a:pt x="1301793" y="96751"/>
                  <a:pt x="1336985" y="96751"/>
                </a:cubicBezTo>
                <a:close/>
                <a:moveTo>
                  <a:pt x="804335" y="96751"/>
                </a:moveTo>
                <a:cubicBezTo>
                  <a:pt x="812347" y="96751"/>
                  <a:pt x="814514" y="97347"/>
                  <a:pt x="817600" y="97671"/>
                </a:cubicBezTo>
                <a:lnTo>
                  <a:pt x="817600" y="131618"/>
                </a:lnTo>
                <a:cubicBezTo>
                  <a:pt x="812672" y="131023"/>
                  <a:pt x="807420" y="130048"/>
                  <a:pt x="802439" y="130048"/>
                </a:cubicBezTo>
                <a:cubicBezTo>
                  <a:pt x="778346" y="130048"/>
                  <a:pt x="759233" y="149485"/>
                  <a:pt x="759233" y="184732"/>
                </a:cubicBezTo>
                <a:lnTo>
                  <a:pt x="759233" y="260693"/>
                </a:lnTo>
                <a:lnTo>
                  <a:pt x="724041" y="260693"/>
                </a:lnTo>
                <a:lnTo>
                  <a:pt x="724041" y="101028"/>
                </a:lnTo>
                <a:lnTo>
                  <a:pt x="724095" y="101082"/>
                </a:lnTo>
                <a:lnTo>
                  <a:pt x="757123" y="101082"/>
                </a:lnTo>
                <a:lnTo>
                  <a:pt x="757123" y="131943"/>
                </a:lnTo>
                <a:lnTo>
                  <a:pt x="757717" y="131943"/>
                </a:lnTo>
                <a:cubicBezTo>
                  <a:pt x="761725" y="114943"/>
                  <a:pt x="782731" y="96751"/>
                  <a:pt x="804335" y="96751"/>
                </a:cubicBezTo>
                <a:close/>
                <a:moveTo>
                  <a:pt x="234706" y="96751"/>
                </a:moveTo>
                <a:cubicBezTo>
                  <a:pt x="285977" y="96751"/>
                  <a:pt x="315323" y="131943"/>
                  <a:pt x="315323" y="180725"/>
                </a:cubicBezTo>
                <a:cubicBezTo>
                  <a:pt x="315323" y="229507"/>
                  <a:pt x="285977" y="265025"/>
                  <a:pt x="234706" y="265025"/>
                </a:cubicBezTo>
                <a:cubicBezTo>
                  <a:pt x="183433" y="265025"/>
                  <a:pt x="154087" y="229832"/>
                  <a:pt x="154087" y="180725"/>
                </a:cubicBezTo>
                <a:cubicBezTo>
                  <a:pt x="154087" y="131943"/>
                  <a:pt x="183433" y="96751"/>
                  <a:pt x="234706" y="96751"/>
                </a:cubicBezTo>
                <a:close/>
                <a:moveTo>
                  <a:pt x="4244633" y="79156"/>
                </a:moveTo>
                <a:cubicBezTo>
                  <a:pt x="4234833" y="79156"/>
                  <a:pt x="4226171" y="81267"/>
                  <a:pt x="4218591" y="85490"/>
                </a:cubicBezTo>
                <a:cubicBezTo>
                  <a:pt x="4211011" y="89713"/>
                  <a:pt x="4204514" y="95669"/>
                  <a:pt x="4199154" y="103303"/>
                </a:cubicBezTo>
                <a:lnTo>
                  <a:pt x="4198558" y="103303"/>
                </a:lnTo>
                <a:lnTo>
                  <a:pt x="4198558" y="83162"/>
                </a:lnTo>
                <a:lnTo>
                  <a:pt x="4160009" y="83162"/>
                </a:lnTo>
                <a:lnTo>
                  <a:pt x="4160009" y="231782"/>
                </a:lnTo>
                <a:lnTo>
                  <a:pt x="4200887" y="231782"/>
                </a:lnTo>
                <a:lnTo>
                  <a:pt x="4200887" y="145480"/>
                </a:lnTo>
                <a:cubicBezTo>
                  <a:pt x="4200887" y="138171"/>
                  <a:pt x="4201915" y="132269"/>
                  <a:pt x="4204027" y="127775"/>
                </a:cubicBezTo>
                <a:cubicBezTo>
                  <a:pt x="4206138" y="123281"/>
                  <a:pt x="4208683" y="119816"/>
                  <a:pt x="4211661" y="117434"/>
                </a:cubicBezTo>
                <a:cubicBezTo>
                  <a:pt x="4214639" y="115052"/>
                  <a:pt x="4217725" y="113428"/>
                  <a:pt x="4220865" y="112561"/>
                </a:cubicBezTo>
                <a:cubicBezTo>
                  <a:pt x="4224059" y="111695"/>
                  <a:pt x="4226604" y="111262"/>
                  <a:pt x="4228499" y="111262"/>
                </a:cubicBezTo>
                <a:cubicBezTo>
                  <a:pt x="4235050" y="111262"/>
                  <a:pt x="4239977" y="112345"/>
                  <a:pt x="4243334" y="114565"/>
                </a:cubicBezTo>
                <a:cubicBezTo>
                  <a:pt x="4246691" y="116784"/>
                  <a:pt x="4249127" y="119708"/>
                  <a:pt x="4250535" y="123336"/>
                </a:cubicBezTo>
                <a:cubicBezTo>
                  <a:pt x="4251943" y="127017"/>
                  <a:pt x="4252809" y="130970"/>
                  <a:pt x="4252971" y="135301"/>
                </a:cubicBezTo>
                <a:cubicBezTo>
                  <a:pt x="4253134" y="139632"/>
                  <a:pt x="4253242" y="144018"/>
                  <a:pt x="4253242" y="148403"/>
                </a:cubicBezTo>
                <a:lnTo>
                  <a:pt x="4253242" y="231836"/>
                </a:lnTo>
                <a:lnTo>
                  <a:pt x="4294065" y="231836"/>
                </a:lnTo>
                <a:lnTo>
                  <a:pt x="4294065" y="148999"/>
                </a:lnTo>
                <a:cubicBezTo>
                  <a:pt x="4294065" y="144397"/>
                  <a:pt x="4294444" y="139849"/>
                  <a:pt x="4295094" y="135355"/>
                </a:cubicBezTo>
                <a:cubicBezTo>
                  <a:pt x="4295743" y="130861"/>
                  <a:pt x="4297097" y="126855"/>
                  <a:pt x="4299100" y="123281"/>
                </a:cubicBezTo>
                <a:cubicBezTo>
                  <a:pt x="4301103" y="119762"/>
                  <a:pt x="4303865" y="116893"/>
                  <a:pt x="4307438" y="114673"/>
                </a:cubicBezTo>
                <a:cubicBezTo>
                  <a:pt x="4311011" y="112453"/>
                  <a:pt x="4315668" y="111370"/>
                  <a:pt x="4321407" y="111370"/>
                </a:cubicBezTo>
                <a:cubicBezTo>
                  <a:pt x="4327146" y="111370"/>
                  <a:pt x="4331694" y="112345"/>
                  <a:pt x="4335051" y="114240"/>
                </a:cubicBezTo>
                <a:cubicBezTo>
                  <a:pt x="4338407" y="116189"/>
                  <a:pt x="4340952" y="118788"/>
                  <a:pt x="4342685" y="122036"/>
                </a:cubicBezTo>
                <a:cubicBezTo>
                  <a:pt x="4344363" y="125285"/>
                  <a:pt x="4345446" y="129129"/>
                  <a:pt x="4345825" y="133514"/>
                </a:cubicBezTo>
                <a:cubicBezTo>
                  <a:pt x="4346204" y="137900"/>
                  <a:pt x="4346366" y="142610"/>
                  <a:pt x="4346366" y="147591"/>
                </a:cubicBezTo>
                <a:lnTo>
                  <a:pt x="4346366" y="231890"/>
                </a:lnTo>
                <a:lnTo>
                  <a:pt x="4346475" y="231890"/>
                </a:lnTo>
                <a:lnTo>
                  <a:pt x="4387352" y="231890"/>
                </a:lnTo>
                <a:lnTo>
                  <a:pt x="4387352" y="132377"/>
                </a:lnTo>
                <a:cubicBezTo>
                  <a:pt x="4387352" y="122794"/>
                  <a:pt x="4385999" y="114619"/>
                  <a:pt x="4383345" y="107797"/>
                </a:cubicBezTo>
                <a:cubicBezTo>
                  <a:pt x="4380692" y="100975"/>
                  <a:pt x="4376902" y="95452"/>
                  <a:pt x="4372138" y="91229"/>
                </a:cubicBezTo>
                <a:cubicBezTo>
                  <a:pt x="4367319" y="87006"/>
                  <a:pt x="4361580" y="83920"/>
                  <a:pt x="4354867" y="82025"/>
                </a:cubicBezTo>
                <a:cubicBezTo>
                  <a:pt x="4348153" y="80130"/>
                  <a:pt x="4340844" y="79156"/>
                  <a:pt x="4332993" y="79156"/>
                </a:cubicBezTo>
                <a:cubicBezTo>
                  <a:pt x="4322652" y="79156"/>
                  <a:pt x="4313664" y="81646"/>
                  <a:pt x="4306085" y="86627"/>
                </a:cubicBezTo>
                <a:cubicBezTo>
                  <a:pt x="4298505" y="91608"/>
                  <a:pt x="4292495" y="97402"/>
                  <a:pt x="4288109" y="103899"/>
                </a:cubicBezTo>
                <a:cubicBezTo>
                  <a:pt x="4284049" y="94694"/>
                  <a:pt x="4278147" y="88306"/>
                  <a:pt x="4270405" y="84624"/>
                </a:cubicBezTo>
                <a:cubicBezTo>
                  <a:pt x="4262608" y="80997"/>
                  <a:pt x="4254433" y="79156"/>
                  <a:pt x="4244633" y="79156"/>
                </a:cubicBezTo>
                <a:close/>
                <a:moveTo>
                  <a:pt x="2185229" y="60855"/>
                </a:moveTo>
                <a:lnTo>
                  <a:pt x="2185229" y="150190"/>
                </a:lnTo>
                <a:lnTo>
                  <a:pt x="2256804" y="150190"/>
                </a:lnTo>
                <a:cubicBezTo>
                  <a:pt x="2285554" y="150190"/>
                  <a:pt x="2305424" y="135517"/>
                  <a:pt x="2305424" y="105523"/>
                </a:cubicBezTo>
                <a:cubicBezTo>
                  <a:pt x="2305424" y="75528"/>
                  <a:pt x="2285554" y="60855"/>
                  <a:pt x="2256804" y="60855"/>
                </a:cubicBezTo>
                <a:close/>
                <a:moveTo>
                  <a:pt x="1440125" y="53221"/>
                </a:moveTo>
                <a:lnTo>
                  <a:pt x="1475317" y="53221"/>
                </a:lnTo>
                <a:lnTo>
                  <a:pt x="1475317" y="101083"/>
                </a:lnTo>
                <a:lnTo>
                  <a:pt x="1507098" y="101083"/>
                </a:lnTo>
                <a:lnTo>
                  <a:pt x="1507098" y="127341"/>
                </a:lnTo>
                <a:lnTo>
                  <a:pt x="1475317" y="127341"/>
                </a:lnTo>
                <a:lnTo>
                  <a:pt x="1475317" y="212561"/>
                </a:lnTo>
                <a:cubicBezTo>
                  <a:pt x="1475317" y="227071"/>
                  <a:pt x="1476562" y="234489"/>
                  <a:pt x="1492318" y="234489"/>
                </a:cubicBezTo>
                <a:cubicBezTo>
                  <a:pt x="1497245" y="234489"/>
                  <a:pt x="1502226" y="234489"/>
                  <a:pt x="1507153" y="233243"/>
                </a:cubicBezTo>
                <a:lnTo>
                  <a:pt x="1507153" y="260423"/>
                </a:lnTo>
                <a:cubicBezTo>
                  <a:pt x="1499465" y="261018"/>
                  <a:pt x="1492047" y="262264"/>
                  <a:pt x="1484305" y="262264"/>
                </a:cubicBezTo>
                <a:cubicBezTo>
                  <a:pt x="1447542" y="262264"/>
                  <a:pt x="1440774" y="248078"/>
                  <a:pt x="1440125" y="221495"/>
                </a:cubicBezTo>
                <a:lnTo>
                  <a:pt x="1440125" y="127287"/>
                </a:lnTo>
                <a:lnTo>
                  <a:pt x="1413595" y="127287"/>
                </a:lnTo>
                <a:lnTo>
                  <a:pt x="1413595" y="101083"/>
                </a:lnTo>
                <a:lnTo>
                  <a:pt x="1440125" y="101083"/>
                </a:lnTo>
                <a:close/>
                <a:moveTo>
                  <a:pt x="3988378" y="43151"/>
                </a:moveTo>
                <a:lnTo>
                  <a:pt x="4007653" y="43151"/>
                </a:lnTo>
                <a:lnTo>
                  <a:pt x="4007653" y="261506"/>
                </a:lnTo>
                <a:lnTo>
                  <a:pt x="3988378" y="261506"/>
                </a:lnTo>
                <a:close/>
                <a:moveTo>
                  <a:pt x="3520157" y="43151"/>
                </a:moveTo>
                <a:lnTo>
                  <a:pt x="3539432" y="43151"/>
                </a:lnTo>
                <a:lnTo>
                  <a:pt x="3539432" y="130915"/>
                </a:lnTo>
                <a:lnTo>
                  <a:pt x="3540027" y="130915"/>
                </a:lnTo>
                <a:cubicBezTo>
                  <a:pt x="3547066" y="111966"/>
                  <a:pt x="3568181" y="99134"/>
                  <a:pt x="3590488" y="99134"/>
                </a:cubicBezTo>
                <a:cubicBezTo>
                  <a:pt x="3634830" y="99134"/>
                  <a:pt x="3648312" y="122361"/>
                  <a:pt x="3648312" y="159990"/>
                </a:cubicBezTo>
                <a:lnTo>
                  <a:pt x="3648312" y="261506"/>
                </a:lnTo>
                <a:lnTo>
                  <a:pt x="3629037" y="261506"/>
                </a:lnTo>
                <a:lnTo>
                  <a:pt x="3629037" y="163022"/>
                </a:lnTo>
                <a:cubicBezTo>
                  <a:pt x="3629037" y="135788"/>
                  <a:pt x="3620158" y="115322"/>
                  <a:pt x="3588972" y="115322"/>
                </a:cubicBezTo>
                <a:cubicBezTo>
                  <a:pt x="3557786" y="115322"/>
                  <a:pt x="3540027" y="138549"/>
                  <a:pt x="3539432" y="169464"/>
                </a:cubicBezTo>
                <a:lnTo>
                  <a:pt x="3539432" y="261506"/>
                </a:lnTo>
                <a:lnTo>
                  <a:pt x="3520157" y="261506"/>
                </a:lnTo>
                <a:close/>
                <a:moveTo>
                  <a:pt x="2440887" y="43151"/>
                </a:moveTo>
                <a:lnTo>
                  <a:pt x="2460162" y="43151"/>
                </a:lnTo>
                <a:lnTo>
                  <a:pt x="2460162" y="74012"/>
                </a:lnTo>
                <a:lnTo>
                  <a:pt x="2440887" y="74012"/>
                </a:lnTo>
                <a:close/>
                <a:moveTo>
                  <a:pt x="2164492" y="43151"/>
                </a:moveTo>
                <a:lnTo>
                  <a:pt x="2261407" y="43151"/>
                </a:lnTo>
                <a:cubicBezTo>
                  <a:pt x="2300551" y="43151"/>
                  <a:pt x="2326215" y="66107"/>
                  <a:pt x="2326215" y="105523"/>
                </a:cubicBezTo>
                <a:cubicBezTo>
                  <a:pt x="2326215" y="144938"/>
                  <a:pt x="2300551" y="167894"/>
                  <a:pt x="2261407" y="167894"/>
                </a:cubicBezTo>
                <a:lnTo>
                  <a:pt x="2185283" y="167894"/>
                </a:lnTo>
                <a:lnTo>
                  <a:pt x="2185283" y="261452"/>
                </a:lnTo>
                <a:lnTo>
                  <a:pt x="2164492" y="261452"/>
                </a:lnTo>
                <a:close/>
                <a:moveTo>
                  <a:pt x="1933251" y="43151"/>
                </a:moveTo>
                <a:lnTo>
                  <a:pt x="2084037" y="43151"/>
                </a:lnTo>
                <a:lnTo>
                  <a:pt x="2084037" y="60855"/>
                </a:lnTo>
                <a:lnTo>
                  <a:pt x="1954042" y="60855"/>
                </a:lnTo>
                <a:lnTo>
                  <a:pt x="1954042" y="139795"/>
                </a:lnTo>
                <a:lnTo>
                  <a:pt x="2075753" y="139795"/>
                </a:lnTo>
                <a:lnTo>
                  <a:pt x="2075753" y="157499"/>
                </a:lnTo>
                <a:lnTo>
                  <a:pt x="1954042" y="157499"/>
                </a:lnTo>
                <a:lnTo>
                  <a:pt x="1954042" y="243747"/>
                </a:lnTo>
                <a:lnTo>
                  <a:pt x="2085553" y="243747"/>
                </a:lnTo>
                <a:lnTo>
                  <a:pt x="2085553" y="261506"/>
                </a:lnTo>
                <a:lnTo>
                  <a:pt x="1933251" y="261506"/>
                </a:lnTo>
                <a:close/>
                <a:moveTo>
                  <a:pt x="1523232" y="40227"/>
                </a:moveTo>
                <a:lnTo>
                  <a:pt x="1558424" y="40227"/>
                </a:lnTo>
                <a:lnTo>
                  <a:pt x="1558424" y="122036"/>
                </a:lnTo>
                <a:lnTo>
                  <a:pt x="1559020" y="122036"/>
                </a:lnTo>
                <a:cubicBezTo>
                  <a:pt x="1567683" y="107526"/>
                  <a:pt x="1585874" y="96697"/>
                  <a:pt x="1606882" y="96697"/>
                </a:cubicBezTo>
                <a:cubicBezTo>
                  <a:pt x="1641478" y="96697"/>
                  <a:pt x="1663406" y="115214"/>
                  <a:pt x="1663406" y="151056"/>
                </a:cubicBezTo>
                <a:lnTo>
                  <a:pt x="1663406" y="260694"/>
                </a:lnTo>
                <a:lnTo>
                  <a:pt x="1628214" y="260694"/>
                </a:lnTo>
                <a:lnTo>
                  <a:pt x="1628214" y="160368"/>
                </a:lnTo>
                <a:cubicBezTo>
                  <a:pt x="1627618" y="135355"/>
                  <a:pt x="1617710" y="124526"/>
                  <a:pt x="1597028" y="124526"/>
                </a:cubicBezTo>
                <a:cubicBezTo>
                  <a:pt x="1573530" y="124526"/>
                  <a:pt x="1558424" y="143043"/>
                  <a:pt x="1558424" y="166540"/>
                </a:cubicBezTo>
                <a:lnTo>
                  <a:pt x="1558424" y="260694"/>
                </a:lnTo>
                <a:lnTo>
                  <a:pt x="1523232" y="260694"/>
                </a:lnTo>
                <a:close/>
                <a:moveTo>
                  <a:pt x="902548" y="40227"/>
                </a:moveTo>
                <a:lnTo>
                  <a:pt x="941151" y="40227"/>
                </a:lnTo>
                <a:lnTo>
                  <a:pt x="941151" y="127937"/>
                </a:lnTo>
                <a:lnTo>
                  <a:pt x="1041531" y="127937"/>
                </a:lnTo>
                <a:lnTo>
                  <a:pt x="1041531" y="40227"/>
                </a:lnTo>
                <a:lnTo>
                  <a:pt x="1080135" y="40227"/>
                </a:lnTo>
                <a:lnTo>
                  <a:pt x="1080135" y="260694"/>
                </a:lnTo>
                <a:lnTo>
                  <a:pt x="1041531" y="260694"/>
                </a:lnTo>
                <a:lnTo>
                  <a:pt x="1041531" y="161289"/>
                </a:lnTo>
                <a:lnTo>
                  <a:pt x="941151" y="161289"/>
                </a:lnTo>
                <a:lnTo>
                  <a:pt x="941151" y="260694"/>
                </a:lnTo>
                <a:lnTo>
                  <a:pt x="902548" y="260694"/>
                </a:lnTo>
                <a:close/>
                <a:moveTo>
                  <a:pt x="0" y="40227"/>
                </a:moveTo>
                <a:lnTo>
                  <a:pt x="38603" y="40227"/>
                </a:lnTo>
                <a:lnTo>
                  <a:pt x="38603" y="227342"/>
                </a:lnTo>
                <a:lnTo>
                  <a:pt x="150678" y="227342"/>
                </a:lnTo>
                <a:lnTo>
                  <a:pt x="150678" y="260694"/>
                </a:lnTo>
                <a:lnTo>
                  <a:pt x="0" y="260694"/>
                </a:lnTo>
                <a:close/>
                <a:moveTo>
                  <a:pt x="1822801" y="38657"/>
                </a:moveTo>
                <a:cubicBezTo>
                  <a:pt x="1864111" y="38657"/>
                  <a:pt x="1905097" y="63400"/>
                  <a:pt x="1910565" y="109312"/>
                </a:cubicBezTo>
                <a:lnTo>
                  <a:pt x="1889774" y="109312"/>
                </a:lnTo>
                <a:lnTo>
                  <a:pt x="1889829" y="109204"/>
                </a:lnTo>
                <a:cubicBezTo>
                  <a:pt x="1882519" y="75582"/>
                  <a:pt x="1854636" y="56307"/>
                  <a:pt x="1822855" y="56307"/>
                </a:cubicBezTo>
                <a:cubicBezTo>
                  <a:pt x="1765031" y="56307"/>
                  <a:pt x="1740613" y="104656"/>
                  <a:pt x="1740613" y="152355"/>
                </a:cubicBezTo>
                <a:cubicBezTo>
                  <a:pt x="1740613" y="200055"/>
                  <a:pt x="1765085" y="248403"/>
                  <a:pt x="1822855" y="248403"/>
                </a:cubicBezTo>
                <a:cubicBezTo>
                  <a:pt x="1863245" y="248403"/>
                  <a:pt x="1888908" y="217218"/>
                  <a:pt x="1892860" y="178398"/>
                </a:cubicBezTo>
                <a:lnTo>
                  <a:pt x="1913651" y="178398"/>
                </a:lnTo>
                <a:cubicBezTo>
                  <a:pt x="1907858" y="231890"/>
                  <a:pt x="1873911" y="266162"/>
                  <a:pt x="1822801" y="266162"/>
                </a:cubicBezTo>
                <a:cubicBezTo>
                  <a:pt x="1753986" y="266162"/>
                  <a:pt x="1719714" y="212020"/>
                  <a:pt x="1719714" y="152409"/>
                </a:cubicBezTo>
                <a:cubicBezTo>
                  <a:pt x="1719714" y="92799"/>
                  <a:pt x="1753986" y="38657"/>
                  <a:pt x="1822801" y="38657"/>
                </a:cubicBezTo>
                <a:close/>
                <a:moveTo>
                  <a:pt x="3268450" y="38495"/>
                </a:moveTo>
                <a:cubicBezTo>
                  <a:pt x="3311602" y="38495"/>
                  <a:pt x="3349501" y="61722"/>
                  <a:pt x="3349176" y="106389"/>
                </a:cubicBezTo>
                <a:lnTo>
                  <a:pt x="3328385" y="106389"/>
                </a:lnTo>
                <a:cubicBezTo>
                  <a:pt x="3327140" y="73038"/>
                  <a:pt x="3299636" y="56254"/>
                  <a:pt x="3268775" y="56254"/>
                </a:cubicBezTo>
                <a:cubicBezTo>
                  <a:pt x="3240350" y="56254"/>
                  <a:pt x="3214037" y="67244"/>
                  <a:pt x="3214037" y="99676"/>
                </a:cubicBezTo>
                <a:cubicBezTo>
                  <a:pt x="3214037" y="120141"/>
                  <a:pt x="3229305" y="128750"/>
                  <a:pt x="3247064" y="133027"/>
                </a:cubicBezTo>
                <a:lnTo>
                  <a:pt x="3300286" y="146184"/>
                </a:lnTo>
                <a:cubicBezTo>
                  <a:pt x="3331147" y="154467"/>
                  <a:pt x="3356864" y="167895"/>
                  <a:pt x="3356864" y="203682"/>
                </a:cubicBezTo>
                <a:cubicBezTo>
                  <a:pt x="3356864" y="218680"/>
                  <a:pt x="3350746" y="266054"/>
                  <a:pt x="3273377" y="266054"/>
                </a:cubicBezTo>
                <a:cubicBezTo>
                  <a:pt x="3221671" y="266054"/>
                  <a:pt x="3183772" y="242827"/>
                  <a:pt x="3186208" y="189606"/>
                </a:cubicBezTo>
                <a:lnTo>
                  <a:pt x="3206999" y="189606"/>
                </a:lnTo>
                <a:cubicBezTo>
                  <a:pt x="3206078" y="234543"/>
                  <a:pt x="3238510" y="248296"/>
                  <a:pt x="3278250" y="248296"/>
                </a:cubicBezTo>
                <a:cubicBezTo>
                  <a:pt x="3301206" y="248296"/>
                  <a:pt x="3336074" y="235735"/>
                  <a:pt x="3336074" y="203953"/>
                </a:cubicBezTo>
                <a:cubicBezTo>
                  <a:pt x="3336074" y="179210"/>
                  <a:pt x="3311277" y="169411"/>
                  <a:pt x="3291136" y="164484"/>
                </a:cubicBezTo>
                <a:lnTo>
                  <a:pt x="3242516" y="152572"/>
                </a:lnTo>
                <a:cubicBezTo>
                  <a:pt x="3216799" y="146129"/>
                  <a:pt x="3193247" y="133893"/>
                  <a:pt x="3193247" y="99946"/>
                </a:cubicBezTo>
                <a:cubicBezTo>
                  <a:pt x="3193247" y="78560"/>
                  <a:pt x="3206999" y="38495"/>
                  <a:pt x="3268450" y="38495"/>
                </a:cubicBezTo>
                <a:close/>
                <a:moveTo>
                  <a:pt x="4273599" y="0"/>
                </a:moveTo>
                <a:cubicBezTo>
                  <a:pt x="4359469" y="0"/>
                  <a:pt x="4429095" y="69627"/>
                  <a:pt x="4429095" y="155496"/>
                </a:cubicBezTo>
                <a:cubicBezTo>
                  <a:pt x="4429095" y="241365"/>
                  <a:pt x="4359469" y="310992"/>
                  <a:pt x="4273599" y="310992"/>
                </a:cubicBezTo>
                <a:cubicBezTo>
                  <a:pt x="4187730" y="310992"/>
                  <a:pt x="4118103" y="241365"/>
                  <a:pt x="4118103" y="155496"/>
                </a:cubicBezTo>
                <a:cubicBezTo>
                  <a:pt x="4118103" y="69627"/>
                  <a:pt x="4187730" y="0"/>
                  <a:pt x="4273599" y="0"/>
                </a:cubicBezTo>
                <a:close/>
              </a:path>
            </a:pathLst>
          </a:custGeom>
          <a:solidFill>
            <a:schemeClr val="tx1"/>
          </a:solidFill>
          <a:ln w="5403" cap="flat">
            <a:noFill/>
            <a:prstDash val="solid"/>
            <a:miter/>
          </a:ln>
        </p:spPr>
        <p:txBody>
          <a:bodyPr rtlCol="0" anchor="ctr"/>
          <a:lstStyle/>
          <a:p>
            <a:endParaRPr lang="en-GB"/>
          </a:p>
        </p:txBody>
      </p:sp>
      <p:sp>
        <p:nvSpPr>
          <p:cNvPr id="3" name="TextBox 2">
            <a:extLst>
              <a:ext uri="{FF2B5EF4-FFF2-40B4-BE49-F238E27FC236}">
                <a16:creationId xmlns:a16="http://schemas.microsoft.com/office/drawing/2014/main" id="{0E699795-9EF7-6233-3703-E745D225E874}"/>
              </a:ext>
            </a:extLst>
          </p:cNvPr>
          <p:cNvSpPr txBox="1"/>
          <p:nvPr userDrawn="1"/>
        </p:nvSpPr>
        <p:spPr>
          <a:xfrm>
            <a:off x="5988628" y="6762196"/>
            <a:ext cx="3927764" cy="138499"/>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900" b="0" kern="1200" cap="none" baseline="0" dirty="0">
                <a:solidFill>
                  <a:schemeClr val="bg1"/>
                </a:solidFill>
                <a:latin typeface="+mj-lt"/>
                <a:ea typeface="+mn-ea"/>
                <a:cs typeface="+mn-cs"/>
              </a:rPr>
              <a:t>lowerheath.co.uk            SY13 2BT          </a:t>
            </a:r>
            <a:r>
              <a:rPr lang="en-GB" sz="900" b="0" kern="1200" cap="none" baseline="0" dirty="0" err="1">
                <a:solidFill>
                  <a:schemeClr val="bg1"/>
                </a:solidFill>
                <a:latin typeface="+mj-lt"/>
                <a:ea typeface="+mn-ea"/>
                <a:cs typeface="+mn-cs"/>
              </a:rPr>
              <a:t>lowerheathcofeprimaryschool</a:t>
            </a:r>
            <a:endParaRPr lang="en-GB" sz="900" b="0" cap="none" baseline="0" dirty="0">
              <a:solidFill>
                <a:schemeClr val="bg1"/>
              </a:solidFill>
              <a:latin typeface="+mj-lt"/>
            </a:endParaRPr>
          </a:p>
        </p:txBody>
      </p:sp>
      <p:sp>
        <p:nvSpPr>
          <p:cNvPr id="17" name="Freeform: Shape 18">
            <a:extLst>
              <a:ext uri="{FF2B5EF4-FFF2-40B4-BE49-F238E27FC236}">
                <a16:creationId xmlns:a16="http://schemas.microsoft.com/office/drawing/2014/main" id="{5F8EA83E-1D10-EDBF-1D49-32859362A1BF}"/>
              </a:ext>
            </a:extLst>
          </p:cNvPr>
          <p:cNvSpPr/>
          <p:nvPr userDrawn="1"/>
        </p:nvSpPr>
        <p:spPr>
          <a:xfrm>
            <a:off x="8213331" y="6760397"/>
            <a:ext cx="145904" cy="145914"/>
          </a:xfrm>
          <a:custGeom>
            <a:avLst/>
            <a:gdLst>
              <a:gd name="connsiteX0" fmla="*/ 1047551 w 1323214"/>
              <a:gd name="connsiteY0" fmla="*/ 0 h 1323300"/>
              <a:gd name="connsiteX1" fmla="*/ 275635 w 1323214"/>
              <a:gd name="connsiteY1" fmla="*/ 0 h 1323300"/>
              <a:gd name="connsiteX2" fmla="*/ 0 w 1323214"/>
              <a:gd name="connsiteY2" fmla="*/ 275750 h 1323300"/>
              <a:gd name="connsiteX3" fmla="*/ 0 w 1323214"/>
              <a:gd name="connsiteY3" fmla="*/ 1047551 h 1323300"/>
              <a:gd name="connsiteX4" fmla="*/ 275635 w 1323214"/>
              <a:gd name="connsiteY4" fmla="*/ 1323300 h 1323300"/>
              <a:gd name="connsiteX5" fmla="*/ 529377 w 1323214"/>
              <a:gd name="connsiteY5" fmla="*/ 1323300 h 1323300"/>
              <a:gd name="connsiteX6" fmla="*/ 529377 w 1323214"/>
              <a:gd name="connsiteY6" fmla="*/ 791751 h 1323300"/>
              <a:gd name="connsiteX7" fmla="*/ 336227 w 1323214"/>
              <a:gd name="connsiteY7" fmla="*/ 791751 h 1323300"/>
              <a:gd name="connsiteX8" fmla="*/ 336227 w 1323214"/>
              <a:gd name="connsiteY8" fmla="*/ 571934 h 1323300"/>
              <a:gd name="connsiteX9" fmla="*/ 529377 w 1323214"/>
              <a:gd name="connsiteY9" fmla="*/ 571934 h 1323300"/>
              <a:gd name="connsiteX10" fmla="*/ 529377 w 1323214"/>
              <a:gd name="connsiteY10" fmla="*/ 404393 h 1323300"/>
              <a:gd name="connsiteX11" fmla="*/ 816616 w 1323214"/>
              <a:gd name="connsiteY11" fmla="*/ 108436 h 1323300"/>
              <a:gd name="connsiteX12" fmla="*/ 986959 w 1323214"/>
              <a:gd name="connsiteY12" fmla="*/ 123270 h 1323300"/>
              <a:gd name="connsiteX13" fmla="*/ 986959 w 1323214"/>
              <a:gd name="connsiteY13" fmla="*/ 310504 h 1323300"/>
              <a:gd name="connsiteX14" fmla="*/ 891013 w 1323214"/>
              <a:gd name="connsiteY14" fmla="*/ 310504 h 1323300"/>
              <a:gd name="connsiteX15" fmla="*/ 767057 w 1323214"/>
              <a:gd name="connsiteY15" fmla="*/ 429287 h 1323300"/>
              <a:gd name="connsiteX16" fmla="*/ 767057 w 1323214"/>
              <a:gd name="connsiteY16" fmla="*/ 571934 h 1323300"/>
              <a:gd name="connsiteX17" fmla="*/ 978070 w 1323214"/>
              <a:gd name="connsiteY17" fmla="*/ 571934 h 1323300"/>
              <a:gd name="connsiteX18" fmla="*/ 944345 w 1323214"/>
              <a:gd name="connsiteY18" fmla="*/ 791751 h 1323300"/>
              <a:gd name="connsiteX19" fmla="*/ 767057 w 1323214"/>
              <a:gd name="connsiteY19" fmla="*/ 791751 h 1323300"/>
              <a:gd name="connsiteX20" fmla="*/ 767057 w 1323214"/>
              <a:gd name="connsiteY20" fmla="*/ 1323300 h 1323300"/>
              <a:gd name="connsiteX21" fmla="*/ 1047580 w 1323214"/>
              <a:gd name="connsiteY21" fmla="*/ 1323300 h 1323300"/>
              <a:gd name="connsiteX22" fmla="*/ 1323215 w 1323214"/>
              <a:gd name="connsiteY22" fmla="*/ 1047551 h 1323300"/>
              <a:gd name="connsiteX23" fmla="*/ 1323215 w 1323214"/>
              <a:gd name="connsiteY23" fmla="*/ 275750 h 1323300"/>
              <a:gd name="connsiteX24" fmla="*/ 1047551 w 1323214"/>
              <a:gd name="connsiteY24" fmla="*/ 0 h 132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3214" h="1323300">
                <a:moveTo>
                  <a:pt x="1047551" y="0"/>
                </a:moveTo>
                <a:lnTo>
                  <a:pt x="275635" y="0"/>
                </a:lnTo>
                <a:cubicBezTo>
                  <a:pt x="123356" y="0"/>
                  <a:pt x="0" y="123441"/>
                  <a:pt x="0" y="275750"/>
                </a:cubicBezTo>
                <a:lnTo>
                  <a:pt x="0" y="1047551"/>
                </a:lnTo>
                <a:cubicBezTo>
                  <a:pt x="0" y="1199830"/>
                  <a:pt x="123356" y="1323300"/>
                  <a:pt x="275635" y="1323300"/>
                </a:cubicBezTo>
                <a:lnTo>
                  <a:pt x="529377" y="1323300"/>
                </a:lnTo>
                <a:lnTo>
                  <a:pt x="529377" y="791751"/>
                </a:lnTo>
                <a:lnTo>
                  <a:pt x="336227" y="791751"/>
                </a:lnTo>
                <a:lnTo>
                  <a:pt x="336227" y="571934"/>
                </a:lnTo>
                <a:lnTo>
                  <a:pt x="529377" y="571934"/>
                </a:lnTo>
                <a:lnTo>
                  <a:pt x="529377" y="404393"/>
                </a:lnTo>
                <a:cubicBezTo>
                  <a:pt x="529377" y="213729"/>
                  <a:pt x="642958" y="108436"/>
                  <a:pt x="816616" y="108436"/>
                </a:cubicBezTo>
                <a:cubicBezTo>
                  <a:pt x="899930" y="108436"/>
                  <a:pt x="986959" y="123270"/>
                  <a:pt x="986959" y="123270"/>
                </a:cubicBezTo>
                <a:lnTo>
                  <a:pt x="986959" y="310504"/>
                </a:lnTo>
                <a:lnTo>
                  <a:pt x="891013" y="310504"/>
                </a:lnTo>
                <a:cubicBezTo>
                  <a:pt x="796496" y="310504"/>
                  <a:pt x="767057" y="369124"/>
                  <a:pt x="767057" y="429287"/>
                </a:cubicBezTo>
                <a:lnTo>
                  <a:pt x="767057" y="571934"/>
                </a:lnTo>
                <a:lnTo>
                  <a:pt x="978070" y="571934"/>
                </a:lnTo>
                <a:lnTo>
                  <a:pt x="944345" y="791751"/>
                </a:lnTo>
                <a:lnTo>
                  <a:pt x="767057" y="791751"/>
                </a:lnTo>
                <a:lnTo>
                  <a:pt x="767057" y="1323300"/>
                </a:lnTo>
                <a:lnTo>
                  <a:pt x="1047580" y="1323300"/>
                </a:lnTo>
                <a:cubicBezTo>
                  <a:pt x="1199859" y="1323300"/>
                  <a:pt x="1323215" y="1199859"/>
                  <a:pt x="1323215" y="1047551"/>
                </a:cubicBezTo>
                <a:lnTo>
                  <a:pt x="1323215" y="275750"/>
                </a:lnTo>
                <a:cubicBezTo>
                  <a:pt x="1323186" y="123470"/>
                  <a:pt x="1199859" y="0"/>
                  <a:pt x="1047551" y="0"/>
                </a:cubicBezTo>
              </a:path>
            </a:pathLst>
          </a:custGeom>
          <a:solidFill>
            <a:srgbClr val="010101"/>
          </a:solidFill>
          <a:ln w="2856" cap="flat">
            <a:noFill/>
            <a:prstDash val="solid"/>
            <a:miter/>
          </a:ln>
        </p:spPr>
        <p:txBody>
          <a:bodyPr rtlCol="0" anchor="ctr"/>
          <a:lstStyle/>
          <a:p>
            <a:endParaRPr lang="en-GB"/>
          </a:p>
        </p:txBody>
      </p:sp>
      <p:pic>
        <p:nvPicPr>
          <p:cNvPr id="31" name="Graphic 30" descr="Earth globe: Americas with solid fill">
            <a:extLst>
              <a:ext uri="{FF2B5EF4-FFF2-40B4-BE49-F238E27FC236}">
                <a16:creationId xmlns:a16="http://schemas.microsoft.com/office/drawing/2014/main" id="{0B87885B-3537-D641-6804-9086C31F9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27050" y="6746012"/>
            <a:ext cx="178934" cy="178934"/>
          </a:xfrm>
          <a:prstGeom prst="rect">
            <a:avLst/>
          </a:prstGeom>
        </p:spPr>
      </p:pic>
      <p:pic>
        <p:nvPicPr>
          <p:cNvPr id="32" name="Graphic 31" descr="Map with pin with solid fill">
            <a:extLst>
              <a:ext uri="{FF2B5EF4-FFF2-40B4-BE49-F238E27FC236}">
                <a16:creationId xmlns:a16="http://schemas.microsoft.com/office/drawing/2014/main" id="{72594D73-906F-138F-A7F7-19E9C05ABF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94458" y="6732342"/>
            <a:ext cx="214046" cy="214046"/>
          </a:xfrm>
          <a:prstGeom prst="rect">
            <a:avLst/>
          </a:prstGeom>
        </p:spPr>
      </p:pic>
    </p:spTree>
    <p:extLst>
      <p:ext uri="{BB962C8B-B14F-4D97-AF65-F5344CB8AC3E}">
        <p14:creationId xmlns:p14="http://schemas.microsoft.com/office/powerpoint/2010/main" val="187623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9823450" cy="498598"/>
          </a:xfrm>
        </p:spPr>
        <p:txBody>
          <a:bodyPr/>
          <a:lstStyle>
            <a:lvl1pPr>
              <a:defRPr/>
            </a:lvl1pPr>
          </a:lstStyle>
          <a:p>
            <a:r>
              <a:rPr lang="en-US" dirty="0"/>
              <a:t>Add title (36pt)</a:t>
            </a:r>
          </a:p>
        </p:txBody>
      </p:sp>
    </p:spTree>
    <p:extLst>
      <p:ext uri="{BB962C8B-B14F-4D97-AF65-F5344CB8AC3E}">
        <p14:creationId xmlns:p14="http://schemas.microsoft.com/office/powerpoint/2010/main" val="285554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9823450" cy="498598"/>
          </a:xfrm>
        </p:spPr>
        <p:txBody>
          <a:bodyPr/>
          <a:lstStyle>
            <a:lvl1pPr>
              <a:defRPr/>
            </a:lvl1pPr>
          </a:lstStyle>
          <a:p>
            <a:r>
              <a:rPr lang="en-US" dirty="0"/>
              <a:t>Add title (36pt)</a:t>
            </a:r>
          </a:p>
        </p:txBody>
      </p:sp>
      <p:sp>
        <p:nvSpPr>
          <p:cNvPr id="3" name="Content Placeholder 2"/>
          <p:cNvSpPr>
            <a:spLocks noGrp="1"/>
          </p:cNvSpPr>
          <p:nvPr>
            <p:ph idx="1" hasCustomPrompt="1"/>
          </p:nvPr>
        </p:nvSpPr>
        <p:spPr>
          <a:xfrm>
            <a:off x="436563" y="1295399"/>
            <a:ext cx="9823450" cy="5580063"/>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839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Person specification">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9823450" cy="498598"/>
          </a:xfrm>
        </p:spPr>
        <p:txBody>
          <a:bodyPr/>
          <a:lstStyle>
            <a:lvl1pPr>
              <a:defRPr/>
            </a:lvl1pPr>
          </a:lstStyle>
          <a:p>
            <a:r>
              <a:rPr lang="en-US" dirty="0"/>
              <a:t>Person specification</a:t>
            </a:r>
          </a:p>
        </p:txBody>
      </p:sp>
      <p:sp>
        <p:nvSpPr>
          <p:cNvPr id="3" name="Content Placeholder 2"/>
          <p:cNvSpPr>
            <a:spLocks noGrp="1"/>
          </p:cNvSpPr>
          <p:nvPr>
            <p:ph idx="1" hasCustomPrompt="1"/>
          </p:nvPr>
        </p:nvSpPr>
        <p:spPr>
          <a:xfrm>
            <a:off x="436563" y="1295399"/>
            <a:ext cx="9823450" cy="5580063"/>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2608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 with summary bo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563" y="431800"/>
            <a:ext cx="9823450" cy="498598"/>
          </a:xfrm>
        </p:spPr>
        <p:txBody>
          <a:bodyPr/>
          <a:lstStyle>
            <a:lvl1pPr>
              <a:defRPr/>
            </a:lvl1pPr>
          </a:lstStyle>
          <a:p>
            <a:r>
              <a:rPr lang="en-US" dirty="0"/>
              <a:t>Add title (36pt)</a:t>
            </a:r>
          </a:p>
        </p:txBody>
      </p:sp>
      <p:sp>
        <p:nvSpPr>
          <p:cNvPr id="3" name="Content Placeholder 2"/>
          <p:cNvSpPr>
            <a:spLocks noGrp="1"/>
          </p:cNvSpPr>
          <p:nvPr>
            <p:ph idx="1" hasCustomPrompt="1"/>
          </p:nvPr>
        </p:nvSpPr>
        <p:spPr>
          <a:xfrm>
            <a:off x="436563" y="1295399"/>
            <a:ext cx="3027362" cy="5580063"/>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C5D4B541-5318-E003-6E9D-8FEC7B80E7C2}"/>
              </a:ext>
            </a:extLst>
          </p:cNvPr>
          <p:cNvSpPr>
            <a:spLocks noGrp="1"/>
          </p:cNvSpPr>
          <p:nvPr>
            <p:ph type="body" sz="quarter" idx="11" hasCustomPrompt="1"/>
          </p:nvPr>
        </p:nvSpPr>
        <p:spPr>
          <a:xfrm>
            <a:off x="3824288" y="1295400"/>
            <a:ext cx="6430962" cy="1465117"/>
          </a:xfrm>
          <a:solidFill>
            <a:schemeClr val="tx1">
              <a:lumMod val="95000"/>
            </a:schemeClr>
          </a:solidFill>
        </p:spPr>
        <p:txBody>
          <a:bodyPr lIns="360000" tIns="360000" rIns="360000" bIns="360000" anchor="ctr"/>
          <a:lstStyle>
            <a:lvl1pPr>
              <a:lnSpc>
                <a:spcPct val="140000"/>
              </a:lnSpc>
              <a:defRPr sz="1300">
                <a:solidFill>
                  <a:schemeClr val="accent1"/>
                </a:solidFill>
                <a:latin typeface="Merriweather" panose="00000500000000000000" pitchFamily="2" charset="0"/>
              </a:defRPr>
            </a:lvl1pPr>
            <a:lvl2pPr>
              <a:lnSpc>
                <a:spcPct val="140000"/>
              </a:lnSpc>
              <a:defRPr sz="1300">
                <a:solidFill>
                  <a:schemeClr val="accent1"/>
                </a:solidFill>
                <a:latin typeface="Merriweather" panose="00000500000000000000" pitchFamily="2" charset="0"/>
              </a:defRPr>
            </a:lvl2pPr>
            <a:lvl3pPr>
              <a:lnSpc>
                <a:spcPct val="120000"/>
              </a:lnSpc>
              <a:defRPr sz="1400">
                <a:solidFill>
                  <a:schemeClr val="accent1"/>
                </a:solidFill>
                <a:latin typeface="Merriweather" panose="00000500000000000000" pitchFamily="2" charset="0"/>
              </a:defRPr>
            </a:lvl3pPr>
            <a:lvl4pPr>
              <a:lnSpc>
                <a:spcPct val="120000"/>
              </a:lnSpc>
              <a:defRPr sz="1400">
                <a:solidFill>
                  <a:schemeClr val="accent1"/>
                </a:solidFill>
                <a:latin typeface="Merriweather" panose="00000500000000000000" pitchFamily="2" charset="0"/>
              </a:defRPr>
            </a:lvl4pPr>
            <a:lvl5pPr>
              <a:lnSpc>
                <a:spcPct val="120000"/>
              </a:lnSpc>
              <a:defRPr sz="1400">
                <a:solidFill>
                  <a:schemeClr val="accent1"/>
                </a:solidFill>
                <a:latin typeface="Merriweather" panose="00000500000000000000" pitchFamily="2" charset="0"/>
              </a:defRPr>
            </a:lvl5pPr>
          </a:lstStyle>
          <a:p>
            <a:pPr lvl="0"/>
            <a:r>
              <a:rPr lang="en-US" dirty="0"/>
              <a:t>Add quote here</a:t>
            </a:r>
          </a:p>
          <a:p>
            <a:pPr lvl="1"/>
            <a:r>
              <a:rPr lang="en-US" dirty="0"/>
              <a:t>Second level</a:t>
            </a:r>
          </a:p>
        </p:txBody>
      </p:sp>
      <p:sp>
        <p:nvSpPr>
          <p:cNvPr id="11" name="Picture Placeholder 10">
            <a:extLst>
              <a:ext uri="{FF2B5EF4-FFF2-40B4-BE49-F238E27FC236}">
                <a16:creationId xmlns:a16="http://schemas.microsoft.com/office/drawing/2014/main" id="{D7DBAC7C-7E93-0F45-42B1-EF907600556F}"/>
              </a:ext>
            </a:extLst>
          </p:cNvPr>
          <p:cNvSpPr>
            <a:spLocks noGrp="1"/>
          </p:cNvSpPr>
          <p:nvPr>
            <p:ph type="pic" sz="quarter" idx="12"/>
          </p:nvPr>
        </p:nvSpPr>
        <p:spPr>
          <a:xfrm>
            <a:off x="3824287" y="2760517"/>
            <a:ext cx="6435725" cy="4114945"/>
          </a:xfrm>
          <a:solidFill>
            <a:schemeClr val="tx1">
              <a:lumMod val="75000"/>
            </a:schemeClr>
          </a:solidFill>
        </p:spPr>
        <p:txBody>
          <a:bodyPr vert="horz" lIns="0" tIns="0" rIns="0" bIns="0" rtlCol="0" anchor="t">
            <a:noAutofit/>
          </a:bodyPr>
          <a:lstStyle>
            <a:lvl1pPr>
              <a:defRPr lang="en-ZA"/>
            </a:lvl1pPr>
          </a:lstStyle>
          <a:p>
            <a:pPr lvl="0"/>
            <a:endParaRPr lang="en-ZA"/>
          </a:p>
        </p:txBody>
      </p:sp>
    </p:spTree>
    <p:extLst>
      <p:ext uri="{BB962C8B-B14F-4D97-AF65-F5344CB8AC3E}">
        <p14:creationId xmlns:p14="http://schemas.microsoft.com/office/powerpoint/2010/main" val="2972265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6562" y="1638493"/>
            <a:ext cx="5070475" cy="5236969"/>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C5D4B541-5318-E003-6E9D-8FEC7B80E7C2}"/>
              </a:ext>
            </a:extLst>
          </p:cNvPr>
          <p:cNvSpPr>
            <a:spLocks noGrp="1"/>
          </p:cNvSpPr>
          <p:nvPr>
            <p:ph type="body" sz="quarter" idx="11" hasCustomPrompt="1"/>
          </p:nvPr>
        </p:nvSpPr>
        <p:spPr>
          <a:xfrm>
            <a:off x="5902850" y="4141674"/>
            <a:ext cx="4352400" cy="2733788"/>
          </a:xfrm>
          <a:solidFill>
            <a:schemeClr val="tx1">
              <a:lumMod val="95000"/>
            </a:schemeClr>
          </a:solidFill>
        </p:spPr>
        <p:txBody>
          <a:bodyPr lIns="288000" tIns="288000" rIns="288000" bIns="288000" anchor="t"/>
          <a:lstStyle>
            <a:lvl1pPr>
              <a:lnSpc>
                <a:spcPct val="140000"/>
              </a:lnSpc>
              <a:defRPr sz="1300">
                <a:solidFill>
                  <a:schemeClr val="accent1"/>
                </a:solidFill>
                <a:latin typeface="Merriweather" panose="00000500000000000000" pitchFamily="2" charset="0"/>
              </a:defRPr>
            </a:lvl1pPr>
            <a:lvl2pPr>
              <a:lnSpc>
                <a:spcPct val="140000"/>
              </a:lnSpc>
              <a:defRPr sz="1300">
                <a:solidFill>
                  <a:schemeClr val="accent1"/>
                </a:solidFill>
                <a:latin typeface="Merriweather" panose="00000500000000000000" pitchFamily="2" charset="0"/>
              </a:defRPr>
            </a:lvl2pPr>
            <a:lvl3pPr>
              <a:lnSpc>
                <a:spcPct val="120000"/>
              </a:lnSpc>
              <a:defRPr sz="1400">
                <a:solidFill>
                  <a:schemeClr val="accent1"/>
                </a:solidFill>
                <a:latin typeface="Merriweather" panose="00000500000000000000" pitchFamily="2" charset="0"/>
              </a:defRPr>
            </a:lvl3pPr>
            <a:lvl4pPr>
              <a:lnSpc>
                <a:spcPct val="120000"/>
              </a:lnSpc>
              <a:defRPr sz="1400">
                <a:solidFill>
                  <a:schemeClr val="accent1"/>
                </a:solidFill>
                <a:latin typeface="Merriweather" panose="00000500000000000000" pitchFamily="2" charset="0"/>
              </a:defRPr>
            </a:lvl4pPr>
            <a:lvl5pPr>
              <a:lnSpc>
                <a:spcPct val="120000"/>
              </a:lnSpc>
              <a:defRPr sz="1400">
                <a:solidFill>
                  <a:schemeClr val="accent1"/>
                </a:solidFill>
                <a:latin typeface="Merriweather" panose="00000500000000000000" pitchFamily="2" charset="0"/>
              </a:defRPr>
            </a:lvl5pPr>
          </a:lstStyle>
          <a:p>
            <a:pPr lvl="0"/>
            <a:r>
              <a:rPr lang="en-US" dirty="0"/>
              <a:t>Quote goes here.</a:t>
            </a:r>
          </a:p>
          <a:p>
            <a:pPr lvl="0"/>
            <a:endParaRPr lang="en-US" dirty="0"/>
          </a:p>
          <a:p>
            <a:pPr lvl="0"/>
            <a:endParaRPr lang="en-US" dirty="0"/>
          </a:p>
        </p:txBody>
      </p:sp>
      <p:sp>
        <p:nvSpPr>
          <p:cNvPr id="11" name="Picture Placeholder 10">
            <a:extLst>
              <a:ext uri="{FF2B5EF4-FFF2-40B4-BE49-F238E27FC236}">
                <a16:creationId xmlns:a16="http://schemas.microsoft.com/office/drawing/2014/main" id="{D7DBAC7C-7E93-0F45-42B1-EF907600556F}"/>
              </a:ext>
            </a:extLst>
          </p:cNvPr>
          <p:cNvSpPr>
            <a:spLocks noGrp="1"/>
          </p:cNvSpPr>
          <p:nvPr>
            <p:ph type="pic" sz="quarter" idx="12"/>
          </p:nvPr>
        </p:nvSpPr>
        <p:spPr>
          <a:xfrm>
            <a:off x="5902850" y="431800"/>
            <a:ext cx="4351223" cy="3709874"/>
          </a:xfrm>
          <a:solidFill>
            <a:schemeClr val="tx1">
              <a:lumMod val="75000"/>
            </a:schemeClr>
          </a:solidFill>
        </p:spPr>
        <p:txBody>
          <a:bodyPr vert="horz" lIns="0" tIns="0" rIns="0" bIns="0" rtlCol="0" anchor="t">
            <a:noAutofit/>
          </a:bodyPr>
          <a:lstStyle>
            <a:lvl1pPr>
              <a:defRPr lang="en-ZA"/>
            </a:lvl1pPr>
          </a:lstStyle>
          <a:p>
            <a:pPr lvl="0"/>
            <a:endParaRPr lang="en-ZA" dirty="0"/>
          </a:p>
        </p:txBody>
      </p:sp>
      <p:pic>
        <p:nvPicPr>
          <p:cNvPr id="5" name="Picture 4" descr="A logo with a black background&#10;&#10;Description automatically generated">
            <a:extLst>
              <a:ext uri="{FF2B5EF4-FFF2-40B4-BE49-F238E27FC236}">
                <a16:creationId xmlns:a16="http://schemas.microsoft.com/office/drawing/2014/main" id="{AAD1CAAE-19F3-7C61-A555-CAFBDA4643E7}"/>
              </a:ext>
            </a:extLst>
          </p:cNvPr>
          <p:cNvPicPr>
            <a:picLocks noChangeAspect="1"/>
          </p:cNvPicPr>
          <p:nvPr userDrawn="1"/>
        </p:nvPicPr>
        <p:blipFill>
          <a:blip r:embed="rId2"/>
          <a:stretch>
            <a:fillRect/>
          </a:stretch>
        </p:blipFill>
        <p:spPr>
          <a:xfrm>
            <a:off x="431801" y="431800"/>
            <a:ext cx="1856063" cy="863599"/>
          </a:xfrm>
          <a:prstGeom prst="rect">
            <a:avLst/>
          </a:prstGeom>
        </p:spPr>
      </p:pic>
    </p:spTree>
    <p:extLst>
      <p:ext uri="{BB962C8B-B14F-4D97-AF65-F5344CB8AC3E}">
        <p14:creationId xmlns:p14="http://schemas.microsoft.com/office/powerpoint/2010/main" val="782773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top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B9C5C3-2410-7E9A-C114-822E4751E5A6}"/>
              </a:ext>
            </a:extLst>
          </p:cNvPr>
          <p:cNvSpPr>
            <a:spLocks noGrp="1"/>
          </p:cNvSpPr>
          <p:nvPr>
            <p:ph type="pic" sz="quarter" idx="10"/>
          </p:nvPr>
        </p:nvSpPr>
        <p:spPr>
          <a:xfrm>
            <a:off x="431800" y="1295397"/>
            <a:ext cx="3978982" cy="2060497"/>
          </a:xfrm>
          <a:solidFill>
            <a:schemeClr val="tx1">
              <a:lumMod val="75000"/>
            </a:schemeClr>
          </a:solidFill>
        </p:spPr>
        <p:txBody>
          <a:bodyPr/>
          <a:lstStyle/>
          <a:p>
            <a:endParaRPr lang="en-ZA"/>
          </a:p>
        </p:txBody>
      </p:sp>
      <p:sp>
        <p:nvSpPr>
          <p:cNvPr id="2" name="Title 1"/>
          <p:cNvSpPr>
            <a:spLocks noGrp="1"/>
          </p:cNvSpPr>
          <p:nvPr>
            <p:ph type="title" hasCustomPrompt="1"/>
          </p:nvPr>
        </p:nvSpPr>
        <p:spPr>
          <a:xfrm>
            <a:off x="436563" y="431800"/>
            <a:ext cx="9823450" cy="498598"/>
          </a:xfrm>
        </p:spPr>
        <p:txBody>
          <a:bodyPr/>
          <a:lstStyle>
            <a:lvl1pPr>
              <a:defRPr/>
            </a:lvl1pPr>
          </a:lstStyle>
          <a:p>
            <a:r>
              <a:rPr lang="en-US" dirty="0"/>
              <a:t>Add title (36pt)</a:t>
            </a:r>
          </a:p>
        </p:txBody>
      </p:sp>
      <p:sp>
        <p:nvSpPr>
          <p:cNvPr id="3" name="Content Placeholder 2"/>
          <p:cNvSpPr>
            <a:spLocks noGrp="1"/>
          </p:cNvSpPr>
          <p:nvPr>
            <p:ph idx="1" hasCustomPrompt="1"/>
          </p:nvPr>
        </p:nvSpPr>
        <p:spPr>
          <a:xfrm>
            <a:off x="4720936" y="1295399"/>
            <a:ext cx="5534314" cy="5580063"/>
          </a:xfrm>
        </p:spPr>
        <p:txBody>
          <a:bodyPr/>
          <a:lstStyle>
            <a:lvl1pPr>
              <a:lnSpc>
                <a:spcPct val="120000"/>
              </a:lnSpc>
              <a:spcBef>
                <a:spcPts val="0"/>
              </a:spcBef>
              <a:spcAft>
                <a:spcPts val="800"/>
              </a:spcAft>
              <a:defRPr/>
            </a:lvl1pPr>
            <a:lvl2pPr>
              <a:lnSpc>
                <a:spcPct val="120000"/>
              </a:lnSpc>
              <a:spcBef>
                <a:spcPts val="0"/>
              </a:spcBef>
              <a:spcAft>
                <a:spcPts val="800"/>
              </a:spcAft>
              <a:defRPr/>
            </a:lvl2pPr>
            <a:lvl3pPr>
              <a:lnSpc>
                <a:spcPct val="120000"/>
              </a:lnSpc>
              <a:spcBef>
                <a:spcPts val="0"/>
              </a:spcBef>
              <a:spcAft>
                <a:spcPts val="800"/>
              </a:spcAft>
              <a:defRPr/>
            </a:lvl3pPr>
            <a:lvl4pPr>
              <a:lnSpc>
                <a:spcPct val="120000"/>
              </a:lnSpc>
              <a:spcBef>
                <a:spcPts val="0"/>
              </a:spcBef>
              <a:spcAft>
                <a:spcPts val="800"/>
              </a:spcAft>
              <a:defRPr/>
            </a:lvl4pPr>
            <a:lvl5pPr>
              <a:lnSpc>
                <a:spcPct val="120000"/>
              </a:lnSpc>
              <a:spcBef>
                <a:spcPts val="0"/>
              </a:spcBef>
              <a:spcAft>
                <a:spcPts val="800"/>
              </a:spcAft>
              <a:defRPr/>
            </a:lvl5p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9152B8D-D16B-5CE3-F6AE-71F001794D9A}"/>
              </a:ext>
            </a:extLst>
          </p:cNvPr>
          <p:cNvSpPr/>
          <p:nvPr userDrawn="1"/>
        </p:nvSpPr>
        <p:spPr>
          <a:xfrm>
            <a:off x="436562" y="3355894"/>
            <a:ext cx="3978000" cy="3519569"/>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579"/>
          </a:p>
        </p:txBody>
      </p:sp>
    </p:spTree>
    <p:extLst>
      <p:ext uri="{BB962C8B-B14F-4D97-AF65-F5344CB8AC3E}">
        <p14:creationId xmlns:p14="http://schemas.microsoft.com/office/powerpoint/2010/main" val="378551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6563" y="431800"/>
            <a:ext cx="9823450" cy="498598"/>
          </a:xfrm>
          <a:prstGeom prst="rect">
            <a:avLst/>
          </a:prstGeom>
        </p:spPr>
        <p:txBody>
          <a:bodyPr vert="horz" lIns="0" tIns="0" rIns="0" bIns="0" rtlCol="0" anchor="t">
            <a:noAutofit/>
          </a:bodyPr>
          <a:lstStyle/>
          <a:p>
            <a:r>
              <a:rPr lang="en-US" dirty="0"/>
              <a:t>Add title 36pt</a:t>
            </a:r>
          </a:p>
        </p:txBody>
      </p:sp>
      <p:sp>
        <p:nvSpPr>
          <p:cNvPr id="3" name="Text Placeholder 2"/>
          <p:cNvSpPr>
            <a:spLocks noGrp="1"/>
          </p:cNvSpPr>
          <p:nvPr>
            <p:ph type="body" idx="1"/>
          </p:nvPr>
        </p:nvSpPr>
        <p:spPr>
          <a:xfrm>
            <a:off x="436563" y="1295399"/>
            <a:ext cx="9823450" cy="5580063"/>
          </a:xfrm>
          <a:prstGeom prst="rect">
            <a:avLst/>
          </a:prstGeom>
        </p:spPr>
        <p:txBody>
          <a:bodyPr vert="horz" lIns="0" tIns="0" rIns="0" bIns="0" rtlCol="0" anchor="t">
            <a:noAutofit/>
          </a:bodyPr>
          <a:lstStyle/>
          <a:p>
            <a:pPr lvl="0"/>
            <a:r>
              <a:rPr lang="en-US" dirty="0"/>
              <a:t>First level – advance to next levels by pressing the increase indent icon on the Home tab on the ribbon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Subtitle 2">
            <a:extLst>
              <a:ext uri="{FF2B5EF4-FFF2-40B4-BE49-F238E27FC236}">
                <a16:creationId xmlns:a16="http://schemas.microsoft.com/office/drawing/2014/main" id="{6BBCAF12-0903-2C38-FE47-FAD833AD4481}"/>
              </a:ext>
            </a:extLst>
          </p:cNvPr>
          <p:cNvSpPr txBox="1">
            <a:spLocks/>
          </p:cNvSpPr>
          <p:nvPr userDrawn="1"/>
        </p:nvSpPr>
        <p:spPr>
          <a:xfrm>
            <a:off x="436563" y="7192677"/>
            <a:ext cx="1606982" cy="138499"/>
          </a:xfrm>
          <a:prstGeom prst="rect">
            <a:avLst/>
          </a:prstGeom>
        </p:spPr>
        <p:txBody>
          <a:bodyPr vert="horz" wrap="square" lIns="0" tIns="0" rIns="0" bIns="0" rtlCol="0">
            <a:spAutoFit/>
          </a:bodyPr>
          <a:lstStyle>
            <a:lvl1pPr indent="0" defTabSz="755887">
              <a:lnSpc>
                <a:spcPct val="100000"/>
              </a:lnSpc>
              <a:spcBef>
                <a:spcPts val="0"/>
              </a:spcBef>
              <a:buFont typeface="Arial" panose="020B0604020202020204" pitchFamily="34" charset="0"/>
              <a:buNone/>
              <a:defRPr sz="1400" i="1"/>
            </a:lvl1pPr>
            <a:lvl2pPr marL="377943" indent="0" algn="ctr" defTabSz="755887">
              <a:lnSpc>
                <a:spcPct val="100000"/>
              </a:lnSpc>
              <a:spcBef>
                <a:spcPts val="0"/>
              </a:spcBef>
              <a:buClr>
                <a:schemeClr val="accent1"/>
              </a:buClr>
              <a:buSzPct val="100000"/>
              <a:buFont typeface="Cambria" panose="02040503050406030204" pitchFamily="18" charset="0"/>
              <a:buNone/>
              <a:defRPr sz="1653"/>
            </a:lvl2pPr>
            <a:lvl3pPr marL="755887" indent="0" algn="ctr" defTabSz="755887">
              <a:lnSpc>
                <a:spcPct val="100000"/>
              </a:lnSpc>
              <a:spcBef>
                <a:spcPts val="0"/>
              </a:spcBef>
              <a:buFont typeface="Arial Nova" panose="020B0504020202020204" pitchFamily="34" charset="0"/>
              <a:buNone/>
              <a:defRPr sz="1488"/>
            </a:lvl3pPr>
            <a:lvl4pPr marL="1133831" indent="0" algn="ctr" defTabSz="755887">
              <a:lnSpc>
                <a:spcPct val="100000"/>
              </a:lnSpc>
              <a:spcBef>
                <a:spcPts val="0"/>
              </a:spcBef>
              <a:buFont typeface="Arial" panose="020B0604020202020204" pitchFamily="34" charset="0"/>
              <a:buNone/>
              <a:defRPr sz="1323"/>
            </a:lvl4pPr>
            <a:lvl5pPr marL="1511774" indent="0" algn="ctr" defTabSz="755887">
              <a:lnSpc>
                <a:spcPct val="100000"/>
              </a:lnSpc>
              <a:spcBef>
                <a:spcPts val="0"/>
              </a:spcBef>
              <a:buFont typeface="Arial Nova" panose="020B0504020202020204" pitchFamily="34" charset="0"/>
              <a:buNone/>
              <a:defRPr sz="1323"/>
            </a:lvl5pPr>
            <a:lvl6pPr marL="1889717" indent="0" algn="ctr" defTabSz="755887">
              <a:lnSpc>
                <a:spcPct val="90000"/>
              </a:lnSpc>
              <a:spcBef>
                <a:spcPts val="413"/>
              </a:spcBef>
              <a:buFont typeface="Arial" panose="020B0604020202020204" pitchFamily="34" charset="0"/>
              <a:buNone/>
              <a:defRPr sz="1323"/>
            </a:lvl6pPr>
            <a:lvl7pPr marL="2267660" indent="0" algn="ctr" defTabSz="755887">
              <a:lnSpc>
                <a:spcPct val="90000"/>
              </a:lnSpc>
              <a:spcBef>
                <a:spcPts val="413"/>
              </a:spcBef>
              <a:buFont typeface="Arial" panose="020B0604020202020204" pitchFamily="34" charset="0"/>
              <a:buNone/>
              <a:defRPr sz="1323"/>
            </a:lvl7pPr>
            <a:lvl8pPr marL="2645605" indent="0" algn="ctr" defTabSz="755887">
              <a:lnSpc>
                <a:spcPct val="90000"/>
              </a:lnSpc>
              <a:spcBef>
                <a:spcPts val="413"/>
              </a:spcBef>
              <a:buFont typeface="Arial" panose="020B0604020202020204" pitchFamily="34" charset="0"/>
              <a:buNone/>
              <a:defRPr sz="1323"/>
            </a:lvl8pPr>
            <a:lvl9pPr marL="3023548" indent="0" algn="ctr" defTabSz="755887">
              <a:lnSpc>
                <a:spcPct val="90000"/>
              </a:lnSpc>
              <a:spcBef>
                <a:spcPts val="413"/>
              </a:spcBef>
              <a:buFont typeface="Arial" panose="020B0604020202020204" pitchFamily="34" charset="0"/>
              <a:buNone/>
              <a:defRPr sz="1323"/>
            </a:lvl9pPr>
          </a:lstStyle>
          <a:p>
            <a:pPr lvl="0"/>
            <a:r>
              <a:rPr lang="en-US" sz="900" dirty="0">
                <a:solidFill>
                  <a:schemeClr val="bg1"/>
                </a:solidFill>
              </a:rPr>
              <a:t>lowerheath.co.uk</a:t>
            </a:r>
          </a:p>
        </p:txBody>
      </p:sp>
      <p:sp>
        <p:nvSpPr>
          <p:cNvPr id="27" name="Subtitle 2">
            <a:extLst>
              <a:ext uri="{FF2B5EF4-FFF2-40B4-BE49-F238E27FC236}">
                <a16:creationId xmlns:a16="http://schemas.microsoft.com/office/drawing/2014/main" id="{E85C7DE6-D922-218A-D2FB-2CD8DD3C7F3C}"/>
              </a:ext>
            </a:extLst>
          </p:cNvPr>
          <p:cNvSpPr txBox="1">
            <a:spLocks/>
          </p:cNvSpPr>
          <p:nvPr userDrawn="1"/>
        </p:nvSpPr>
        <p:spPr>
          <a:xfrm>
            <a:off x="9629632" y="7107038"/>
            <a:ext cx="637309" cy="246221"/>
          </a:xfrm>
          <a:prstGeom prst="rect">
            <a:avLst/>
          </a:prstGeom>
        </p:spPr>
        <p:txBody>
          <a:bodyPr vert="horz" wrap="square" lIns="0" tIns="0" rIns="0" bIns="0" rtlCol="0">
            <a:spAutoFit/>
          </a:bodyPr>
          <a:lstStyle>
            <a:lvl1pPr indent="0" defTabSz="755887">
              <a:lnSpc>
                <a:spcPct val="100000"/>
              </a:lnSpc>
              <a:spcBef>
                <a:spcPts val="0"/>
              </a:spcBef>
              <a:buFont typeface="Arial" panose="020B0604020202020204" pitchFamily="34" charset="0"/>
              <a:buNone/>
              <a:defRPr sz="1400" i="1"/>
            </a:lvl1pPr>
            <a:lvl2pPr marL="377943" indent="0" algn="ctr" defTabSz="755887">
              <a:lnSpc>
                <a:spcPct val="100000"/>
              </a:lnSpc>
              <a:spcBef>
                <a:spcPts val="0"/>
              </a:spcBef>
              <a:buClr>
                <a:schemeClr val="accent1"/>
              </a:buClr>
              <a:buSzPct val="100000"/>
              <a:buFont typeface="Cambria" panose="02040503050406030204" pitchFamily="18" charset="0"/>
              <a:buNone/>
              <a:defRPr sz="1653"/>
            </a:lvl2pPr>
            <a:lvl3pPr marL="755887" indent="0" algn="ctr" defTabSz="755887">
              <a:lnSpc>
                <a:spcPct val="100000"/>
              </a:lnSpc>
              <a:spcBef>
                <a:spcPts val="0"/>
              </a:spcBef>
              <a:buFont typeface="Arial Nova" panose="020B0504020202020204" pitchFamily="34" charset="0"/>
              <a:buNone/>
              <a:defRPr sz="1488"/>
            </a:lvl3pPr>
            <a:lvl4pPr marL="1133831" indent="0" algn="ctr" defTabSz="755887">
              <a:lnSpc>
                <a:spcPct val="100000"/>
              </a:lnSpc>
              <a:spcBef>
                <a:spcPts val="0"/>
              </a:spcBef>
              <a:buFont typeface="Arial" panose="020B0604020202020204" pitchFamily="34" charset="0"/>
              <a:buNone/>
              <a:defRPr sz="1323"/>
            </a:lvl4pPr>
            <a:lvl5pPr marL="1511774" indent="0" algn="ctr" defTabSz="755887">
              <a:lnSpc>
                <a:spcPct val="100000"/>
              </a:lnSpc>
              <a:spcBef>
                <a:spcPts val="0"/>
              </a:spcBef>
              <a:buFont typeface="Arial Nova" panose="020B0504020202020204" pitchFamily="34" charset="0"/>
              <a:buNone/>
              <a:defRPr sz="1323"/>
            </a:lvl5pPr>
            <a:lvl6pPr marL="1889717" indent="0" algn="ctr" defTabSz="755887">
              <a:lnSpc>
                <a:spcPct val="90000"/>
              </a:lnSpc>
              <a:spcBef>
                <a:spcPts val="413"/>
              </a:spcBef>
              <a:buFont typeface="Arial" panose="020B0604020202020204" pitchFamily="34" charset="0"/>
              <a:buNone/>
              <a:defRPr sz="1323"/>
            </a:lvl6pPr>
            <a:lvl7pPr marL="2267660" indent="0" algn="ctr" defTabSz="755887">
              <a:lnSpc>
                <a:spcPct val="90000"/>
              </a:lnSpc>
              <a:spcBef>
                <a:spcPts val="413"/>
              </a:spcBef>
              <a:buFont typeface="Arial" panose="020B0604020202020204" pitchFamily="34" charset="0"/>
              <a:buNone/>
              <a:defRPr sz="1323"/>
            </a:lvl7pPr>
            <a:lvl8pPr marL="2645605" indent="0" algn="ctr" defTabSz="755887">
              <a:lnSpc>
                <a:spcPct val="90000"/>
              </a:lnSpc>
              <a:spcBef>
                <a:spcPts val="413"/>
              </a:spcBef>
              <a:buFont typeface="Arial" panose="020B0604020202020204" pitchFamily="34" charset="0"/>
              <a:buNone/>
              <a:defRPr sz="1323"/>
            </a:lvl8pPr>
            <a:lvl9pPr marL="3023548" indent="0" algn="ctr" defTabSz="755887">
              <a:lnSpc>
                <a:spcPct val="90000"/>
              </a:lnSpc>
              <a:spcBef>
                <a:spcPts val="413"/>
              </a:spcBef>
              <a:buFont typeface="Arial" panose="020B0604020202020204" pitchFamily="34" charset="0"/>
              <a:buNone/>
              <a:defRPr sz="1323"/>
            </a:lvl9pPr>
          </a:lstStyle>
          <a:p>
            <a:pPr lvl="0" algn="r"/>
            <a:fld id="{BAFC73FB-4941-4EB4-9D10-12A7DFCEB60C}" type="slidenum">
              <a:rPr lang="en-US" sz="1600" i="0" smtClean="0">
                <a:solidFill>
                  <a:schemeClr val="accent1"/>
                </a:solidFill>
              </a:rPr>
              <a:pPr lvl="0" algn="r"/>
              <a:t>‹#›</a:t>
            </a:fld>
            <a:endParaRPr lang="en-US" sz="1600" i="0" dirty="0">
              <a:solidFill>
                <a:schemeClr val="accent1"/>
              </a:solidFill>
            </a:endParaRPr>
          </a:p>
        </p:txBody>
      </p:sp>
    </p:spTree>
    <p:extLst>
      <p:ext uri="{BB962C8B-B14F-4D97-AF65-F5344CB8AC3E}">
        <p14:creationId xmlns:p14="http://schemas.microsoft.com/office/powerpoint/2010/main" val="4110572285"/>
      </p:ext>
    </p:extLst>
  </p:cSld>
  <p:clrMap bg1="dk1" tx1="lt1" bg2="dk2" tx2="lt2" accent1="accent1" accent2="accent2" accent3="accent3" accent4="accent4" accent5="accent5" accent6="accent6" hlink="hlink" folHlink="folHlink"/>
  <p:sldLayoutIdLst>
    <p:sldLayoutId id="2147483668" r:id="rId1"/>
    <p:sldLayoutId id="2147483661" r:id="rId2"/>
    <p:sldLayoutId id="2147483669" r:id="rId3"/>
    <p:sldLayoutId id="2147483671" r:id="rId4"/>
    <p:sldLayoutId id="2147483662" r:id="rId5"/>
    <p:sldLayoutId id="2147483683" r:id="rId6"/>
    <p:sldLayoutId id="2147483678" r:id="rId7"/>
    <p:sldLayoutId id="2147483684" r:id="rId8"/>
    <p:sldLayoutId id="2147483673" r:id="rId9"/>
    <p:sldLayoutId id="2147483677" r:id="rId10"/>
    <p:sldLayoutId id="2147483679" r:id="rId11"/>
    <p:sldLayoutId id="2147483680" r:id="rId12"/>
    <p:sldLayoutId id="2147483681" r:id="rId13"/>
    <p:sldLayoutId id="2147483682" r:id="rId14"/>
    <p:sldLayoutId id="2147483674" r:id="rId15"/>
    <p:sldLayoutId id="2147483675" r:id="rId16"/>
    <p:sldLayoutId id="2147483676" r:id="rId17"/>
    <p:sldLayoutId id="2147483672" r:id="rId18"/>
    <p:sldLayoutId id="2147483685" r:id="rId19"/>
    <p:sldLayoutId id="2147483670" r:id="rId20"/>
  </p:sldLayoutIdLst>
  <p:txStyles>
    <p:titleStyle>
      <a:lvl1pPr algn="l" defTabSz="801929"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0" indent="0" algn="l" defTabSz="801929" rtl="0" eaLnBrk="1" latinLnBrk="0" hangingPunct="1">
        <a:lnSpc>
          <a:spcPct val="100000"/>
        </a:lnSpc>
        <a:spcBef>
          <a:spcPts val="0"/>
        </a:spcBef>
        <a:buFont typeface="Arial" panose="020B0604020202020204" pitchFamily="34" charset="0"/>
        <a:buNone/>
        <a:defRPr sz="1100" kern="1200">
          <a:solidFill>
            <a:schemeClr val="bg1"/>
          </a:solidFill>
          <a:latin typeface="+mn-lt"/>
          <a:ea typeface="+mn-ea"/>
          <a:cs typeface="+mn-cs"/>
        </a:defRPr>
      </a:lvl1pPr>
      <a:lvl2pPr marL="179388" indent="-179388" algn="l" defTabSz="801929" rtl="0" eaLnBrk="1" latinLnBrk="0" hangingPunct="1">
        <a:lnSpc>
          <a:spcPct val="100000"/>
        </a:lnSpc>
        <a:spcBef>
          <a:spcPts val="0"/>
        </a:spcBef>
        <a:buClr>
          <a:schemeClr val="accent1"/>
        </a:buClr>
        <a:buFont typeface="Arial" panose="020B0604020202020204" pitchFamily="34" charset="0"/>
        <a:buChar char="•"/>
        <a:defRPr sz="1100" kern="1200">
          <a:solidFill>
            <a:schemeClr val="bg1"/>
          </a:solidFill>
          <a:latin typeface="+mn-lt"/>
          <a:ea typeface="+mn-ea"/>
          <a:cs typeface="+mn-cs"/>
        </a:defRPr>
      </a:lvl2pPr>
      <a:lvl3pPr marL="360363" indent="-180975" algn="l" defTabSz="801929" rtl="0" eaLnBrk="1" latinLnBrk="0" hangingPunct="1">
        <a:lnSpc>
          <a:spcPct val="100000"/>
        </a:lnSpc>
        <a:spcBef>
          <a:spcPts val="0"/>
        </a:spcBef>
        <a:buFont typeface="Arial Nova" pitchFamily="2" charset="0"/>
        <a:buChar char="−"/>
        <a:defRPr sz="1100" kern="1200">
          <a:solidFill>
            <a:schemeClr val="bg1"/>
          </a:solidFill>
          <a:latin typeface="+mn-lt"/>
          <a:ea typeface="+mn-ea"/>
          <a:cs typeface="+mn-cs"/>
        </a:defRPr>
      </a:lvl3pPr>
      <a:lvl4pPr marL="540000" indent="-180000" algn="l" defTabSz="801929" rtl="0" eaLnBrk="1" latinLnBrk="0" hangingPunct="1">
        <a:lnSpc>
          <a:spcPct val="100000"/>
        </a:lnSpc>
        <a:spcBef>
          <a:spcPts val="0"/>
        </a:spcBef>
        <a:buFont typeface="Arial" panose="020B0604020202020204" pitchFamily="34" charset="0"/>
        <a:buChar char="•"/>
        <a:defRPr sz="1100" kern="1200">
          <a:solidFill>
            <a:schemeClr val="bg1"/>
          </a:solidFill>
          <a:latin typeface="+mn-lt"/>
          <a:ea typeface="+mn-ea"/>
          <a:cs typeface="+mn-cs"/>
        </a:defRPr>
      </a:lvl4pPr>
      <a:lvl5pPr marL="720000" indent="-180975" algn="l" defTabSz="801929" rtl="0" eaLnBrk="1" latinLnBrk="0" hangingPunct="1">
        <a:lnSpc>
          <a:spcPct val="100000"/>
        </a:lnSpc>
        <a:spcBef>
          <a:spcPts val="0"/>
        </a:spcBef>
        <a:buFont typeface="Arial Nova" pitchFamily="2" charset="0"/>
        <a:buChar char="−"/>
        <a:defRPr sz="11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8" userDrawn="1">
          <p15:clr>
            <a:srgbClr val="FDE53C"/>
          </p15:clr>
        </p15:guide>
        <p15:guide id="2" pos="159" userDrawn="1">
          <p15:clr>
            <a:srgbClr val="FDE53C"/>
          </p15:clr>
        </p15:guide>
        <p15:guide id="3" orient="horz" pos="4331" userDrawn="1">
          <p15:clr>
            <a:srgbClr val="F26B43"/>
          </p15:clr>
        </p15:guide>
        <p15:guide id="4" pos="3469" userDrawn="1">
          <p15:clr>
            <a:srgbClr val="F26B43"/>
          </p15:clr>
        </p15:guide>
        <p15:guide id="6" pos="3267" userDrawn="1">
          <p15:clr>
            <a:srgbClr val="F26B43"/>
          </p15:clr>
        </p15:guide>
        <p15:guide id="7" userDrawn="1">
          <p15:clr>
            <a:srgbClr val="F26B43"/>
          </p15:clr>
        </p15:guide>
        <p15:guide id="9" orient="horz" pos="4762" userDrawn="1">
          <p15:clr>
            <a:srgbClr val="F26B43"/>
          </p15:clr>
        </p15:guide>
        <p15:guide id="10" pos="6735" userDrawn="1">
          <p15:clr>
            <a:srgbClr val="F26B43"/>
          </p15:clr>
        </p15:guide>
        <p15:guide id="11" pos="2182" userDrawn="1">
          <p15:clr>
            <a:srgbClr val="5ACBF0"/>
          </p15:clr>
        </p15:guide>
        <p15:guide id="12" pos="2409" userDrawn="1">
          <p15:clr>
            <a:srgbClr val="5ACBF0"/>
          </p15:clr>
        </p15:guide>
        <p15:guide id="13" pos="4320" userDrawn="1">
          <p15:clr>
            <a:srgbClr val="5ACBF0"/>
          </p15:clr>
        </p15:guide>
        <p15:guide id="14" pos="4558" userDrawn="1">
          <p15:clr>
            <a:srgbClr val="5ACBF0"/>
          </p15:clr>
        </p15:guide>
        <p15:guide id="15" pos="275" userDrawn="1">
          <p15:clr>
            <a:srgbClr val="F26B43"/>
          </p15:clr>
        </p15:guide>
        <p15:guide id="16" pos="6463" userDrawn="1">
          <p15:clr>
            <a:srgbClr val="F26B43"/>
          </p15:clr>
        </p15:guide>
        <p15:guide id="17" orient="horz" userDrawn="1">
          <p15:clr>
            <a:srgbClr val="F26B43"/>
          </p15:clr>
        </p15:guide>
        <p15:guide id="18" orient="horz" pos="272" userDrawn="1">
          <p15:clr>
            <a:srgbClr val="F26B43"/>
          </p15:clr>
        </p15:guide>
        <p15:guide id="19" orient="horz" pos="4488" userDrawn="1">
          <p15:clr>
            <a:srgbClr val="F26B43"/>
          </p15:clr>
        </p15:guide>
        <p15:guide id="20" pos="6576" userDrawn="1">
          <p15:clr>
            <a:srgbClr val="FDE53C"/>
          </p15:clr>
        </p15:guide>
        <p15:guide id="21" orient="horz" pos="816" userDrawn="1">
          <p15:clr>
            <a:srgbClr val="F26B43"/>
          </p15:clr>
        </p15:guide>
        <p15:guide id="22" orient="horz" pos="4602" userDrawn="1">
          <p15:clr>
            <a:srgbClr val="FDE53C"/>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90EA-8A7B-0028-EFB2-CE6B571CD412}"/>
              </a:ext>
            </a:extLst>
          </p:cNvPr>
          <p:cNvSpPr>
            <a:spLocks noGrp="1"/>
          </p:cNvSpPr>
          <p:nvPr>
            <p:ph type="ctrTitle"/>
          </p:nvPr>
        </p:nvSpPr>
        <p:spPr/>
        <p:txBody>
          <a:bodyPr/>
          <a:lstStyle/>
          <a:p>
            <a:r>
              <a:rPr lang="en-US" dirty="0"/>
              <a:t>L</a:t>
            </a:r>
            <a:r>
              <a:rPr lang="en-GB" dirty="0" err="1"/>
              <a:t>evel</a:t>
            </a:r>
            <a:r>
              <a:rPr lang="en-GB" dirty="0"/>
              <a:t> 3 teaching assistant with pastoral responsibilities</a:t>
            </a:r>
          </a:p>
        </p:txBody>
      </p:sp>
      <p:sp>
        <p:nvSpPr>
          <p:cNvPr id="3" name="Subtitle 2">
            <a:extLst>
              <a:ext uri="{FF2B5EF4-FFF2-40B4-BE49-F238E27FC236}">
                <a16:creationId xmlns:a16="http://schemas.microsoft.com/office/drawing/2014/main" id="{80D6E516-1877-032F-A7D0-ABCA124AFCC2}"/>
              </a:ext>
            </a:extLst>
          </p:cNvPr>
          <p:cNvSpPr>
            <a:spLocks noGrp="1"/>
          </p:cNvSpPr>
          <p:nvPr>
            <p:ph type="subTitle" idx="1"/>
          </p:nvPr>
        </p:nvSpPr>
        <p:spPr/>
        <p:txBody>
          <a:bodyPr/>
          <a:lstStyle/>
          <a:p>
            <a:r>
              <a:rPr lang="en-GB" dirty="0"/>
              <a:t>Recruitment pack</a:t>
            </a:r>
          </a:p>
        </p:txBody>
      </p:sp>
      <p:sp>
        <p:nvSpPr>
          <p:cNvPr id="6" name="Text Placeholder 5">
            <a:extLst>
              <a:ext uri="{FF2B5EF4-FFF2-40B4-BE49-F238E27FC236}">
                <a16:creationId xmlns:a16="http://schemas.microsoft.com/office/drawing/2014/main" id="{B13346A1-A296-6648-7350-BB7530664A0D}"/>
              </a:ext>
            </a:extLst>
          </p:cNvPr>
          <p:cNvSpPr>
            <a:spLocks noGrp="1"/>
          </p:cNvSpPr>
          <p:nvPr>
            <p:ph type="body" sz="quarter" idx="10"/>
          </p:nvPr>
        </p:nvSpPr>
        <p:spPr/>
        <p:txBody>
          <a:bodyPr/>
          <a:lstStyle/>
          <a:p>
            <a:r>
              <a:rPr lang="en-GB" dirty="0"/>
              <a:t>DD Month 20YY</a:t>
            </a:r>
          </a:p>
        </p:txBody>
      </p:sp>
    </p:spTree>
    <p:extLst>
      <p:ext uri="{BB962C8B-B14F-4D97-AF65-F5344CB8AC3E}">
        <p14:creationId xmlns:p14="http://schemas.microsoft.com/office/powerpoint/2010/main" val="3647899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DA77951-4C56-00C5-8C20-62BC824F6570}"/>
              </a:ext>
            </a:extLst>
          </p:cNvPr>
          <p:cNvSpPr/>
          <p:nvPr/>
        </p:nvSpPr>
        <p:spPr>
          <a:xfrm>
            <a:off x="4249442" y="1356014"/>
            <a:ext cx="5535159" cy="5535159"/>
          </a:xfrm>
          <a:prstGeom prst="ellipse">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dirty="0"/>
          </a:p>
        </p:txBody>
      </p:sp>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a:xfrm>
            <a:off x="436563" y="431800"/>
            <a:ext cx="5051941" cy="498598"/>
          </a:xfrm>
        </p:spPr>
        <p:txBody>
          <a:bodyPr/>
          <a:lstStyle/>
          <a:p>
            <a:r>
              <a:rPr lang="en-GB" dirty="0"/>
              <a:t>Our Trust Vision Statement and Values</a:t>
            </a:r>
          </a:p>
        </p:txBody>
      </p:sp>
      <p:sp>
        <p:nvSpPr>
          <p:cNvPr id="4" name="Content Placeholder 3">
            <a:extLst>
              <a:ext uri="{FF2B5EF4-FFF2-40B4-BE49-F238E27FC236}">
                <a16:creationId xmlns:a16="http://schemas.microsoft.com/office/drawing/2014/main" id="{FB264EF1-441B-034E-49D6-3FCB2388E99A}"/>
              </a:ext>
            </a:extLst>
          </p:cNvPr>
          <p:cNvSpPr>
            <a:spLocks noGrp="1"/>
          </p:cNvSpPr>
          <p:nvPr>
            <p:ph idx="1"/>
          </p:nvPr>
        </p:nvSpPr>
        <p:spPr>
          <a:xfrm>
            <a:off x="772842" y="3219194"/>
            <a:ext cx="2688857" cy="2520076"/>
          </a:xfrm>
        </p:spPr>
        <p:txBody>
          <a:bodyPr/>
          <a:lstStyle/>
          <a:p>
            <a:r>
              <a:rPr lang="en-GB" dirty="0"/>
              <a:t>Achievement through caring</a:t>
            </a:r>
          </a:p>
          <a:p>
            <a:endParaRPr lang="en-GB" dirty="0"/>
          </a:p>
          <a:p>
            <a:endParaRPr lang="en-GB" dirty="0"/>
          </a:p>
          <a:p>
            <a:endParaRPr lang="en-GB" dirty="0"/>
          </a:p>
          <a:p>
            <a:endParaRPr lang="en-GB" dirty="0"/>
          </a:p>
          <a:p>
            <a:r>
              <a:rPr lang="en-GB" dirty="0"/>
              <a:t>As a Trust, it’s our mission to empower everyone in our Trust and our communities to live and breathe our values and Achievement Through Caring, to reach their full potential.</a:t>
            </a:r>
          </a:p>
        </p:txBody>
      </p:sp>
      <p:grpSp>
        <p:nvGrpSpPr>
          <p:cNvPr id="139" name="Graphic 2">
            <a:extLst>
              <a:ext uri="{FF2B5EF4-FFF2-40B4-BE49-F238E27FC236}">
                <a16:creationId xmlns:a16="http://schemas.microsoft.com/office/drawing/2014/main" id="{34F8C2AE-D9EB-9635-A5DA-27339077902C}"/>
              </a:ext>
            </a:extLst>
          </p:cNvPr>
          <p:cNvGrpSpPr/>
          <p:nvPr/>
        </p:nvGrpSpPr>
        <p:grpSpPr>
          <a:xfrm>
            <a:off x="772842" y="3846783"/>
            <a:ext cx="406466" cy="407075"/>
            <a:chOff x="4032164" y="5612606"/>
            <a:chExt cx="832191" cy="833437"/>
          </a:xfrm>
          <a:noFill/>
        </p:grpSpPr>
        <p:sp>
          <p:nvSpPr>
            <p:cNvPr id="140" name="Freeform: Shape 139">
              <a:extLst>
                <a:ext uri="{FF2B5EF4-FFF2-40B4-BE49-F238E27FC236}">
                  <a16:creationId xmlns:a16="http://schemas.microsoft.com/office/drawing/2014/main" id="{7C656F05-8AE7-ADE0-F491-4B8F7F026265}"/>
                </a:ext>
              </a:extLst>
            </p:cNvPr>
            <p:cNvSpPr/>
            <p:nvPr/>
          </p:nvSpPr>
          <p:spPr>
            <a:xfrm>
              <a:off x="4448260" y="5812631"/>
              <a:ext cx="216369" cy="216693"/>
            </a:xfrm>
            <a:custGeom>
              <a:avLst/>
              <a:gdLst>
                <a:gd name="connsiteX0" fmla="*/ 0 w 216369"/>
                <a:gd name="connsiteY0" fmla="*/ 216694 h 216693"/>
                <a:gd name="connsiteX1" fmla="*/ 216370 w 216369"/>
                <a:gd name="connsiteY1" fmla="*/ 0 h 216693"/>
              </a:gdLst>
              <a:ahLst/>
              <a:cxnLst>
                <a:cxn ang="0">
                  <a:pos x="connsiteX0" y="connsiteY0"/>
                </a:cxn>
                <a:cxn ang="0">
                  <a:pos x="connsiteX1" y="connsiteY1"/>
                </a:cxn>
              </a:cxnLst>
              <a:rect l="l" t="t" r="r" b="b"/>
              <a:pathLst>
                <a:path w="216369" h="216693">
                  <a:moveTo>
                    <a:pt x="0" y="216694"/>
                  </a:moveTo>
                  <a:lnTo>
                    <a:pt x="216370" y="0"/>
                  </a:lnTo>
                </a:path>
              </a:pathLst>
            </a:custGeom>
            <a:ln w="12700" cap="rnd">
              <a:solidFill>
                <a:schemeClr val="accent1"/>
              </a:solidFill>
              <a:prstDash val="solid"/>
              <a:round/>
            </a:ln>
          </p:spPr>
          <p:txBody>
            <a:bodyPr rtlCol="0" anchor="ctr"/>
            <a:lstStyle/>
            <a:p>
              <a:endParaRPr lang="en-GB" dirty="0"/>
            </a:p>
          </p:txBody>
        </p:sp>
        <p:sp>
          <p:nvSpPr>
            <p:cNvPr id="141" name="Freeform: Shape 140">
              <a:extLst>
                <a:ext uri="{FF2B5EF4-FFF2-40B4-BE49-F238E27FC236}">
                  <a16:creationId xmlns:a16="http://schemas.microsoft.com/office/drawing/2014/main" id="{468787A5-5337-D897-F259-2F0A0E740FB0}"/>
                </a:ext>
              </a:extLst>
            </p:cNvPr>
            <p:cNvSpPr/>
            <p:nvPr/>
          </p:nvSpPr>
          <p:spPr>
            <a:xfrm>
              <a:off x="4664630" y="5612606"/>
              <a:ext cx="199726" cy="200025"/>
            </a:xfrm>
            <a:custGeom>
              <a:avLst/>
              <a:gdLst>
                <a:gd name="connsiteX0" fmla="*/ 0 w 199726"/>
                <a:gd name="connsiteY0" fmla="*/ 100013 h 200025"/>
                <a:gd name="connsiteX1" fmla="*/ 0 w 199726"/>
                <a:gd name="connsiteY1" fmla="*/ 200025 h 200025"/>
                <a:gd name="connsiteX2" fmla="*/ 99863 w 199726"/>
                <a:gd name="connsiteY2" fmla="*/ 200025 h 200025"/>
                <a:gd name="connsiteX3" fmla="*/ 199726 w 199726"/>
                <a:gd name="connsiteY3" fmla="*/ 100013 h 200025"/>
                <a:gd name="connsiteX4" fmla="*/ 99863 w 199726"/>
                <a:gd name="connsiteY4" fmla="*/ 100013 h 200025"/>
                <a:gd name="connsiteX5" fmla="*/ 99863 w 199726"/>
                <a:gd name="connsiteY5" fmla="*/ 0 h 200025"/>
                <a:gd name="connsiteX6" fmla="*/ 0 w 199726"/>
                <a:gd name="connsiteY6" fmla="*/ 1000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26" h="200025">
                  <a:moveTo>
                    <a:pt x="0" y="100013"/>
                  </a:moveTo>
                  <a:lnTo>
                    <a:pt x="0" y="200025"/>
                  </a:lnTo>
                  <a:lnTo>
                    <a:pt x="99863" y="200025"/>
                  </a:lnTo>
                  <a:lnTo>
                    <a:pt x="199726" y="100013"/>
                  </a:lnTo>
                  <a:lnTo>
                    <a:pt x="99863" y="100013"/>
                  </a:lnTo>
                  <a:lnTo>
                    <a:pt x="99863" y="0"/>
                  </a:lnTo>
                  <a:lnTo>
                    <a:pt x="0" y="100013"/>
                  </a:lnTo>
                  <a:close/>
                </a:path>
              </a:pathLst>
            </a:custGeom>
            <a:noFill/>
            <a:ln w="12700" cap="rnd">
              <a:solidFill>
                <a:schemeClr val="accent1"/>
              </a:solidFill>
              <a:prstDash val="solid"/>
              <a:round/>
            </a:ln>
          </p:spPr>
          <p:txBody>
            <a:bodyPr rtlCol="0" anchor="ctr"/>
            <a:lstStyle/>
            <a:p>
              <a:endParaRPr lang="en-GB" dirty="0"/>
            </a:p>
          </p:txBody>
        </p:sp>
        <p:sp>
          <p:nvSpPr>
            <p:cNvPr id="142" name="Freeform: Shape 141">
              <a:extLst>
                <a:ext uri="{FF2B5EF4-FFF2-40B4-BE49-F238E27FC236}">
                  <a16:creationId xmlns:a16="http://schemas.microsoft.com/office/drawing/2014/main" id="{A7284D89-A01E-E56E-F7F5-69A832D6454F}"/>
                </a:ext>
              </a:extLst>
            </p:cNvPr>
            <p:cNvSpPr/>
            <p:nvPr/>
          </p:nvSpPr>
          <p:spPr>
            <a:xfrm>
              <a:off x="4032164" y="5612606"/>
              <a:ext cx="832191" cy="833437"/>
            </a:xfrm>
            <a:custGeom>
              <a:avLst/>
              <a:gdLst>
                <a:gd name="connsiteX0" fmla="*/ 581536 w 832191"/>
                <a:gd name="connsiteY0" fmla="*/ 34338 h 833437"/>
                <a:gd name="connsiteX1" fmla="*/ 416096 w 832191"/>
                <a:gd name="connsiteY1" fmla="*/ 0 h 833437"/>
                <a:gd name="connsiteX2" fmla="*/ 0 w 832191"/>
                <a:gd name="connsiteY2" fmla="*/ 416719 h 833437"/>
                <a:gd name="connsiteX3" fmla="*/ 416096 w 832191"/>
                <a:gd name="connsiteY3" fmla="*/ 833438 h 833437"/>
                <a:gd name="connsiteX4" fmla="*/ 832192 w 832191"/>
                <a:gd name="connsiteY4" fmla="*/ 416719 h 833437"/>
                <a:gd name="connsiteX5" fmla="*/ 797906 w 832191"/>
                <a:gd name="connsiteY5" fmla="*/ 251031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191" h="833437">
                  <a:moveTo>
                    <a:pt x="581536" y="34338"/>
                  </a:moveTo>
                  <a:cubicBezTo>
                    <a:pt x="530772" y="12335"/>
                    <a:pt x="474849" y="0"/>
                    <a:pt x="416096" y="0"/>
                  </a:cubicBezTo>
                  <a:cubicBezTo>
                    <a:pt x="186245" y="0"/>
                    <a:pt x="0" y="186523"/>
                    <a:pt x="0" y="416719"/>
                  </a:cubicBezTo>
                  <a:cubicBezTo>
                    <a:pt x="0" y="646914"/>
                    <a:pt x="186245" y="833438"/>
                    <a:pt x="416096" y="833438"/>
                  </a:cubicBezTo>
                  <a:cubicBezTo>
                    <a:pt x="645947" y="833438"/>
                    <a:pt x="832192" y="646914"/>
                    <a:pt x="832192" y="416719"/>
                  </a:cubicBezTo>
                  <a:cubicBezTo>
                    <a:pt x="832192" y="357878"/>
                    <a:pt x="819875" y="301871"/>
                    <a:pt x="797906" y="251031"/>
                  </a:cubicBezTo>
                </a:path>
              </a:pathLst>
            </a:custGeom>
            <a:noFill/>
            <a:ln w="12700" cap="rnd">
              <a:solidFill>
                <a:schemeClr val="accent1"/>
              </a:solidFill>
              <a:prstDash val="solid"/>
              <a:round/>
            </a:ln>
          </p:spPr>
          <p:txBody>
            <a:bodyPr rtlCol="0" anchor="ctr"/>
            <a:lstStyle/>
            <a:p>
              <a:endParaRPr lang="en-GB" dirty="0"/>
            </a:p>
          </p:txBody>
        </p:sp>
        <p:sp>
          <p:nvSpPr>
            <p:cNvPr id="143" name="Freeform: Shape 142">
              <a:extLst>
                <a:ext uri="{FF2B5EF4-FFF2-40B4-BE49-F238E27FC236}">
                  <a16:creationId xmlns:a16="http://schemas.microsoft.com/office/drawing/2014/main" id="{0D9EEBDA-977E-B1DB-4E49-7E31DD74DEAF}"/>
                </a:ext>
              </a:extLst>
            </p:cNvPr>
            <p:cNvSpPr/>
            <p:nvPr/>
          </p:nvSpPr>
          <p:spPr>
            <a:xfrm>
              <a:off x="4431616" y="6012656"/>
              <a:ext cx="33287" cy="33337"/>
            </a:xfrm>
            <a:custGeom>
              <a:avLst/>
              <a:gdLst>
                <a:gd name="connsiteX0" fmla="*/ 33288 w 33287"/>
                <a:gd name="connsiteY0" fmla="*/ 16669 h 33337"/>
                <a:gd name="connsiteX1" fmla="*/ 16644 w 33287"/>
                <a:gd name="connsiteY1" fmla="*/ 33338 h 33337"/>
                <a:gd name="connsiteX2" fmla="*/ 0 w 33287"/>
                <a:gd name="connsiteY2" fmla="*/ 16669 h 33337"/>
                <a:gd name="connsiteX3" fmla="*/ 16644 w 33287"/>
                <a:gd name="connsiteY3" fmla="*/ 0 h 33337"/>
                <a:gd name="connsiteX4" fmla="*/ 33288 w 33287"/>
                <a:gd name="connsiteY4" fmla="*/ 16669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 h="33337">
                  <a:moveTo>
                    <a:pt x="33288" y="16669"/>
                  </a:moveTo>
                  <a:cubicBezTo>
                    <a:pt x="33288" y="25875"/>
                    <a:pt x="25836" y="33338"/>
                    <a:pt x="16644" y="33338"/>
                  </a:cubicBezTo>
                  <a:cubicBezTo>
                    <a:pt x="7452" y="33338"/>
                    <a:pt x="0" y="25875"/>
                    <a:pt x="0" y="16669"/>
                  </a:cubicBezTo>
                  <a:cubicBezTo>
                    <a:pt x="0" y="7463"/>
                    <a:pt x="7452" y="0"/>
                    <a:pt x="16644" y="0"/>
                  </a:cubicBezTo>
                  <a:cubicBezTo>
                    <a:pt x="25836" y="0"/>
                    <a:pt x="33288" y="7463"/>
                    <a:pt x="33288" y="16669"/>
                  </a:cubicBezTo>
                  <a:close/>
                </a:path>
              </a:pathLst>
            </a:custGeom>
            <a:noFill/>
            <a:ln w="12700" cap="rnd">
              <a:solidFill>
                <a:schemeClr val="accent1"/>
              </a:solidFill>
              <a:prstDash val="solid"/>
              <a:round/>
            </a:ln>
          </p:spPr>
          <p:txBody>
            <a:bodyPr rtlCol="0" anchor="ctr"/>
            <a:lstStyle/>
            <a:p>
              <a:endParaRPr lang="en-GB" dirty="0"/>
            </a:p>
          </p:txBody>
        </p:sp>
        <p:sp>
          <p:nvSpPr>
            <p:cNvPr id="144" name="Freeform: Shape 143">
              <a:extLst>
                <a:ext uri="{FF2B5EF4-FFF2-40B4-BE49-F238E27FC236}">
                  <a16:creationId xmlns:a16="http://schemas.microsoft.com/office/drawing/2014/main" id="{46494C07-4C4C-43BD-C499-4295F4F21B30}"/>
                </a:ext>
              </a:extLst>
            </p:cNvPr>
            <p:cNvSpPr/>
            <p:nvPr/>
          </p:nvSpPr>
          <p:spPr>
            <a:xfrm>
              <a:off x="4165315" y="5745956"/>
              <a:ext cx="565890" cy="566737"/>
            </a:xfrm>
            <a:custGeom>
              <a:avLst/>
              <a:gdLst>
                <a:gd name="connsiteX0" fmla="*/ 399452 w 565890"/>
                <a:gd name="connsiteY0" fmla="*/ 25336 h 566737"/>
                <a:gd name="connsiteX1" fmla="*/ 282945 w 565890"/>
                <a:gd name="connsiteY1" fmla="*/ 0 h 566737"/>
                <a:gd name="connsiteX2" fmla="*/ 0 w 565890"/>
                <a:gd name="connsiteY2" fmla="*/ 283369 h 566737"/>
                <a:gd name="connsiteX3" fmla="*/ 282945 w 565890"/>
                <a:gd name="connsiteY3" fmla="*/ 566738 h 566737"/>
                <a:gd name="connsiteX4" fmla="*/ 565890 w 565890"/>
                <a:gd name="connsiteY4" fmla="*/ 283369 h 566737"/>
                <a:gd name="connsiteX5" fmla="*/ 540592 w 565890"/>
                <a:gd name="connsiteY5" fmla="*/ 166688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90" h="566737">
                  <a:moveTo>
                    <a:pt x="399452" y="25336"/>
                  </a:moveTo>
                  <a:cubicBezTo>
                    <a:pt x="363834" y="9168"/>
                    <a:pt x="324555" y="0"/>
                    <a:pt x="282945" y="0"/>
                  </a:cubicBezTo>
                  <a:cubicBezTo>
                    <a:pt x="126660" y="0"/>
                    <a:pt x="0" y="126849"/>
                    <a:pt x="0" y="283369"/>
                  </a:cubicBezTo>
                  <a:cubicBezTo>
                    <a:pt x="0" y="439889"/>
                    <a:pt x="126660" y="566738"/>
                    <a:pt x="282945" y="566738"/>
                  </a:cubicBezTo>
                  <a:cubicBezTo>
                    <a:pt x="439231" y="566738"/>
                    <a:pt x="565890" y="439889"/>
                    <a:pt x="565890" y="283369"/>
                  </a:cubicBezTo>
                  <a:cubicBezTo>
                    <a:pt x="565890" y="241697"/>
                    <a:pt x="556736" y="202359"/>
                    <a:pt x="540592" y="166688"/>
                  </a:cubicBezTo>
                </a:path>
              </a:pathLst>
            </a:custGeom>
            <a:noFill/>
            <a:ln w="12700" cap="rnd">
              <a:solidFill>
                <a:schemeClr val="accent1"/>
              </a:solidFill>
              <a:prstDash val="solid"/>
              <a:round/>
            </a:ln>
          </p:spPr>
          <p:txBody>
            <a:bodyPr rtlCol="0" anchor="ctr"/>
            <a:lstStyle/>
            <a:p>
              <a:endParaRPr lang="en-GB" dirty="0"/>
            </a:p>
          </p:txBody>
        </p:sp>
        <p:sp>
          <p:nvSpPr>
            <p:cNvPr id="145" name="Freeform: Shape 144">
              <a:extLst>
                <a:ext uri="{FF2B5EF4-FFF2-40B4-BE49-F238E27FC236}">
                  <a16:creationId xmlns:a16="http://schemas.microsoft.com/office/drawing/2014/main" id="{525B221B-0379-E05B-D780-52CEF34D679A}"/>
                </a:ext>
              </a:extLst>
            </p:cNvPr>
            <p:cNvSpPr/>
            <p:nvPr/>
          </p:nvSpPr>
          <p:spPr>
            <a:xfrm>
              <a:off x="4298466" y="5879306"/>
              <a:ext cx="299589" cy="300037"/>
            </a:xfrm>
            <a:custGeom>
              <a:avLst/>
              <a:gdLst>
                <a:gd name="connsiteX0" fmla="*/ 183082 w 299589"/>
                <a:gd name="connsiteY0" fmla="*/ 3834 h 300037"/>
                <a:gd name="connsiteX1" fmla="*/ 149795 w 299589"/>
                <a:gd name="connsiteY1" fmla="*/ 0 h 300037"/>
                <a:gd name="connsiteX2" fmla="*/ 0 w 299589"/>
                <a:gd name="connsiteY2" fmla="*/ 150019 h 300037"/>
                <a:gd name="connsiteX3" fmla="*/ 149795 w 299589"/>
                <a:gd name="connsiteY3" fmla="*/ 300038 h 300037"/>
                <a:gd name="connsiteX4" fmla="*/ 299589 w 299589"/>
                <a:gd name="connsiteY4" fmla="*/ 150019 h 300037"/>
                <a:gd name="connsiteX5" fmla="*/ 295761 w 299589"/>
                <a:gd name="connsiteY5" fmla="*/ 116681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89" h="300037">
                  <a:moveTo>
                    <a:pt x="183082" y="3834"/>
                  </a:moveTo>
                  <a:cubicBezTo>
                    <a:pt x="172430" y="1333"/>
                    <a:pt x="161279" y="0"/>
                    <a:pt x="149795" y="0"/>
                  </a:cubicBezTo>
                  <a:cubicBezTo>
                    <a:pt x="67075" y="0"/>
                    <a:pt x="0" y="67175"/>
                    <a:pt x="0" y="150019"/>
                  </a:cubicBezTo>
                  <a:cubicBezTo>
                    <a:pt x="0" y="232862"/>
                    <a:pt x="67075" y="300038"/>
                    <a:pt x="149795" y="300038"/>
                  </a:cubicBezTo>
                  <a:cubicBezTo>
                    <a:pt x="232514" y="300038"/>
                    <a:pt x="299589" y="232862"/>
                    <a:pt x="299589" y="150019"/>
                  </a:cubicBezTo>
                  <a:cubicBezTo>
                    <a:pt x="299589" y="138517"/>
                    <a:pt x="298258" y="127349"/>
                    <a:pt x="295761" y="116681"/>
                  </a:cubicBezTo>
                </a:path>
              </a:pathLst>
            </a:custGeom>
            <a:noFill/>
            <a:ln w="12700" cap="rnd">
              <a:solidFill>
                <a:schemeClr val="accent1"/>
              </a:solidFill>
              <a:prstDash val="solid"/>
              <a:round/>
            </a:ln>
          </p:spPr>
          <p:txBody>
            <a:bodyPr rtlCol="0" anchor="ctr"/>
            <a:lstStyle/>
            <a:p>
              <a:endParaRPr lang="en-GB" dirty="0"/>
            </a:p>
          </p:txBody>
        </p:sp>
      </p:grpSp>
      <p:grpSp>
        <p:nvGrpSpPr>
          <p:cNvPr id="163" name="Group 162">
            <a:extLst>
              <a:ext uri="{FF2B5EF4-FFF2-40B4-BE49-F238E27FC236}">
                <a16:creationId xmlns:a16="http://schemas.microsoft.com/office/drawing/2014/main" id="{257622EC-964A-175E-3FDD-529895FF9DD9}"/>
              </a:ext>
            </a:extLst>
          </p:cNvPr>
          <p:cNvGrpSpPr/>
          <p:nvPr/>
        </p:nvGrpSpPr>
        <p:grpSpPr>
          <a:xfrm>
            <a:off x="772842" y="2342989"/>
            <a:ext cx="500409" cy="463343"/>
            <a:chOff x="-1066502" y="3316494"/>
            <a:chExt cx="893841" cy="827633"/>
          </a:xfrm>
        </p:grpSpPr>
        <p:sp>
          <p:nvSpPr>
            <p:cNvPr id="147" name="Freeform: Shape 146">
              <a:extLst>
                <a:ext uri="{FF2B5EF4-FFF2-40B4-BE49-F238E27FC236}">
                  <a16:creationId xmlns:a16="http://schemas.microsoft.com/office/drawing/2014/main" id="{10A4AD0E-EC03-BFC4-E9E9-C943612F1F4C}"/>
                </a:ext>
              </a:extLst>
            </p:cNvPr>
            <p:cNvSpPr/>
            <p:nvPr/>
          </p:nvSpPr>
          <p:spPr>
            <a:xfrm>
              <a:off x="-619581" y="4077915"/>
              <a:ext cx="497" cy="66212"/>
            </a:xfrm>
            <a:custGeom>
              <a:avLst/>
              <a:gdLst>
                <a:gd name="connsiteX0" fmla="*/ 0 w 566"/>
                <a:gd name="connsiteY0" fmla="*/ 75351 h 75351"/>
                <a:gd name="connsiteX1" fmla="*/ 0 w 566"/>
                <a:gd name="connsiteY1" fmla="*/ 0 h 75351"/>
              </a:gdLst>
              <a:ahLst/>
              <a:cxnLst>
                <a:cxn ang="0">
                  <a:pos x="connsiteX0" y="connsiteY0"/>
                </a:cxn>
                <a:cxn ang="0">
                  <a:pos x="connsiteX1" y="connsiteY1"/>
                </a:cxn>
              </a:cxnLst>
              <a:rect l="l" t="t" r="r" b="b"/>
              <a:pathLst>
                <a:path w="566" h="75351">
                  <a:moveTo>
                    <a:pt x="0" y="75351"/>
                  </a:moveTo>
                  <a:lnTo>
                    <a:pt x="0" y="0"/>
                  </a:lnTo>
                </a:path>
              </a:pathLst>
            </a:custGeom>
            <a:ln w="12700" cap="rnd">
              <a:solidFill>
                <a:schemeClr val="accent1"/>
              </a:solidFill>
              <a:prstDash val="solid"/>
              <a:round/>
            </a:ln>
          </p:spPr>
          <p:txBody>
            <a:bodyPr rtlCol="0" anchor="ctr"/>
            <a:lstStyle/>
            <a:p>
              <a:endParaRPr lang="en-GB" dirty="0"/>
            </a:p>
          </p:txBody>
        </p:sp>
        <p:sp>
          <p:nvSpPr>
            <p:cNvPr id="148" name="Freeform: Shape 147">
              <a:extLst>
                <a:ext uri="{FF2B5EF4-FFF2-40B4-BE49-F238E27FC236}">
                  <a16:creationId xmlns:a16="http://schemas.microsoft.com/office/drawing/2014/main" id="{435DBC38-1E37-382C-2316-74FFCF70C3FC}"/>
                </a:ext>
              </a:extLst>
            </p:cNvPr>
            <p:cNvSpPr/>
            <p:nvPr/>
          </p:nvSpPr>
          <p:spPr>
            <a:xfrm>
              <a:off x="-718123" y="4066074"/>
              <a:ext cx="8568" cy="31976"/>
            </a:xfrm>
            <a:custGeom>
              <a:avLst/>
              <a:gdLst>
                <a:gd name="connsiteX0" fmla="*/ 0 w 9751"/>
                <a:gd name="connsiteY0" fmla="*/ 36389 h 36389"/>
                <a:gd name="connsiteX1" fmla="*/ 9752 w 9751"/>
                <a:gd name="connsiteY1" fmla="*/ 0 h 36389"/>
              </a:gdLst>
              <a:ahLst/>
              <a:cxnLst>
                <a:cxn ang="0">
                  <a:pos x="connsiteX0" y="connsiteY0"/>
                </a:cxn>
                <a:cxn ang="0">
                  <a:pos x="connsiteX1" y="connsiteY1"/>
                </a:cxn>
              </a:cxnLst>
              <a:rect l="l" t="t" r="r" b="b"/>
              <a:pathLst>
                <a:path w="9751" h="36389">
                  <a:moveTo>
                    <a:pt x="0" y="36389"/>
                  </a:moveTo>
                  <a:lnTo>
                    <a:pt x="9752" y="0"/>
                  </a:lnTo>
                </a:path>
              </a:pathLst>
            </a:custGeom>
            <a:ln w="12700" cap="rnd">
              <a:solidFill>
                <a:schemeClr val="accent1"/>
              </a:solidFill>
              <a:prstDash val="solid"/>
              <a:round/>
            </a:ln>
          </p:spPr>
          <p:txBody>
            <a:bodyPr rtlCol="0" anchor="ctr"/>
            <a:lstStyle/>
            <a:p>
              <a:endParaRPr lang="en-GB" dirty="0"/>
            </a:p>
          </p:txBody>
        </p:sp>
        <p:sp>
          <p:nvSpPr>
            <p:cNvPr id="149" name="Freeform: Shape 148">
              <a:extLst>
                <a:ext uri="{FF2B5EF4-FFF2-40B4-BE49-F238E27FC236}">
                  <a16:creationId xmlns:a16="http://schemas.microsoft.com/office/drawing/2014/main" id="{57D5E6C5-3BB0-52E7-5E52-8CAFCAF7D32B}"/>
                </a:ext>
              </a:extLst>
            </p:cNvPr>
            <p:cNvSpPr/>
            <p:nvPr/>
          </p:nvSpPr>
          <p:spPr>
            <a:xfrm>
              <a:off x="-619581" y="3316494"/>
              <a:ext cx="497" cy="66212"/>
            </a:xfrm>
            <a:custGeom>
              <a:avLst/>
              <a:gdLst>
                <a:gd name="connsiteX0" fmla="*/ 0 w 566"/>
                <a:gd name="connsiteY0" fmla="*/ 75351 h 75351"/>
                <a:gd name="connsiteX1" fmla="*/ 0 w 566"/>
                <a:gd name="connsiteY1" fmla="*/ 0 h 75351"/>
              </a:gdLst>
              <a:ahLst/>
              <a:cxnLst>
                <a:cxn ang="0">
                  <a:pos x="connsiteX0" y="connsiteY0"/>
                </a:cxn>
                <a:cxn ang="0">
                  <a:pos x="connsiteX1" y="connsiteY1"/>
                </a:cxn>
              </a:cxnLst>
              <a:rect l="l" t="t" r="r" b="b"/>
              <a:pathLst>
                <a:path w="566" h="75351">
                  <a:moveTo>
                    <a:pt x="0" y="75351"/>
                  </a:moveTo>
                  <a:lnTo>
                    <a:pt x="0" y="0"/>
                  </a:lnTo>
                </a:path>
              </a:pathLst>
            </a:custGeom>
            <a:ln w="12700" cap="rnd">
              <a:solidFill>
                <a:schemeClr val="accent1"/>
              </a:solidFill>
              <a:prstDash val="solid"/>
              <a:round/>
            </a:ln>
          </p:spPr>
          <p:txBody>
            <a:bodyPr rtlCol="0" anchor="ctr"/>
            <a:lstStyle/>
            <a:p>
              <a:endParaRPr lang="en-GB" dirty="0"/>
            </a:p>
          </p:txBody>
        </p:sp>
        <p:sp>
          <p:nvSpPr>
            <p:cNvPr id="150" name="Freeform: Shape 149">
              <a:extLst>
                <a:ext uri="{FF2B5EF4-FFF2-40B4-BE49-F238E27FC236}">
                  <a16:creationId xmlns:a16="http://schemas.microsoft.com/office/drawing/2014/main" id="{438F52D5-198F-7B18-7F93-9FE78C343190}"/>
                </a:ext>
              </a:extLst>
            </p:cNvPr>
            <p:cNvSpPr/>
            <p:nvPr/>
          </p:nvSpPr>
          <p:spPr>
            <a:xfrm>
              <a:off x="-529608" y="3362570"/>
              <a:ext cx="8564" cy="31985"/>
            </a:xfrm>
            <a:custGeom>
              <a:avLst/>
              <a:gdLst>
                <a:gd name="connsiteX0" fmla="*/ 0 w 9746"/>
                <a:gd name="connsiteY0" fmla="*/ 36401 h 36400"/>
                <a:gd name="connsiteX1" fmla="*/ 9746 w 9746"/>
                <a:gd name="connsiteY1" fmla="*/ 0 h 36400"/>
              </a:gdLst>
              <a:ahLst/>
              <a:cxnLst>
                <a:cxn ang="0">
                  <a:pos x="connsiteX0" y="connsiteY0"/>
                </a:cxn>
                <a:cxn ang="0">
                  <a:pos x="connsiteX1" y="connsiteY1"/>
                </a:cxn>
              </a:cxnLst>
              <a:rect l="l" t="t" r="r" b="b"/>
              <a:pathLst>
                <a:path w="9746" h="36400">
                  <a:moveTo>
                    <a:pt x="0" y="36401"/>
                  </a:moveTo>
                  <a:lnTo>
                    <a:pt x="9746" y="0"/>
                  </a:lnTo>
                </a:path>
              </a:pathLst>
            </a:custGeom>
            <a:ln w="12700" cap="rnd">
              <a:solidFill>
                <a:schemeClr val="accent1"/>
              </a:solidFill>
              <a:prstDash val="solid"/>
              <a:round/>
            </a:ln>
          </p:spPr>
          <p:txBody>
            <a:bodyPr rtlCol="0" anchor="ctr"/>
            <a:lstStyle/>
            <a:p>
              <a:endParaRPr lang="en-GB" dirty="0"/>
            </a:p>
          </p:txBody>
        </p:sp>
        <p:sp>
          <p:nvSpPr>
            <p:cNvPr id="151" name="Freeform: Shape 150">
              <a:extLst>
                <a:ext uri="{FF2B5EF4-FFF2-40B4-BE49-F238E27FC236}">
                  <a16:creationId xmlns:a16="http://schemas.microsoft.com/office/drawing/2014/main" id="{290A6075-0DBE-34F3-D560-948A8853ACF6}"/>
                </a:ext>
              </a:extLst>
            </p:cNvPr>
            <p:cNvSpPr/>
            <p:nvPr/>
          </p:nvSpPr>
          <p:spPr>
            <a:xfrm>
              <a:off x="-529608" y="4066074"/>
              <a:ext cx="8564" cy="31976"/>
            </a:xfrm>
            <a:custGeom>
              <a:avLst/>
              <a:gdLst>
                <a:gd name="connsiteX0" fmla="*/ 9746 w 9746"/>
                <a:gd name="connsiteY0" fmla="*/ 36389 h 36389"/>
                <a:gd name="connsiteX1" fmla="*/ 0 w 9746"/>
                <a:gd name="connsiteY1" fmla="*/ 0 h 36389"/>
              </a:gdLst>
              <a:ahLst/>
              <a:cxnLst>
                <a:cxn ang="0">
                  <a:pos x="connsiteX0" y="connsiteY0"/>
                </a:cxn>
                <a:cxn ang="0">
                  <a:pos x="connsiteX1" y="connsiteY1"/>
                </a:cxn>
              </a:cxnLst>
              <a:rect l="l" t="t" r="r" b="b"/>
              <a:pathLst>
                <a:path w="9746" h="36389">
                  <a:moveTo>
                    <a:pt x="9746" y="36389"/>
                  </a:moveTo>
                  <a:lnTo>
                    <a:pt x="0" y="0"/>
                  </a:lnTo>
                </a:path>
              </a:pathLst>
            </a:custGeom>
            <a:ln w="12700" cap="rnd">
              <a:solidFill>
                <a:schemeClr val="accent1"/>
              </a:solidFill>
              <a:prstDash val="solid"/>
              <a:round/>
            </a:ln>
          </p:spPr>
          <p:txBody>
            <a:bodyPr rtlCol="0" anchor="ctr"/>
            <a:lstStyle/>
            <a:p>
              <a:endParaRPr lang="en-GB" dirty="0"/>
            </a:p>
          </p:txBody>
        </p:sp>
        <p:sp>
          <p:nvSpPr>
            <p:cNvPr id="152" name="Freeform: Shape 151">
              <a:extLst>
                <a:ext uri="{FF2B5EF4-FFF2-40B4-BE49-F238E27FC236}">
                  <a16:creationId xmlns:a16="http://schemas.microsoft.com/office/drawing/2014/main" id="{75A06170-1A7C-C3F5-5461-B4DA85B0CA0E}"/>
                </a:ext>
              </a:extLst>
            </p:cNvPr>
            <p:cNvSpPr/>
            <p:nvPr/>
          </p:nvSpPr>
          <p:spPr>
            <a:xfrm>
              <a:off x="-718123" y="3362570"/>
              <a:ext cx="8568" cy="31985"/>
            </a:xfrm>
            <a:custGeom>
              <a:avLst/>
              <a:gdLst>
                <a:gd name="connsiteX0" fmla="*/ 9752 w 9751"/>
                <a:gd name="connsiteY0" fmla="*/ 36401 h 36400"/>
                <a:gd name="connsiteX1" fmla="*/ 0 w 9751"/>
                <a:gd name="connsiteY1" fmla="*/ 0 h 36400"/>
              </a:gdLst>
              <a:ahLst/>
              <a:cxnLst>
                <a:cxn ang="0">
                  <a:pos x="connsiteX0" y="connsiteY0"/>
                </a:cxn>
                <a:cxn ang="0">
                  <a:pos x="connsiteX1" y="connsiteY1"/>
                </a:cxn>
              </a:cxnLst>
              <a:rect l="l" t="t" r="r" b="b"/>
              <a:pathLst>
                <a:path w="9751" h="36400">
                  <a:moveTo>
                    <a:pt x="9752" y="36401"/>
                  </a:moveTo>
                  <a:lnTo>
                    <a:pt x="0" y="0"/>
                  </a:lnTo>
                </a:path>
              </a:pathLst>
            </a:custGeom>
            <a:ln w="12700" cap="rnd">
              <a:solidFill>
                <a:schemeClr val="accent1"/>
              </a:solidFill>
              <a:prstDash val="solid"/>
              <a:round/>
            </a:ln>
          </p:spPr>
          <p:txBody>
            <a:bodyPr rtlCol="0" anchor="ctr"/>
            <a:lstStyle/>
            <a:p>
              <a:endParaRPr lang="en-GB" dirty="0"/>
            </a:p>
          </p:txBody>
        </p:sp>
        <p:sp>
          <p:nvSpPr>
            <p:cNvPr id="153" name="Freeform: Shape 152">
              <a:extLst>
                <a:ext uri="{FF2B5EF4-FFF2-40B4-BE49-F238E27FC236}">
                  <a16:creationId xmlns:a16="http://schemas.microsoft.com/office/drawing/2014/main" id="{AF242928-782D-B336-334D-2A10327A697A}"/>
                </a:ext>
              </a:extLst>
            </p:cNvPr>
            <p:cNvSpPr/>
            <p:nvPr/>
          </p:nvSpPr>
          <p:spPr>
            <a:xfrm>
              <a:off x="-826488" y="4031346"/>
              <a:ext cx="33106" cy="57339"/>
            </a:xfrm>
            <a:custGeom>
              <a:avLst/>
              <a:gdLst>
                <a:gd name="connsiteX0" fmla="*/ 0 w 37675"/>
                <a:gd name="connsiteY0" fmla="*/ 65254 h 65253"/>
                <a:gd name="connsiteX1" fmla="*/ 37676 w 37675"/>
                <a:gd name="connsiteY1" fmla="*/ 0 h 65253"/>
              </a:gdLst>
              <a:ahLst/>
              <a:cxnLst>
                <a:cxn ang="0">
                  <a:pos x="connsiteX0" y="connsiteY0"/>
                </a:cxn>
                <a:cxn ang="0">
                  <a:pos x="connsiteX1" y="connsiteY1"/>
                </a:cxn>
              </a:cxnLst>
              <a:rect l="l" t="t" r="r" b="b"/>
              <a:pathLst>
                <a:path w="37675" h="65253">
                  <a:moveTo>
                    <a:pt x="0" y="65254"/>
                  </a:moveTo>
                  <a:lnTo>
                    <a:pt x="37676" y="0"/>
                  </a:lnTo>
                </a:path>
              </a:pathLst>
            </a:custGeom>
            <a:ln w="12700" cap="rnd">
              <a:solidFill>
                <a:schemeClr val="accent1"/>
              </a:solidFill>
              <a:prstDash val="solid"/>
              <a:round/>
            </a:ln>
          </p:spPr>
          <p:txBody>
            <a:bodyPr rtlCol="0" anchor="ctr"/>
            <a:lstStyle/>
            <a:p>
              <a:endParaRPr lang="en-GB" dirty="0"/>
            </a:p>
          </p:txBody>
        </p:sp>
        <p:sp>
          <p:nvSpPr>
            <p:cNvPr id="154" name="Freeform: Shape 153">
              <a:extLst>
                <a:ext uri="{FF2B5EF4-FFF2-40B4-BE49-F238E27FC236}">
                  <a16:creationId xmlns:a16="http://schemas.microsoft.com/office/drawing/2014/main" id="{81399F26-7D0E-B46A-8572-86C810D63798}"/>
                </a:ext>
              </a:extLst>
            </p:cNvPr>
            <p:cNvSpPr/>
            <p:nvPr/>
          </p:nvSpPr>
          <p:spPr>
            <a:xfrm>
              <a:off x="-445780" y="3371931"/>
              <a:ext cx="33106" cy="57344"/>
            </a:xfrm>
            <a:custGeom>
              <a:avLst/>
              <a:gdLst>
                <a:gd name="connsiteX0" fmla="*/ 0 w 37675"/>
                <a:gd name="connsiteY0" fmla="*/ 65259 h 65259"/>
                <a:gd name="connsiteX1" fmla="*/ 37675 w 37675"/>
                <a:gd name="connsiteY1" fmla="*/ 0 h 65259"/>
              </a:gdLst>
              <a:ahLst/>
              <a:cxnLst>
                <a:cxn ang="0">
                  <a:pos x="connsiteX0" y="connsiteY0"/>
                </a:cxn>
                <a:cxn ang="0">
                  <a:pos x="connsiteX1" y="connsiteY1"/>
                </a:cxn>
              </a:cxnLst>
              <a:rect l="l" t="t" r="r" b="b"/>
              <a:pathLst>
                <a:path w="37675" h="65259">
                  <a:moveTo>
                    <a:pt x="0" y="65259"/>
                  </a:moveTo>
                  <a:lnTo>
                    <a:pt x="37675" y="0"/>
                  </a:lnTo>
                </a:path>
              </a:pathLst>
            </a:custGeom>
            <a:ln w="12700" cap="rnd">
              <a:solidFill>
                <a:schemeClr val="accent1"/>
              </a:solidFill>
              <a:prstDash val="solid"/>
              <a:round/>
            </a:ln>
          </p:spPr>
          <p:txBody>
            <a:bodyPr rtlCol="0" anchor="ctr"/>
            <a:lstStyle/>
            <a:p>
              <a:endParaRPr lang="en-GB" dirty="0"/>
            </a:p>
          </p:txBody>
        </p:sp>
        <p:sp>
          <p:nvSpPr>
            <p:cNvPr id="155" name="Freeform: Shape 154">
              <a:extLst>
                <a:ext uri="{FF2B5EF4-FFF2-40B4-BE49-F238E27FC236}">
                  <a16:creationId xmlns:a16="http://schemas.microsoft.com/office/drawing/2014/main" id="{775206D5-13A7-6741-C7D8-4D7C112D2EB7}"/>
                </a:ext>
              </a:extLst>
            </p:cNvPr>
            <p:cNvSpPr/>
            <p:nvPr/>
          </p:nvSpPr>
          <p:spPr>
            <a:xfrm>
              <a:off x="-445780" y="4031346"/>
              <a:ext cx="33106" cy="57339"/>
            </a:xfrm>
            <a:custGeom>
              <a:avLst/>
              <a:gdLst>
                <a:gd name="connsiteX0" fmla="*/ 37675 w 37675"/>
                <a:gd name="connsiteY0" fmla="*/ 65254 h 65253"/>
                <a:gd name="connsiteX1" fmla="*/ 0 w 37675"/>
                <a:gd name="connsiteY1" fmla="*/ 0 h 65253"/>
              </a:gdLst>
              <a:ahLst/>
              <a:cxnLst>
                <a:cxn ang="0">
                  <a:pos x="connsiteX0" y="connsiteY0"/>
                </a:cxn>
                <a:cxn ang="0">
                  <a:pos x="connsiteX1" y="connsiteY1"/>
                </a:cxn>
              </a:cxnLst>
              <a:rect l="l" t="t" r="r" b="b"/>
              <a:pathLst>
                <a:path w="37675" h="65253">
                  <a:moveTo>
                    <a:pt x="37675" y="65254"/>
                  </a:moveTo>
                  <a:lnTo>
                    <a:pt x="0" y="0"/>
                  </a:lnTo>
                </a:path>
              </a:pathLst>
            </a:custGeom>
            <a:ln w="12700" cap="rnd">
              <a:solidFill>
                <a:schemeClr val="accent1"/>
              </a:solidFill>
              <a:prstDash val="solid"/>
              <a:round/>
            </a:ln>
          </p:spPr>
          <p:txBody>
            <a:bodyPr rtlCol="0" anchor="ctr"/>
            <a:lstStyle/>
            <a:p>
              <a:endParaRPr lang="en-GB" dirty="0"/>
            </a:p>
          </p:txBody>
        </p:sp>
        <p:sp>
          <p:nvSpPr>
            <p:cNvPr id="156" name="Freeform: Shape 155">
              <a:extLst>
                <a:ext uri="{FF2B5EF4-FFF2-40B4-BE49-F238E27FC236}">
                  <a16:creationId xmlns:a16="http://schemas.microsoft.com/office/drawing/2014/main" id="{A466D5FD-5671-96DD-CAE0-0541BCAC5AE8}"/>
                </a:ext>
              </a:extLst>
            </p:cNvPr>
            <p:cNvSpPr/>
            <p:nvPr/>
          </p:nvSpPr>
          <p:spPr>
            <a:xfrm>
              <a:off x="-826488" y="3371931"/>
              <a:ext cx="33106" cy="57344"/>
            </a:xfrm>
            <a:custGeom>
              <a:avLst/>
              <a:gdLst>
                <a:gd name="connsiteX0" fmla="*/ 37676 w 37675"/>
                <a:gd name="connsiteY0" fmla="*/ 65259 h 65259"/>
                <a:gd name="connsiteX1" fmla="*/ 0 w 37675"/>
                <a:gd name="connsiteY1" fmla="*/ 0 h 65259"/>
              </a:gdLst>
              <a:ahLst/>
              <a:cxnLst>
                <a:cxn ang="0">
                  <a:pos x="connsiteX0" y="connsiteY0"/>
                </a:cxn>
                <a:cxn ang="0">
                  <a:pos x="connsiteX1" y="connsiteY1"/>
                </a:cxn>
              </a:cxnLst>
              <a:rect l="l" t="t" r="r" b="b"/>
              <a:pathLst>
                <a:path w="37675" h="65259">
                  <a:moveTo>
                    <a:pt x="37676" y="65259"/>
                  </a:moveTo>
                  <a:lnTo>
                    <a:pt x="0" y="0"/>
                  </a:lnTo>
                </a:path>
              </a:pathLst>
            </a:custGeom>
            <a:ln w="12700" cap="rnd">
              <a:solidFill>
                <a:schemeClr val="accent1"/>
              </a:solidFill>
              <a:prstDash val="solid"/>
              <a:round/>
            </a:ln>
          </p:spPr>
          <p:txBody>
            <a:bodyPr rtlCol="0" anchor="ctr"/>
            <a:lstStyle/>
            <a:p>
              <a:endParaRPr lang="en-GB" dirty="0"/>
            </a:p>
          </p:txBody>
        </p:sp>
        <p:sp>
          <p:nvSpPr>
            <p:cNvPr id="157" name="Freeform: Shape 156">
              <a:extLst>
                <a:ext uri="{FF2B5EF4-FFF2-40B4-BE49-F238E27FC236}">
                  <a16:creationId xmlns:a16="http://schemas.microsoft.com/office/drawing/2014/main" id="{557ABC9E-066E-32BE-6CBF-1D53B65BBF98}"/>
                </a:ext>
              </a:extLst>
            </p:cNvPr>
            <p:cNvSpPr/>
            <p:nvPr/>
          </p:nvSpPr>
          <p:spPr>
            <a:xfrm>
              <a:off x="-1066502" y="3482019"/>
              <a:ext cx="893841" cy="496576"/>
            </a:xfrm>
            <a:custGeom>
              <a:avLst/>
              <a:gdLst>
                <a:gd name="connsiteX0" fmla="*/ 508607 w 1017214"/>
                <a:gd name="connsiteY0" fmla="*/ 0 h 565117"/>
                <a:gd name="connsiteX1" fmla="*/ 0 w 1017214"/>
                <a:gd name="connsiteY1" fmla="*/ 282559 h 565117"/>
                <a:gd name="connsiteX2" fmla="*/ 508607 w 1017214"/>
                <a:gd name="connsiteY2" fmla="*/ 565118 h 565117"/>
                <a:gd name="connsiteX3" fmla="*/ 1017214 w 1017214"/>
                <a:gd name="connsiteY3" fmla="*/ 282559 h 565117"/>
                <a:gd name="connsiteX4" fmla="*/ 508607 w 1017214"/>
                <a:gd name="connsiteY4" fmla="*/ 0 h 56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14" h="565117">
                  <a:moveTo>
                    <a:pt x="508607" y="0"/>
                  </a:moveTo>
                  <a:cubicBezTo>
                    <a:pt x="281080" y="0"/>
                    <a:pt x="85641" y="116262"/>
                    <a:pt x="0" y="282559"/>
                  </a:cubicBezTo>
                  <a:cubicBezTo>
                    <a:pt x="85641" y="448861"/>
                    <a:pt x="281080" y="565118"/>
                    <a:pt x="508607" y="565118"/>
                  </a:cubicBezTo>
                  <a:cubicBezTo>
                    <a:pt x="736134" y="565118"/>
                    <a:pt x="931573" y="448855"/>
                    <a:pt x="1017214" y="282559"/>
                  </a:cubicBezTo>
                  <a:cubicBezTo>
                    <a:pt x="931573" y="116257"/>
                    <a:pt x="736134" y="0"/>
                    <a:pt x="508607" y="0"/>
                  </a:cubicBezTo>
                  <a:close/>
                </a:path>
              </a:pathLst>
            </a:custGeom>
            <a:noFill/>
            <a:ln w="12700" cap="rnd">
              <a:solidFill>
                <a:schemeClr val="accent1"/>
              </a:solidFill>
              <a:prstDash val="solid"/>
              <a:round/>
            </a:ln>
          </p:spPr>
          <p:txBody>
            <a:bodyPr rtlCol="0" anchor="ctr"/>
            <a:lstStyle/>
            <a:p>
              <a:endParaRPr lang="en-GB" dirty="0"/>
            </a:p>
          </p:txBody>
        </p:sp>
        <p:sp>
          <p:nvSpPr>
            <p:cNvPr id="158" name="Freeform: Shape 157">
              <a:extLst>
                <a:ext uri="{FF2B5EF4-FFF2-40B4-BE49-F238E27FC236}">
                  <a16:creationId xmlns:a16="http://schemas.microsoft.com/office/drawing/2014/main" id="{7F2D83DD-36E1-6C10-7D44-C0289134278E}"/>
                </a:ext>
              </a:extLst>
            </p:cNvPr>
            <p:cNvSpPr/>
            <p:nvPr/>
          </p:nvSpPr>
          <p:spPr>
            <a:xfrm>
              <a:off x="-834764" y="3515125"/>
              <a:ext cx="430365" cy="430364"/>
            </a:xfrm>
            <a:custGeom>
              <a:avLst/>
              <a:gdLst>
                <a:gd name="connsiteX0" fmla="*/ 489766 w 489766"/>
                <a:gd name="connsiteY0" fmla="*/ 244883 h 489766"/>
                <a:gd name="connsiteX1" fmla="*/ 244883 w 489766"/>
                <a:gd name="connsiteY1" fmla="*/ 489767 h 489766"/>
                <a:gd name="connsiteX2" fmla="*/ 0 w 489766"/>
                <a:gd name="connsiteY2" fmla="*/ 244883 h 489766"/>
                <a:gd name="connsiteX3" fmla="*/ 244883 w 489766"/>
                <a:gd name="connsiteY3" fmla="*/ 0 h 489766"/>
                <a:gd name="connsiteX4" fmla="*/ 489766 w 489766"/>
                <a:gd name="connsiteY4" fmla="*/ 244883 h 48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66" h="489766">
                  <a:moveTo>
                    <a:pt x="489766" y="244883"/>
                  </a:moveTo>
                  <a:cubicBezTo>
                    <a:pt x="489766" y="380129"/>
                    <a:pt x="380128" y="489767"/>
                    <a:pt x="244883" y="489767"/>
                  </a:cubicBezTo>
                  <a:cubicBezTo>
                    <a:pt x="109638" y="489767"/>
                    <a:pt x="0" y="380129"/>
                    <a:pt x="0" y="244883"/>
                  </a:cubicBezTo>
                  <a:cubicBezTo>
                    <a:pt x="0" y="109638"/>
                    <a:pt x="109638" y="0"/>
                    <a:pt x="244883" y="0"/>
                  </a:cubicBezTo>
                  <a:cubicBezTo>
                    <a:pt x="380128" y="0"/>
                    <a:pt x="489766" y="109638"/>
                    <a:pt x="489766" y="244883"/>
                  </a:cubicBezTo>
                  <a:close/>
                </a:path>
              </a:pathLst>
            </a:custGeom>
            <a:noFill/>
            <a:ln w="12700" cap="rnd">
              <a:solidFill>
                <a:schemeClr val="accent1"/>
              </a:solidFill>
              <a:prstDash val="solid"/>
              <a:round/>
            </a:ln>
          </p:spPr>
          <p:txBody>
            <a:bodyPr rtlCol="0" anchor="ctr"/>
            <a:lstStyle/>
            <a:p>
              <a:endParaRPr lang="en-GB" dirty="0"/>
            </a:p>
          </p:txBody>
        </p:sp>
        <p:sp>
          <p:nvSpPr>
            <p:cNvPr id="162" name="Freeform: Shape 161">
              <a:extLst>
                <a:ext uri="{FF2B5EF4-FFF2-40B4-BE49-F238E27FC236}">
                  <a16:creationId xmlns:a16="http://schemas.microsoft.com/office/drawing/2014/main" id="{166D5272-2645-5C40-853C-843A5098C37F}"/>
                </a:ext>
              </a:extLst>
            </p:cNvPr>
            <p:cNvSpPr/>
            <p:nvPr/>
          </p:nvSpPr>
          <p:spPr>
            <a:xfrm>
              <a:off x="-694783" y="3655106"/>
              <a:ext cx="150403" cy="150403"/>
            </a:xfrm>
            <a:custGeom>
              <a:avLst/>
              <a:gdLst>
                <a:gd name="connsiteX0" fmla="*/ 489766 w 489766"/>
                <a:gd name="connsiteY0" fmla="*/ 244883 h 489766"/>
                <a:gd name="connsiteX1" fmla="*/ 244883 w 489766"/>
                <a:gd name="connsiteY1" fmla="*/ 489767 h 489766"/>
                <a:gd name="connsiteX2" fmla="*/ 0 w 489766"/>
                <a:gd name="connsiteY2" fmla="*/ 244883 h 489766"/>
                <a:gd name="connsiteX3" fmla="*/ 244883 w 489766"/>
                <a:gd name="connsiteY3" fmla="*/ 0 h 489766"/>
                <a:gd name="connsiteX4" fmla="*/ 489766 w 489766"/>
                <a:gd name="connsiteY4" fmla="*/ 244883 h 48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66" h="489766">
                  <a:moveTo>
                    <a:pt x="489766" y="244883"/>
                  </a:moveTo>
                  <a:cubicBezTo>
                    <a:pt x="489766" y="380129"/>
                    <a:pt x="380128" y="489767"/>
                    <a:pt x="244883" y="489767"/>
                  </a:cubicBezTo>
                  <a:cubicBezTo>
                    <a:pt x="109638" y="489767"/>
                    <a:pt x="0" y="380129"/>
                    <a:pt x="0" y="244883"/>
                  </a:cubicBezTo>
                  <a:cubicBezTo>
                    <a:pt x="0" y="109638"/>
                    <a:pt x="109638" y="0"/>
                    <a:pt x="244883" y="0"/>
                  </a:cubicBezTo>
                  <a:cubicBezTo>
                    <a:pt x="380128" y="0"/>
                    <a:pt x="489766" y="109638"/>
                    <a:pt x="489766" y="244883"/>
                  </a:cubicBezTo>
                  <a:close/>
                </a:path>
              </a:pathLst>
            </a:custGeom>
            <a:noFill/>
            <a:ln w="12700" cap="rnd">
              <a:solidFill>
                <a:schemeClr val="accent1"/>
              </a:solidFill>
              <a:prstDash val="solid"/>
              <a:round/>
            </a:ln>
          </p:spPr>
          <p:txBody>
            <a:bodyPr rtlCol="0" anchor="ctr"/>
            <a:lstStyle/>
            <a:p>
              <a:endParaRPr lang="en-GB" dirty="0"/>
            </a:p>
          </p:txBody>
        </p:sp>
      </p:grpSp>
      <p:pic>
        <p:nvPicPr>
          <p:cNvPr id="36" name="Picture 35" descr="A black and white logo&#10;&#10;Description automatically generated">
            <a:extLst>
              <a:ext uri="{FF2B5EF4-FFF2-40B4-BE49-F238E27FC236}">
                <a16:creationId xmlns:a16="http://schemas.microsoft.com/office/drawing/2014/main" id="{F7FCB02A-095C-7544-B57B-C97A70588C0B}"/>
              </a:ext>
            </a:extLst>
          </p:cNvPr>
          <p:cNvPicPr>
            <a:picLocks noChangeAspect="1"/>
          </p:cNvPicPr>
          <p:nvPr/>
        </p:nvPicPr>
        <p:blipFill>
          <a:blip r:embed="rId2"/>
          <a:stretch>
            <a:fillRect/>
          </a:stretch>
        </p:blipFill>
        <p:spPr>
          <a:xfrm>
            <a:off x="602162" y="4377958"/>
            <a:ext cx="2008019" cy="373360"/>
          </a:xfrm>
          <a:prstGeom prst="rect">
            <a:avLst/>
          </a:prstGeom>
        </p:spPr>
      </p:pic>
      <p:pic>
        <p:nvPicPr>
          <p:cNvPr id="38" name="Picture 37" descr="A black and white logo&#10;&#10;Description automatically generated">
            <a:extLst>
              <a:ext uri="{FF2B5EF4-FFF2-40B4-BE49-F238E27FC236}">
                <a16:creationId xmlns:a16="http://schemas.microsoft.com/office/drawing/2014/main" id="{E262D8E6-DBEF-D3BC-0F74-582C4E5094F5}"/>
              </a:ext>
            </a:extLst>
          </p:cNvPr>
          <p:cNvPicPr>
            <a:picLocks noChangeAspect="1"/>
          </p:cNvPicPr>
          <p:nvPr/>
        </p:nvPicPr>
        <p:blipFill>
          <a:blip r:embed="rId3"/>
          <a:stretch>
            <a:fillRect/>
          </a:stretch>
        </p:blipFill>
        <p:spPr>
          <a:xfrm>
            <a:off x="520778" y="2909224"/>
            <a:ext cx="1435405" cy="373360"/>
          </a:xfrm>
          <a:prstGeom prst="rect">
            <a:avLst/>
          </a:prstGeom>
        </p:spPr>
      </p:pic>
      <p:grpSp>
        <p:nvGrpSpPr>
          <p:cNvPr id="60" name="Group 59">
            <a:extLst>
              <a:ext uri="{FF2B5EF4-FFF2-40B4-BE49-F238E27FC236}">
                <a16:creationId xmlns:a16="http://schemas.microsoft.com/office/drawing/2014/main" id="{28C24209-4BF4-6A0B-FFD1-B356212BB38A}"/>
              </a:ext>
            </a:extLst>
          </p:cNvPr>
          <p:cNvGrpSpPr/>
          <p:nvPr/>
        </p:nvGrpSpPr>
        <p:grpSpPr>
          <a:xfrm>
            <a:off x="4879257" y="1937682"/>
            <a:ext cx="4275528" cy="4119435"/>
            <a:chOff x="4742016" y="1517646"/>
            <a:chExt cx="4695820" cy="4524383"/>
          </a:xfrm>
        </p:grpSpPr>
        <p:sp>
          <p:nvSpPr>
            <p:cNvPr id="6" name="Freeform: Shape 5">
              <a:extLst>
                <a:ext uri="{FF2B5EF4-FFF2-40B4-BE49-F238E27FC236}">
                  <a16:creationId xmlns:a16="http://schemas.microsoft.com/office/drawing/2014/main" id="{7A156481-970B-6A38-111C-F153554DC6E0}"/>
                </a:ext>
              </a:extLst>
            </p:cNvPr>
            <p:cNvSpPr/>
            <p:nvPr/>
          </p:nvSpPr>
          <p:spPr>
            <a:xfrm>
              <a:off x="6439087" y="1517646"/>
              <a:ext cx="1301520" cy="2203548"/>
            </a:xfrm>
            <a:custGeom>
              <a:avLst/>
              <a:gdLst>
                <a:gd name="connsiteX0" fmla="*/ 932925 w 932949"/>
                <a:gd name="connsiteY0" fmla="*/ 462845 h 1579536"/>
                <a:gd name="connsiteX1" fmla="*/ 466465 w 932949"/>
                <a:gd name="connsiteY1" fmla="*/ 1579504 h 1579536"/>
                <a:gd name="connsiteX2" fmla="*/ -24 w 932949"/>
                <a:gd name="connsiteY2" fmla="*/ 462845 h 1579536"/>
                <a:gd name="connsiteX3" fmla="*/ 470063 w 932949"/>
                <a:gd name="connsiteY3" fmla="*/ -18 h 1579536"/>
                <a:gd name="connsiteX4" fmla="*/ 932925 w 932949"/>
                <a:gd name="connsiteY4" fmla="*/ 462845 h 157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949" h="1579536">
                  <a:moveTo>
                    <a:pt x="932925" y="462845"/>
                  </a:moveTo>
                  <a:cubicBezTo>
                    <a:pt x="932925" y="720514"/>
                    <a:pt x="640583" y="1579504"/>
                    <a:pt x="466465" y="1579504"/>
                  </a:cubicBezTo>
                  <a:cubicBezTo>
                    <a:pt x="292346" y="1579504"/>
                    <a:pt x="-24" y="720514"/>
                    <a:pt x="-24" y="462845"/>
                  </a:cubicBezTo>
                  <a:cubicBezTo>
                    <a:pt x="1969" y="205218"/>
                    <a:pt x="212436" y="-2013"/>
                    <a:pt x="470063" y="-18"/>
                  </a:cubicBezTo>
                  <a:cubicBezTo>
                    <a:pt x="724872" y="1955"/>
                    <a:pt x="930951" y="208034"/>
                    <a:pt x="932925" y="462845"/>
                  </a:cubicBezTo>
                  <a:close/>
                </a:path>
              </a:pathLst>
            </a:custGeom>
            <a:solidFill>
              <a:schemeClr val="accent1"/>
            </a:solidFill>
            <a:ln w="2793" cap="flat">
              <a:noFill/>
              <a:prstDash val="solid"/>
              <a:miter/>
            </a:ln>
          </p:spPr>
          <p:txBody>
            <a:bodyPr rtlCol="0" anchor="ctr"/>
            <a:lstStyle/>
            <a:p>
              <a:endParaRPr lang="en-GB" dirty="0"/>
            </a:p>
          </p:txBody>
        </p:sp>
        <p:sp>
          <p:nvSpPr>
            <p:cNvPr id="7" name="Freeform: Shape 6">
              <a:extLst>
                <a:ext uri="{FF2B5EF4-FFF2-40B4-BE49-F238E27FC236}">
                  <a16:creationId xmlns:a16="http://schemas.microsoft.com/office/drawing/2014/main" id="{A35CE3E2-BDF4-8EF2-C2DD-210BDCA55F99}"/>
                </a:ext>
              </a:extLst>
            </p:cNvPr>
            <p:cNvSpPr/>
            <p:nvPr/>
          </p:nvSpPr>
          <p:spPr>
            <a:xfrm>
              <a:off x="4742016" y="2745354"/>
              <a:ext cx="2136479" cy="1336115"/>
            </a:xfrm>
            <a:custGeom>
              <a:avLst/>
              <a:gdLst>
                <a:gd name="connsiteX0" fmla="*/ 610750 w 1531460"/>
                <a:gd name="connsiteY0" fmla="*/ 22926 h 957747"/>
                <a:gd name="connsiteX1" fmla="*/ 1528601 w 1531460"/>
                <a:gd name="connsiteY1" fmla="*/ 811648 h 957747"/>
                <a:gd name="connsiteX2" fmla="*/ 322435 w 1531460"/>
                <a:gd name="connsiteY2" fmla="*/ 910242 h 957747"/>
                <a:gd name="connsiteX3" fmla="*/ 22935 w 1531460"/>
                <a:gd name="connsiteY3" fmla="*/ 322427 h 957747"/>
                <a:gd name="connsiteX4" fmla="*/ 610750 w 1531460"/>
                <a:gd name="connsiteY4" fmla="*/ 22926 h 95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460" h="957747">
                  <a:moveTo>
                    <a:pt x="610750" y="22926"/>
                  </a:moveTo>
                  <a:cubicBezTo>
                    <a:pt x="855781" y="102534"/>
                    <a:pt x="1582399" y="646058"/>
                    <a:pt x="1528601" y="811648"/>
                  </a:cubicBezTo>
                  <a:cubicBezTo>
                    <a:pt x="1474802" y="977239"/>
                    <a:pt x="567465" y="989850"/>
                    <a:pt x="322435" y="910242"/>
                  </a:cubicBezTo>
                  <a:cubicBezTo>
                    <a:pt x="77409" y="830626"/>
                    <a:pt x="-56681" y="567451"/>
                    <a:pt x="22935" y="322427"/>
                  </a:cubicBezTo>
                  <a:cubicBezTo>
                    <a:pt x="102551" y="77402"/>
                    <a:pt x="365725" y="-56690"/>
                    <a:pt x="610750" y="22926"/>
                  </a:cubicBezTo>
                  <a:close/>
                </a:path>
              </a:pathLst>
            </a:custGeom>
            <a:solidFill>
              <a:schemeClr val="accent4"/>
            </a:solidFill>
            <a:ln w="2793"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0E6B4016-B3E0-38FE-C4DB-1B45AE156189}"/>
                </a:ext>
              </a:extLst>
            </p:cNvPr>
            <p:cNvSpPr/>
            <p:nvPr/>
          </p:nvSpPr>
          <p:spPr>
            <a:xfrm>
              <a:off x="5390331" y="4112568"/>
              <a:ext cx="1621760" cy="1929461"/>
            </a:xfrm>
            <a:custGeom>
              <a:avLst/>
              <a:gdLst>
                <a:gd name="connsiteX0" fmla="*/ 89126 w 1162502"/>
                <a:gd name="connsiteY0" fmla="*/ 642253 h 1383066"/>
                <a:gd name="connsiteX1" fmla="*/ 1122850 w 1162502"/>
                <a:gd name="connsiteY1" fmla="*/ 13109 h 1383066"/>
                <a:gd name="connsiteX2" fmla="*/ 843902 w 1162502"/>
                <a:gd name="connsiteY2" fmla="*/ 1190726 h 1383066"/>
                <a:gd name="connsiteX3" fmla="*/ 192277 w 1162502"/>
                <a:gd name="connsiteY3" fmla="*/ 1293877 h 1383066"/>
                <a:gd name="connsiteX4" fmla="*/ 89126 w 1162502"/>
                <a:gd name="connsiteY4" fmla="*/ 642253 h 138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502" h="1383066">
                  <a:moveTo>
                    <a:pt x="89126" y="642253"/>
                  </a:moveTo>
                  <a:cubicBezTo>
                    <a:pt x="240540" y="433824"/>
                    <a:pt x="981978" y="-89287"/>
                    <a:pt x="1122850" y="13109"/>
                  </a:cubicBezTo>
                  <a:cubicBezTo>
                    <a:pt x="1263722" y="115506"/>
                    <a:pt x="995316" y="982242"/>
                    <a:pt x="843902" y="1190726"/>
                  </a:cubicBezTo>
                  <a:cubicBezTo>
                    <a:pt x="692446" y="1399154"/>
                    <a:pt x="400703" y="1445347"/>
                    <a:pt x="192277" y="1293877"/>
                  </a:cubicBezTo>
                  <a:cubicBezTo>
                    <a:pt x="-16148" y="1142407"/>
                    <a:pt x="-62330" y="850681"/>
                    <a:pt x="89126" y="642253"/>
                  </a:cubicBezTo>
                  <a:close/>
                </a:path>
              </a:pathLst>
            </a:custGeom>
            <a:solidFill>
              <a:schemeClr val="accent2"/>
            </a:solidFill>
            <a:ln w="2793"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4D6A7377-839A-FDAF-F622-92B7E9E46443}"/>
                </a:ext>
              </a:extLst>
            </p:cNvPr>
            <p:cNvSpPr/>
            <p:nvPr/>
          </p:nvSpPr>
          <p:spPr>
            <a:xfrm>
              <a:off x="7167667" y="4112471"/>
              <a:ext cx="1620153" cy="1926987"/>
            </a:xfrm>
            <a:custGeom>
              <a:avLst/>
              <a:gdLst>
                <a:gd name="connsiteX0" fmla="*/ 318618 w 1161350"/>
                <a:gd name="connsiteY0" fmla="*/ 1190712 h 1381293"/>
                <a:gd name="connsiteX1" fmla="*/ 39614 w 1161350"/>
                <a:gd name="connsiteY1" fmla="*/ 13095 h 1381293"/>
                <a:gd name="connsiteX2" fmla="*/ 1073450 w 1161350"/>
                <a:gd name="connsiteY2" fmla="*/ 642239 h 1381293"/>
                <a:gd name="connsiteX3" fmla="*/ 967239 w 1161350"/>
                <a:gd name="connsiteY3" fmla="*/ 1293388 h 1381293"/>
                <a:gd name="connsiteX4" fmla="*/ 318618 w 1161350"/>
                <a:gd name="connsiteY4" fmla="*/ 1190656 h 138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50" h="1381293">
                  <a:moveTo>
                    <a:pt x="318618" y="1190712"/>
                  </a:moveTo>
                  <a:cubicBezTo>
                    <a:pt x="167148" y="982256"/>
                    <a:pt x="-101286" y="115436"/>
                    <a:pt x="39614" y="13095"/>
                  </a:cubicBezTo>
                  <a:cubicBezTo>
                    <a:pt x="180514" y="-89245"/>
                    <a:pt x="921952" y="433894"/>
                    <a:pt x="1073450" y="642239"/>
                  </a:cubicBezTo>
                  <a:cubicBezTo>
                    <a:pt x="1223941" y="851366"/>
                    <a:pt x="1176378" y="1142897"/>
                    <a:pt x="967239" y="1293388"/>
                  </a:cubicBezTo>
                  <a:cubicBezTo>
                    <a:pt x="759463" y="1442900"/>
                    <a:pt x="470026" y="1397043"/>
                    <a:pt x="318618" y="1190656"/>
                  </a:cubicBezTo>
                  <a:close/>
                </a:path>
              </a:pathLst>
            </a:custGeom>
            <a:solidFill>
              <a:schemeClr val="accent3"/>
            </a:solidFill>
            <a:ln w="2793"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E8F0773F-472A-F0B1-611A-51246B029769}"/>
                </a:ext>
              </a:extLst>
            </p:cNvPr>
            <p:cNvSpPr/>
            <p:nvPr/>
          </p:nvSpPr>
          <p:spPr>
            <a:xfrm>
              <a:off x="7301277" y="2745243"/>
              <a:ext cx="2136559" cy="1336204"/>
            </a:xfrm>
            <a:custGeom>
              <a:avLst/>
              <a:gdLst>
                <a:gd name="connsiteX0" fmla="*/ 1209005 w 1531517"/>
                <a:gd name="connsiteY0" fmla="*/ 910238 h 957811"/>
                <a:gd name="connsiteX1" fmla="*/ 2811 w 1531517"/>
                <a:gd name="connsiteY1" fmla="*/ 811672 h 957811"/>
                <a:gd name="connsiteX2" fmla="*/ 920689 w 1531517"/>
                <a:gd name="connsiteY2" fmla="*/ 22950 h 957811"/>
                <a:gd name="connsiteX3" fmla="*/ 1508589 w 1531517"/>
                <a:gd name="connsiteY3" fmla="*/ 322377 h 957811"/>
                <a:gd name="connsiteX4" fmla="*/ 1508617 w 1531517"/>
                <a:gd name="connsiteY4" fmla="*/ 322478 h 957811"/>
                <a:gd name="connsiteX5" fmla="*/ 1209005 w 1531517"/>
                <a:gd name="connsiteY5" fmla="*/ 910238 h 95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1517" h="957811">
                  <a:moveTo>
                    <a:pt x="1209005" y="910238"/>
                  </a:moveTo>
                  <a:cubicBezTo>
                    <a:pt x="963974" y="989929"/>
                    <a:pt x="56610" y="977346"/>
                    <a:pt x="2811" y="811672"/>
                  </a:cubicBezTo>
                  <a:cubicBezTo>
                    <a:pt x="-50988" y="645997"/>
                    <a:pt x="675659" y="102613"/>
                    <a:pt x="920689" y="22950"/>
                  </a:cubicBezTo>
                  <a:cubicBezTo>
                    <a:pt x="1165720" y="-56708"/>
                    <a:pt x="1428925" y="77350"/>
                    <a:pt x="1508589" y="322377"/>
                  </a:cubicBezTo>
                  <a:cubicBezTo>
                    <a:pt x="1508589" y="322411"/>
                    <a:pt x="1508617" y="322444"/>
                    <a:pt x="1508617" y="322478"/>
                  </a:cubicBezTo>
                  <a:cubicBezTo>
                    <a:pt x="1588057" y="567480"/>
                    <a:pt x="1453979" y="830686"/>
                    <a:pt x="1209005" y="910238"/>
                  </a:cubicBezTo>
                  <a:close/>
                </a:path>
              </a:pathLst>
            </a:custGeom>
            <a:solidFill>
              <a:schemeClr val="bg2">
                <a:lumMod val="75000"/>
                <a:lumOff val="25000"/>
              </a:schemeClr>
            </a:solidFill>
            <a:ln w="2793"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C8CC7E32-70B1-1526-D522-1983059B6AF4}"/>
                </a:ext>
              </a:extLst>
            </p:cNvPr>
            <p:cNvSpPr/>
            <p:nvPr/>
          </p:nvSpPr>
          <p:spPr>
            <a:xfrm>
              <a:off x="6485936" y="1559496"/>
              <a:ext cx="1207899" cy="1207705"/>
            </a:xfrm>
            <a:custGeom>
              <a:avLst/>
              <a:gdLst>
                <a:gd name="connsiteX0" fmla="*/ 432882 w 865840"/>
                <a:gd name="connsiteY0" fmla="*/ 865669 h 865701"/>
                <a:gd name="connsiteX1" fmla="*/ -24 w 865840"/>
                <a:gd name="connsiteY1" fmla="*/ 432734 h 865701"/>
                <a:gd name="connsiteX2" fmla="*/ 432882 w 865840"/>
                <a:gd name="connsiteY2" fmla="*/ -32 h 865701"/>
                <a:gd name="connsiteX3" fmla="*/ 865817 w 865840"/>
                <a:gd name="connsiteY3" fmla="*/ 432846 h 865701"/>
                <a:gd name="connsiteX4" fmla="*/ 432882 w 865840"/>
                <a:gd name="connsiteY4" fmla="*/ 865669 h 86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840" h="865701">
                  <a:moveTo>
                    <a:pt x="432882" y="865669"/>
                  </a:moveTo>
                  <a:cubicBezTo>
                    <a:pt x="194171" y="865669"/>
                    <a:pt x="-24" y="671445"/>
                    <a:pt x="-24" y="432734"/>
                  </a:cubicBezTo>
                  <a:cubicBezTo>
                    <a:pt x="-24" y="194023"/>
                    <a:pt x="194171" y="-32"/>
                    <a:pt x="432882" y="-32"/>
                  </a:cubicBezTo>
                  <a:cubicBezTo>
                    <a:pt x="671593" y="-32"/>
                    <a:pt x="865817" y="194135"/>
                    <a:pt x="865817" y="432846"/>
                  </a:cubicBezTo>
                  <a:cubicBezTo>
                    <a:pt x="865817" y="671557"/>
                    <a:pt x="671621" y="865669"/>
                    <a:pt x="432882" y="865669"/>
                  </a:cubicBezTo>
                  <a:close/>
                </a:path>
              </a:pathLst>
            </a:custGeom>
            <a:solidFill>
              <a:srgbClr val="FFFFFF"/>
            </a:solidFill>
            <a:ln w="2793"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8564892C-BE4E-764C-FCF8-F8B646B437DA}"/>
                </a:ext>
              </a:extLst>
            </p:cNvPr>
            <p:cNvSpPr/>
            <p:nvPr/>
          </p:nvSpPr>
          <p:spPr>
            <a:xfrm>
              <a:off x="4788940" y="2792246"/>
              <a:ext cx="1208043" cy="1207989"/>
            </a:xfrm>
            <a:custGeom>
              <a:avLst/>
              <a:gdLst>
                <a:gd name="connsiteX0" fmla="*/ 844682 w 865943"/>
                <a:gd name="connsiteY0" fmla="*/ 566727 h 865904"/>
                <a:gd name="connsiteX1" fmla="*/ 299173 w 865943"/>
                <a:gd name="connsiteY1" fmla="*/ 844641 h 865904"/>
                <a:gd name="connsiteX2" fmla="*/ 21175 w 865943"/>
                <a:gd name="connsiteY2" fmla="*/ 299187 h 865904"/>
                <a:gd name="connsiteX3" fmla="*/ 566741 w 865943"/>
                <a:gd name="connsiteY3" fmla="*/ 21162 h 865904"/>
                <a:gd name="connsiteX4" fmla="*/ 844682 w 865943"/>
                <a:gd name="connsiteY4" fmla="*/ 566727 h 86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943" h="865904">
                  <a:moveTo>
                    <a:pt x="844682" y="566727"/>
                  </a:moveTo>
                  <a:cubicBezTo>
                    <a:pt x="770947" y="793778"/>
                    <a:pt x="526196" y="918404"/>
                    <a:pt x="299173" y="844641"/>
                  </a:cubicBezTo>
                  <a:cubicBezTo>
                    <a:pt x="72150" y="770877"/>
                    <a:pt x="-52532" y="526182"/>
                    <a:pt x="21175" y="299187"/>
                  </a:cubicBezTo>
                  <a:cubicBezTo>
                    <a:pt x="94883" y="72193"/>
                    <a:pt x="339718" y="-52545"/>
                    <a:pt x="566741" y="21162"/>
                  </a:cubicBezTo>
                  <a:cubicBezTo>
                    <a:pt x="793763" y="94870"/>
                    <a:pt x="918474" y="339704"/>
                    <a:pt x="844682" y="566727"/>
                  </a:cubicBezTo>
                  <a:close/>
                </a:path>
              </a:pathLst>
            </a:custGeom>
            <a:solidFill>
              <a:srgbClr val="FFFFFF"/>
            </a:solidFill>
            <a:ln w="2793"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2F1C4F1D-A213-A2E1-6443-C1BA1B8F5130}"/>
                </a:ext>
              </a:extLst>
            </p:cNvPr>
            <p:cNvSpPr/>
            <p:nvPr/>
          </p:nvSpPr>
          <p:spPr>
            <a:xfrm>
              <a:off x="5437454" y="4787380"/>
              <a:ext cx="1207436" cy="1207442"/>
            </a:xfrm>
            <a:custGeom>
              <a:avLst/>
              <a:gdLst>
                <a:gd name="connsiteX0" fmla="*/ 687175 w 865508"/>
                <a:gd name="connsiteY0" fmla="*/ 82481 h 865512"/>
                <a:gd name="connsiteX1" fmla="*/ 782945 w 865508"/>
                <a:gd name="connsiteY1" fmla="*/ 687185 h 865512"/>
                <a:gd name="connsiteX2" fmla="*/ 178268 w 865508"/>
                <a:gd name="connsiteY2" fmla="*/ 782983 h 865512"/>
                <a:gd name="connsiteX3" fmla="*/ 82499 w 865508"/>
                <a:gd name="connsiteY3" fmla="*/ 178279 h 865512"/>
                <a:gd name="connsiteX4" fmla="*/ 687175 w 865508"/>
                <a:gd name="connsiteY4" fmla="*/ 82481 h 8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08" h="865512">
                  <a:moveTo>
                    <a:pt x="687175" y="82481"/>
                  </a:moveTo>
                  <a:cubicBezTo>
                    <a:pt x="880336" y="222794"/>
                    <a:pt x="923258" y="494052"/>
                    <a:pt x="782945" y="687185"/>
                  </a:cubicBezTo>
                  <a:cubicBezTo>
                    <a:pt x="642632" y="880318"/>
                    <a:pt x="371373" y="923240"/>
                    <a:pt x="178268" y="782983"/>
                  </a:cubicBezTo>
                  <a:cubicBezTo>
                    <a:pt x="-14837" y="642726"/>
                    <a:pt x="-57814" y="371384"/>
                    <a:pt x="82499" y="178279"/>
                  </a:cubicBezTo>
                  <a:cubicBezTo>
                    <a:pt x="222812" y="-14827"/>
                    <a:pt x="494042" y="-57832"/>
                    <a:pt x="687175" y="82481"/>
                  </a:cubicBezTo>
                  <a:close/>
                </a:path>
              </a:pathLst>
            </a:custGeom>
            <a:solidFill>
              <a:srgbClr val="FFFFFF"/>
            </a:solidFill>
            <a:ln w="2793"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B0D9D6A6-EFB0-A81A-D7D5-1496102EBAAB}"/>
                </a:ext>
              </a:extLst>
            </p:cNvPr>
            <p:cNvSpPr/>
            <p:nvPr/>
          </p:nvSpPr>
          <p:spPr>
            <a:xfrm>
              <a:off x="7534895" y="4787361"/>
              <a:ext cx="1207506" cy="1207428"/>
            </a:xfrm>
            <a:custGeom>
              <a:avLst/>
              <a:gdLst>
                <a:gd name="connsiteX0" fmla="*/ 178276 w 865558"/>
                <a:gd name="connsiteY0" fmla="*/ 82467 h 865502"/>
                <a:gd name="connsiteX1" fmla="*/ 783009 w 865558"/>
                <a:gd name="connsiteY1" fmla="*/ 178293 h 865502"/>
                <a:gd name="connsiteX2" fmla="*/ 687267 w 865558"/>
                <a:gd name="connsiteY2" fmla="*/ 782941 h 865502"/>
                <a:gd name="connsiteX3" fmla="*/ 82507 w 865558"/>
                <a:gd name="connsiteY3" fmla="*/ 687200 h 865502"/>
                <a:gd name="connsiteX4" fmla="*/ 178276 w 865558"/>
                <a:gd name="connsiteY4" fmla="*/ 82467 h 865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58" h="865502">
                  <a:moveTo>
                    <a:pt x="178276" y="82467"/>
                  </a:moveTo>
                  <a:cubicBezTo>
                    <a:pt x="371409" y="-57818"/>
                    <a:pt x="642696" y="-14840"/>
                    <a:pt x="783009" y="178293"/>
                  </a:cubicBezTo>
                  <a:cubicBezTo>
                    <a:pt x="923322" y="371425"/>
                    <a:pt x="880344" y="642656"/>
                    <a:pt x="687267" y="782941"/>
                  </a:cubicBezTo>
                  <a:cubicBezTo>
                    <a:pt x="494190" y="923226"/>
                    <a:pt x="222820" y="880332"/>
                    <a:pt x="82507" y="687200"/>
                  </a:cubicBezTo>
                  <a:cubicBezTo>
                    <a:pt x="-57806" y="494066"/>
                    <a:pt x="-14857" y="222780"/>
                    <a:pt x="178276" y="82467"/>
                  </a:cubicBezTo>
                  <a:close/>
                </a:path>
              </a:pathLst>
            </a:custGeom>
            <a:solidFill>
              <a:srgbClr val="FFFFFF"/>
            </a:solidFill>
            <a:ln w="2793"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3B783AAA-A92B-8B03-1B9D-B5C72968CB71}"/>
                </a:ext>
              </a:extLst>
            </p:cNvPr>
            <p:cNvSpPr/>
            <p:nvPr/>
          </p:nvSpPr>
          <p:spPr>
            <a:xfrm>
              <a:off x="8182635" y="2792279"/>
              <a:ext cx="1207954" cy="1207940"/>
            </a:xfrm>
            <a:custGeom>
              <a:avLst/>
              <a:gdLst>
                <a:gd name="connsiteX0" fmla="*/ 21212 w 865880"/>
                <a:gd name="connsiteY0" fmla="*/ 566704 h 865870"/>
                <a:gd name="connsiteX1" fmla="*/ 299210 w 865880"/>
                <a:gd name="connsiteY1" fmla="*/ 21194 h 865870"/>
                <a:gd name="connsiteX2" fmla="*/ 844635 w 865880"/>
                <a:gd name="connsiteY2" fmla="*/ 299108 h 865870"/>
                <a:gd name="connsiteX3" fmla="*/ 566722 w 865880"/>
                <a:gd name="connsiteY3" fmla="*/ 844617 h 865870"/>
                <a:gd name="connsiteX4" fmla="*/ 21212 w 865880"/>
                <a:gd name="connsiteY4" fmla="*/ 566704 h 86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880" h="865870">
                  <a:moveTo>
                    <a:pt x="21212" y="566704"/>
                  </a:moveTo>
                  <a:cubicBezTo>
                    <a:pt x="-52579" y="339653"/>
                    <a:pt x="72131" y="94958"/>
                    <a:pt x="299210" y="21194"/>
                  </a:cubicBezTo>
                  <a:cubicBezTo>
                    <a:pt x="526289" y="-52569"/>
                    <a:pt x="770900" y="72113"/>
                    <a:pt x="844635" y="299108"/>
                  </a:cubicBezTo>
                  <a:cubicBezTo>
                    <a:pt x="918371" y="526103"/>
                    <a:pt x="793773" y="770882"/>
                    <a:pt x="566722" y="844617"/>
                  </a:cubicBezTo>
                  <a:cubicBezTo>
                    <a:pt x="339671" y="918353"/>
                    <a:pt x="95060" y="793754"/>
                    <a:pt x="21212" y="566704"/>
                  </a:cubicBezTo>
                  <a:close/>
                </a:path>
              </a:pathLst>
            </a:custGeom>
            <a:solidFill>
              <a:srgbClr val="FFFFFF"/>
            </a:solidFill>
            <a:ln w="2793"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E0314257-FF7A-AC3F-5419-CD53E005E7F5}"/>
                </a:ext>
              </a:extLst>
            </p:cNvPr>
            <p:cNvSpPr/>
            <p:nvPr/>
          </p:nvSpPr>
          <p:spPr>
            <a:xfrm>
              <a:off x="6332668" y="3130370"/>
              <a:ext cx="1533388" cy="1533271"/>
            </a:xfrm>
            <a:custGeom>
              <a:avLst/>
              <a:gdLst>
                <a:gd name="connsiteX0" fmla="*/ -24 w 1099155"/>
                <a:gd name="connsiteY0" fmla="*/ 549503 h 1099071"/>
                <a:gd name="connsiteX1" fmla="*/ 549511 w 1099155"/>
                <a:gd name="connsiteY1" fmla="*/ -32 h 1099071"/>
                <a:gd name="connsiteX2" fmla="*/ 1099131 w 1099155"/>
                <a:gd name="connsiteY2" fmla="*/ 549503 h 1099071"/>
                <a:gd name="connsiteX3" fmla="*/ 549511 w 1099155"/>
                <a:gd name="connsiteY3" fmla="*/ 1099039 h 1099071"/>
                <a:gd name="connsiteX4" fmla="*/ -24 w 1099155"/>
                <a:gd name="connsiteY4" fmla="*/ 549503 h 109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155" h="1099071">
                  <a:moveTo>
                    <a:pt x="-24" y="549503"/>
                  </a:moveTo>
                  <a:cubicBezTo>
                    <a:pt x="-24" y="246005"/>
                    <a:pt x="246040" y="-32"/>
                    <a:pt x="549511" y="-32"/>
                  </a:cubicBezTo>
                  <a:cubicBezTo>
                    <a:pt x="852982" y="-32"/>
                    <a:pt x="1099131" y="246032"/>
                    <a:pt x="1099131" y="549503"/>
                  </a:cubicBezTo>
                  <a:cubicBezTo>
                    <a:pt x="1099131" y="852974"/>
                    <a:pt x="853066" y="1099039"/>
                    <a:pt x="549511" y="1099039"/>
                  </a:cubicBezTo>
                  <a:cubicBezTo>
                    <a:pt x="245957" y="1099039"/>
                    <a:pt x="-24" y="853002"/>
                    <a:pt x="-24" y="549503"/>
                  </a:cubicBezTo>
                  <a:close/>
                </a:path>
              </a:pathLst>
            </a:custGeom>
            <a:solidFill>
              <a:schemeClr val="tx1">
                <a:lumMod val="95000"/>
              </a:schemeClr>
            </a:solidFill>
            <a:ln w="2793"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74143429-7E9A-162C-E68F-87C9703E537A}"/>
                </a:ext>
              </a:extLst>
            </p:cNvPr>
            <p:cNvSpPr/>
            <p:nvPr/>
          </p:nvSpPr>
          <p:spPr>
            <a:xfrm>
              <a:off x="6930025" y="3553875"/>
              <a:ext cx="338675" cy="338554"/>
            </a:xfrm>
            <a:custGeom>
              <a:avLst/>
              <a:gdLst>
                <a:gd name="connsiteX0" fmla="*/ 113036 w 277756"/>
                <a:gd name="connsiteY0" fmla="*/ 70573 h 277657"/>
                <a:gd name="connsiteX1" fmla="*/ 89807 w 277756"/>
                <a:gd name="connsiteY1" fmla="*/ 76245 h 277657"/>
                <a:gd name="connsiteX2" fmla="*/ 72497 w 277756"/>
                <a:gd name="connsiteY2" fmla="*/ 92174 h 277657"/>
                <a:gd name="connsiteX3" fmla="*/ 72004 w 277756"/>
                <a:gd name="connsiteY3" fmla="*/ 92174 h 277657"/>
                <a:gd name="connsiteX4" fmla="*/ 72004 w 277756"/>
                <a:gd name="connsiteY4" fmla="*/ 74223 h 277657"/>
                <a:gd name="connsiteX5" fmla="*/ 37580 w 277756"/>
                <a:gd name="connsiteY5" fmla="*/ 74223 h 277657"/>
                <a:gd name="connsiteX6" fmla="*/ 37580 w 277756"/>
                <a:gd name="connsiteY6" fmla="*/ 206887 h 277657"/>
                <a:gd name="connsiteX7" fmla="*/ 74026 w 277756"/>
                <a:gd name="connsiteY7" fmla="*/ 206887 h 277657"/>
                <a:gd name="connsiteX8" fmla="*/ 74026 w 277756"/>
                <a:gd name="connsiteY8" fmla="*/ 129853 h 277657"/>
                <a:gd name="connsiteX9" fmla="*/ 76837 w 277756"/>
                <a:gd name="connsiteY9" fmla="*/ 114071 h 277657"/>
                <a:gd name="connsiteX10" fmla="*/ 83642 w 277756"/>
                <a:gd name="connsiteY10" fmla="*/ 104849 h 277657"/>
                <a:gd name="connsiteX11" fmla="*/ 91829 w 277756"/>
                <a:gd name="connsiteY11" fmla="*/ 100460 h 277657"/>
                <a:gd name="connsiteX12" fmla="*/ 98635 w 277756"/>
                <a:gd name="connsiteY12" fmla="*/ 99326 h 277657"/>
                <a:gd name="connsiteX13" fmla="*/ 111852 w 277756"/>
                <a:gd name="connsiteY13" fmla="*/ 102285 h 277657"/>
                <a:gd name="connsiteX14" fmla="*/ 118264 w 277756"/>
                <a:gd name="connsiteY14" fmla="*/ 110126 h 277657"/>
                <a:gd name="connsiteX15" fmla="*/ 120434 w 277756"/>
                <a:gd name="connsiteY15" fmla="*/ 120778 h 277657"/>
                <a:gd name="connsiteX16" fmla="*/ 120680 w 277756"/>
                <a:gd name="connsiteY16" fmla="*/ 132467 h 277657"/>
                <a:gd name="connsiteX17" fmla="*/ 120680 w 277756"/>
                <a:gd name="connsiteY17" fmla="*/ 206936 h 277657"/>
                <a:gd name="connsiteX18" fmla="*/ 157126 w 277756"/>
                <a:gd name="connsiteY18" fmla="*/ 206936 h 277657"/>
                <a:gd name="connsiteX19" fmla="*/ 157126 w 277756"/>
                <a:gd name="connsiteY19" fmla="*/ 133009 h 277657"/>
                <a:gd name="connsiteX20" fmla="*/ 158013 w 277756"/>
                <a:gd name="connsiteY20" fmla="*/ 120828 h 277657"/>
                <a:gd name="connsiteX21" fmla="*/ 161613 w 277756"/>
                <a:gd name="connsiteY21" fmla="*/ 110027 h 277657"/>
                <a:gd name="connsiteX22" fmla="*/ 169060 w 277756"/>
                <a:gd name="connsiteY22" fmla="*/ 102334 h 277657"/>
                <a:gd name="connsiteX23" fmla="*/ 181538 w 277756"/>
                <a:gd name="connsiteY23" fmla="*/ 99375 h 277657"/>
                <a:gd name="connsiteX24" fmla="*/ 193719 w 277756"/>
                <a:gd name="connsiteY24" fmla="*/ 101939 h 277657"/>
                <a:gd name="connsiteX25" fmla="*/ 200525 w 277756"/>
                <a:gd name="connsiteY25" fmla="*/ 108893 h 277657"/>
                <a:gd name="connsiteX26" fmla="*/ 203336 w 277756"/>
                <a:gd name="connsiteY26" fmla="*/ 119151 h 277657"/>
                <a:gd name="connsiteX27" fmla="*/ 203829 w 277756"/>
                <a:gd name="connsiteY27" fmla="*/ 131727 h 277657"/>
                <a:gd name="connsiteX28" fmla="*/ 203829 w 277756"/>
                <a:gd name="connsiteY28" fmla="*/ 206985 h 277657"/>
                <a:gd name="connsiteX29" fmla="*/ 240275 w 277756"/>
                <a:gd name="connsiteY29" fmla="*/ 206985 h 277657"/>
                <a:gd name="connsiteX30" fmla="*/ 240275 w 277756"/>
                <a:gd name="connsiteY30" fmla="*/ 118165 h 277657"/>
                <a:gd name="connsiteX31" fmla="*/ 240373 w 277756"/>
                <a:gd name="connsiteY31" fmla="*/ 118115 h 277657"/>
                <a:gd name="connsiteX32" fmla="*/ 236773 w 277756"/>
                <a:gd name="connsiteY32" fmla="*/ 96169 h 277657"/>
                <a:gd name="connsiteX33" fmla="*/ 226762 w 277756"/>
                <a:gd name="connsiteY33" fmla="*/ 81423 h 277657"/>
                <a:gd name="connsiteX34" fmla="*/ 211375 w 277756"/>
                <a:gd name="connsiteY34" fmla="*/ 73187 h 277657"/>
                <a:gd name="connsiteX35" fmla="*/ 191845 w 277756"/>
                <a:gd name="connsiteY35" fmla="*/ 70623 h 277657"/>
                <a:gd name="connsiteX36" fmla="*/ 167828 w 277756"/>
                <a:gd name="connsiteY36" fmla="*/ 77281 h 277657"/>
                <a:gd name="connsiteX37" fmla="*/ 151800 w 277756"/>
                <a:gd name="connsiteY37" fmla="*/ 92668 h 277657"/>
                <a:gd name="connsiteX38" fmla="*/ 136018 w 277756"/>
                <a:gd name="connsiteY38" fmla="*/ 75456 h 277657"/>
                <a:gd name="connsiteX39" fmla="*/ 113036 w 277756"/>
                <a:gd name="connsiteY39" fmla="*/ 70573 h 277657"/>
                <a:gd name="connsiteX40" fmla="*/ 138829 w 277756"/>
                <a:gd name="connsiteY40" fmla="*/ 0 h 277657"/>
                <a:gd name="connsiteX41" fmla="*/ 277756 w 277756"/>
                <a:gd name="connsiteY41" fmla="*/ 138780 h 277657"/>
                <a:gd name="connsiteX42" fmla="*/ 277658 w 277756"/>
                <a:gd name="connsiteY42" fmla="*/ 138829 h 277657"/>
                <a:gd name="connsiteX43" fmla="*/ 138829 w 277756"/>
                <a:gd name="connsiteY43" fmla="*/ 277657 h 277657"/>
                <a:gd name="connsiteX44" fmla="*/ 0 w 277756"/>
                <a:gd name="connsiteY44" fmla="*/ 138829 h 277657"/>
                <a:gd name="connsiteX45" fmla="*/ 138829 w 277756"/>
                <a:gd name="connsiteY45" fmla="*/ 0 h 27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7756" h="277657">
                  <a:moveTo>
                    <a:pt x="113036" y="70573"/>
                  </a:moveTo>
                  <a:cubicBezTo>
                    <a:pt x="104307" y="70573"/>
                    <a:pt x="96564" y="72497"/>
                    <a:pt x="89807" y="76245"/>
                  </a:cubicBezTo>
                  <a:cubicBezTo>
                    <a:pt x="83051" y="80042"/>
                    <a:pt x="77281" y="85319"/>
                    <a:pt x="72497" y="92174"/>
                  </a:cubicBezTo>
                  <a:lnTo>
                    <a:pt x="72004" y="92174"/>
                  </a:lnTo>
                  <a:lnTo>
                    <a:pt x="72004" y="74223"/>
                  </a:lnTo>
                  <a:lnTo>
                    <a:pt x="37580" y="74223"/>
                  </a:lnTo>
                  <a:lnTo>
                    <a:pt x="37580" y="206887"/>
                  </a:lnTo>
                  <a:lnTo>
                    <a:pt x="74026" y="206887"/>
                  </a:lnTo>
                  <a:lnTo>
                    <a:pt x="74026" y="129853"/>
                  </a:lnTo>
                  <a:cubicBezTo>
                    <a:pt x="74026" y="123343"/>
                    <a:pt x="74962" y="118115"/>
                    <a:pt x="76837" y="114071"/>
                  </a:cubicBezTo>
                  <a:cubicBezTo>
                    <a:pt x="78711" y="110077"/>
                    <a:pt x="80980" y="106969"/>
                    <a:pt x="83642" y="104849"/>
                  </a:cubicBezTo>
                  <a:cubicBezTo>
                    <a:pt x="86256" y="102679"/>
                    <a:pt x="89018" y="101249"/>
                    <a:pt x="91829" y="100460"/>
                  </a:cubicBezTo>
                  <a:cubicBezTo>
                    <a:pt x="94640" y="99720"/>
                    <a:pt x="96909" y="99326"/>
                    <a:pt x="98635" y="99326"/>
                  </a:cubicBezTo>
                  <a:cubicBezTo>
                    <a:pt x="104454" y="99326"/>
                    <a:pt x="108844" y="100312"/>
                    <a:pt x="111852" y="102285"/>
                  </a:cubicBezTo>
                  <a:cubicBezTo>
                    <a:pt x="114811" y="104257"/>
                    <a:pt x="116981" y="106871"/>
                    <a:pt x="118264" y="110126"/>
                  </a:cubicBezTo>
                  <a:cubicBezTo>
                    <a:pt x="119546" y="113381"/>
                    <a:pt x="120236" y="116932"/>
                    <a:pt x="120434" y="120778"/>
                  </a:cubicBezTo>
                  <a:cubicBezTo>
                    <a:pt x="120581" y="124625"/>
                    <a:pt x="120680" y="128521"/>
                    <a:pt x="120680" y="132467"/>
                  </a:cubicBezTo>
                  <a:lnTo>
                    <a:pt x="120680" y="206936"/>
                  </a:lnTo>
                  <a:lnTo>
                    <a:pt x="157126" y="206936"/>
                  </a:lnTo>
                  <a:lnTo>
                    <a:pt x="157126" y="133009"/>
                  </a:lnTo>
                  <a:cubicBezTo>
                    <a:pt x="157126" y="128916"/>
                    <a:pt x="157422" y="124872"/>
                    <a:pt x="158013" y="120828"/>
                  </a:cubicBezTo>
                  <a:cubicBezTo>
                    <a:pt x="158605" y="116784"/>
                    <a:pt x="159789" y="113184"/>
                    <a:pt x="161613" y="110027"/>
                  </a:cubicBezTo>
                  <a:cubicBezTo>
                    <a:pt x="163389" y="106871"/>
                    <a:pt x="165904" y="104307"/>
                    <a:pt x="169060" y="102334"/>
                  </a:cubicBezTo>
                  <a:cubicBezTo>
                    <a:pt x="172266" y="100361"/>
                    <a:pt x="176408" y="99375"/>
                    <a:pt x="181538" y="99375"/>
                  </a:cubicBezTo>
                  <a:cubicBezTo>
                    <a:pt x="186667" y="99375"/>
                    <a:pt x="190711" y="100213"/>
                    <a:pt x="193719" y="101939"/>
                  </a:cubicBezTo>
                  <a:cubicBezTo>
                    <a:pt x="196727" y="103666"/>
                    <a:pt x="198996" y="105983"/>
                    <a:pt x="200525" y="108893"/>
                  </a:cubicBezTo>
                  <a:cubicBezTo>
                    <a:pt x="202054" y="111803"/>
                    <a:pt x="202991" y="115206"/>
                    <a:pt x="203336" y="119151"/>
                  </a:cubicBezTo>
                  <a:cubicBezTo>
                    <a:pt x="203682" y="123096"/>
                    <a:pt x="203829" y="127288"/>
                    <a:pt x="203829" y="131727"/>
                  </a:cubicBezTo>
                  <a:lnTo>
                    <a:pt x="203829" y="206985"/>
                  </a:lnTo>
                  <a:lnTo>
                    <a:pt x="240275" y="206985"/>
                  </a:lnTo>
                  <a:lnTo>
                    <a:pt x="240275" y="118165"/>
                  </a:lnTo>
                  <a:lnTo>
                    <a:pt x="240373" y="118115"/>
                  </a:lnTo>
                  <a:cubicBezTo>
                    <a:pt x="240373" y="109584"/>
                    <a:pt x="239190" y="102235"/>
                    <a:pt x="236773" y="96169"/>
                  </a:cubicBezTo>
                  <a:cubicBezTo>
                    <a:pt x="234357" y="90103"/>
                    <a:pt x="231053" y="85171"/>
                    <a:pt x="226762" y="81423"/>
                  </a:cubicBezTo>
                  <a:cubicBezTo>
                    <a:pt x="222520" y="77626"/>
                    <a:pt x="217392" y="74913"/>
                    <a:pt x="211375" y="73187"/>
                  </a:cubicBezTo>
                  <a:cubicBezTo>
                    <a:pt x="205358" y="71461"/>
                    <a:pt x="198848" y="70623"/>
                    <a:pt x="191845" y="70623"/>
                  </a:cubicBezTo>
                  <a:cubicBezTo>
                    <a:pt x="182574" y="70623"/>
                    <a:pt x="174584" y="72842"/>
                    <a:pt x="167828" y="77281"/>
                  </a:cubicBezTo>
                  <a:cubicBezTo>
                    <a:pt x="161071" y="81719"/>
                    <a:pt x="155745" y="86848"/>
                    <a:pt x="151800" y="92668"/>
                  </a:cubicBezTo>
                  <a:cubicBezTo>
                    <a:pt x="148200" y="84431"/>
                    <a:pt x="142972" y="78711"/>
                    <a:pt x="136018" y="75456"/>
                  </a:cubicBezTo>
                  <a:cubicBezTo>
                    <a:pt x="129064" y="72201"/>
                    <a:pt x="121765" y="70573"/>
                    <a:pt x="113036" y="70573"/>
                  </a:cubicBezTo>
                  <a:close/>
                  <a:moveTo>
                    <a:pt x="138829" y="0"/>
                  </a:moveTo>
                  <a:cubicBezTo>
                    <a:pt x="215518" y="0"/>
                    <a:pt x="277658" y="62140"/>
                    <a:pt x="277756" y="138780"/>
                  </a:cubicBezTo>
                  <a:lnTo>
                    <a:pt x="277658" y="138829"/>
                  </a:lnTo>
                  <a:cubicBezTo>
                    <a:pt x="277658" y="215517"/>
                    <a:pt x="215518" y="277657"/>
                    <a:pt x="138829" y="277657"/>
                  </a:cubicBezTo>
                  <a:cubicBezTo>
                    <a:pt x="62140" y="277657"/>
                    <a:pt x="0" y="215517"/>
                    <a:pt x="0" y="138829"/>
                  </a:cubicBezTo>
                  <a:cubicBezTo>
                    <a:pt x="0" y="62140"/>
                    <a:pt x="62140" y="0"/>
                    <a:pt x="138829" y="0"/>
                  </a:cubicBezTo>
                  <a:close/>
                </a:path>
              </a:pathLst>
            </a:custGeom>
            <a:solidFill>
              <a:schemeClr val="bg1"/>
            </a:solidFill>
            <a:ln w="9525" cap="flat">
              <a:noFill/>
              <a:prstDash val="solid"/>
              <a:miter/>
            </a:ln>
          </p:spPr>
          <p:txBody>
            <a:bodyPr wrap="square" rtlCol="0" anchor="ctr">
              <a:noAutofit/>
            </a:bodyPr>
            <a:lstStyle/>
            <a:p>
              <a:endParaRPr lang="en-GB" dirty="0"/>
            </a:p>
          </p:txBody>
        </p:sp>
        <p:grpSp>
          <p:nvGrpSpPr>
            <p:cNvPr id="25" name="Graphic 5">
              <a:extLst>
                <a:ext uri="{FF2B5EF4-FFF2-40B4-BE49-F238E27FC236}">
                  <a16:creationId xmlns:a16="http://schemas.microsoft.com/office/drawing/2014/main" id="{F58B2E6E-1F14-0DC8-F0B3-A42A55DB1BD0}"/>
                </a:ext>
              </a:extLst>
            </p:cNvPr>
            <p:cNvGrpSpPr/>
            <p:nvPr/>
          </p:nvGrpSpPr>
          <p:grpSpPr>
            <a:xfrm>
              <a:off x="5840929" y="4987759"/>
              <a:ext cx="365889" cy="470542"/>
              <a:chOff x="9230036" y="3820595"/>
              <a:chExt cx="704878" cy="906488"/>
            </a:xfrm>
            <a:noFill/>
          </p:grpSpPr>
          <p:sp>
            <p:nvSpPr>
              <p:cNvPr id="26" name="Freeform 172">
                <a:extLst>
                  <a:ext uri="{FF2B5EF4-FFF2-40B4-BE49-F238E27FC236}">
                    <a16:creationId xmlns:a16="http://schemas.microsoft.com/office/drawing/2014/main" id="{4FAE5155-F20C-5A4A-4ED8-73000CDA72F1}"/>
                  </a:ext>
                </a:extLst>
              </p:cNvPr>
              <p:cNvSpPr/>
              <p:nvPr/>
            </p:nvSpPr>
            <p:spPr>
              <a:xfrm>
                <a:off x="9230036" y="3887742"/>
                <a:ext cx="604157" cy="637899"/>
              </a:xfrm>
              <a:custGeom>
                <a:avLst/>
                <a:gdLst>
                  <a:gd name="connsiteX0" fmla="*/ 604158 w 604157"/>
                  <a:gd name="connsiteY0" fmla="*/ 83934 h 637899"/>
                  <a:gd name="connsiteX1" fmla="*/ 604158 w 604157"/>
                  <a:gd name="connsiteY1" fmla="*/ 16787 h 637899"/>
                  <a:gd name="connsiteX2" fmla="*/ 585357 w 604157"/>
                  <a:gd name="connsiteY2" fmla="*/ 0 h 637899"/>
                  <a:gd name="connsiteX3" fmla="*/ 18801 w 604157"/>
                  <a:gd name="connsiteY3" fmla="*/ 0 h 637899"/>
                  <a:gd name="connsiteX4" fmla="*/ 0 w 604157"/>
                  <a:gd name="connsiteY4" fmla="*/ 16787 h 637899"/>
                  <a:gd name="connsiteX5" fmla="*/ 0 w 604157"/>
                  <a:gd name="connsiteY5" fmla="*/ 621112 h 637899"/>
                  <a:gd name="connsiteX6" fmla="*/ 18801 w 604157"/>
                  <a:gd name="connsiteY6" fmla="*/ 637899 h 637899"/>
                  <a:gd name="connsiteX7" fmla="*/ 585357 w 604157"/>
                  <a:gd name="connsiteY7" fmla="*/ 637899 h 637899"/>
                  <a:gd name="connsiteX8" fmla="*/ 604158 w 604157"/>
                  <a:gd name="connsiteY8" fmla="*/ 621112 h 637899"/>
                  <a:gd name="connsiteX9" fmla="*/ 604158 w 604157"/>
                  <a:gd name="connsiteY9" fmla="*/ 218229 h 63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157" h="637899">
                    <a:moveTo>
                      <a:pt x="604158" y="83934"/>
                    </a:moveTo>
                    <a:lnTo>
                      <a:pt x="604158" y="16787"/>
                    </a:lnTo>
                    <a:cubicBezTo>
                      <a:pt x="604158" y="7554"/>
                      <a:pt x="595764" y="0"/>
                      <a:pt x="585357" y="0"/>
                    </a:cubicBezTo>
                    <a:lnTo>
                      <a:pt x="18801" y="0"/>
                    </a:lnTo>
                    <a:cubicBezTo>
                      <a:pt x="8393" y="0"/>
                      <a:pt x="0" y="7554"/>
                      <a:pt x="0" y="16787"/>
                    </a:cubicBezTo>
                    <a:lnTo>
                      <a:pt x="0" y="621112"/>
                    </a:lnTo>
                    <a:cubicBezTo>
                      <a:pt x="0" y="630345"/>
                      <a:pt x="8393" y="637899"/>
                      <a:pt x="18801" y="637899"/>
                    </a:cubicBezTo>
                    <a:lnTo>
                      <a:pt x="585357" y="637899"/>
                    </a:lnTo>
                    <a:cubicBezTo>
                      <a:pt x="595764" y="637899"/>
                      <a:pt x="604158" y="630345"/>
                      <a:pt x="604158" y="621112"/>
                    </a:cubicBezTo>
                    <a:lnTo>
                      <a:pt x="604158" y="218229"/>
                    </a:lnTo>
                  </a:path>
                </a:pathLst>
              </a:custGeom>
              <a:noFill/>
              <a:ln w="9525" cap="flat">
                <a:solidFill>
                  <a:schemeClr val="accent2"/>
                </a:solidFill>
                <a:prstDash val="solid"/>
                <a:round/>
              </a:ln>
            </p:spPr>
            <p:txBody>
              <a:bodyPr rtlCol="0" anchor="ctr"/>
              <a:lstStyle/>
              <a:p>
                <a:endParaRPr lang="en-GB" dirty="0"/>
              </a:p>
            </p:txBody>
          </p:sp>
          <p:sp>
            <p:nvSpPr>
              <p:cNvPr id="27" name="Freeform 173">
                <a:extLst>
                  <a:ext uri="{FF2B5EF4-FFF2-40B4-BE49-F238E27FC236}">
                    <a16:creationId xmlns:a16="http://schemas.microsoft.com/office/drawing/2014/main" id="{C5731C54-4991-93DB-F47A-DBC8CD1BB283}"/>
                  </a:ext>
                </a:extLst>
              </p:cNvPr>
              <p:cNvSpPr/>
              <p:nvPr/>
            </p:nvSpPr>
            <p:spPr>
              <a:xfrm>
                <a:off x="9364163" y="4156331"/>
                <a:ext cx="352523" cy="268589"/>
              </a:xfrm>
              <a:custGeom>
                <a:avLst/>
                <a:gdLst>
                  <a:gd name="connsiteX0" fmla="*/ 0 w 352523"/>
                  <a:gd name="connsiteY0" fmla="*/ 201442 h 268589"/>
                  <a:gd name="connsiteX1" fmla="*/ 117508 w 352523"/>
                  <a:gd name="connsiteY1" fmla="*/ 117508 h 268589"/>
                  <a:gd name="connsiteX2" fmla="*/ 235016 w 352523"/>
                  <a:gd name="connsiteY2" fmla="*/ 0 h 268589"/>
                  <a:gd name="connsiteX3" fmla="*/ 352523 w 352523"/>
                  <a:gd name="connsiteY3" fmla="*/ 117508 h 268589"/>
                  <a:gd name="connsiteX4" fmla="*/ 184655 w 352523"/>
                  <a:gd name="connsiteY4" fmla="*/ 268589 h 268589"/>
                  <a:gd name="connsiteX5" fmla="*/ 0 w 352523"/>
                  <a:gd name="connsiteY5" fmla="*/ 201442 h 26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523" h="268589">
                    <a:moveTo>
                      <a:pt x="0" y="201442"/>
                    </a:moveTo>
                    <a:cubicBezTo>
                      <a:pt x="64965" y="201442"/>
                      <a:pt x="117508" y="167868"/>
                      <a:pt x="117508" y="117508"/>
                    </a:cubicBezTo>
                    <a:cubicBezTo>
                      <a:pt x="117508" y="52543"/>
                      <a:pt x="170051" y="0"/>
                      <a:pt x="235016" y="0"/>
                    </a:cubicBezTo>
                    <a:cubicBezTo>
                      <a:pt x="299980" y="0"/>
                      <a:pt x="352523" y="52543"/>
                      <a:pt x="352523" y="117508"/>
                    </a:cubicBezTo>
                    <a:cubicBezTo>
                      <a:pt x="352523" y="200938"/>
                      <a:pt x="277318" y="268589"/>
                      <a:pt x="184655" y="268589"/>
                    </a:cubicBezTo>
                    <a:cubicBezTo>
                      <a:pt x="82591" y="268589"/>
                      <a:pt x="27698" y="226622"/>
                      <a:pt x="0" y="201442"/>
                    </a:cubicBezTo>
                    <a:close/>
                  </a:path>
                </a:pathLst>
              </a:custGeom>
              <a:noFill/>
              <a:ln w="9525" cap="flat">
                <a:solidFill>
                  <a:schemeClr val="accent2"/>
                </a:solidFill>
                <a:prstDash val="solid"/>
                <a:round/>
              </a:ln>
            </p:spPr>
            <p:txBody>
              <a:bodyPr rtlCol="0" anchor="ctr"/>
              <a:lstStyle/>
              <a:p>
                <a:endParaRPr lang="en-GB" dirty="0"/>
              </a:p>
            </p:txBody>
          </p:sp>
          <p:sp>
            <p:nvSpPr>
              <p:cNvPr id="28" name="Freeform 174">
                <a:extLst>
                  <a:ext uri="{FF2B5EF4-FFF2-40B4-BE49-F238E27FC236}">
                    <a16:creationId xmlns:a16="http://schemas.microsoft.com/office/drawing/2014/main" id="{855C73C4-100B-D4F0-0EBF-094DEB5604BA}"/>
                  </a:ext>
                </a:extLst>
              </p:cNvPr>
              <p:cNvSpPr/>
              <p:nvPr/>
            </p:nvSpPr>
            <p:spPr>
              <a:xfrm>
                <a:off x="9330589" y="4122757"/>
                <a:ext cx="50360" cy="50360"/>
              </a:xfrm>
              <a:custGeom>
                <a:avLst/>
                <a:gdLst>
                  <a:gd name="connsiteX0" fmla="*/ 0 w 50360"/>
                  <a:gd name="connsiteY0" fmla="*/ 0 h 50360"/>
                  <a:gd name="connsiteX1" fmla="*/ 50360 w 50360"/>
                  <a:gd name="connsiteY1" fmla="*/ 50360 h 50360"/>
                </a:gdLst>
                <a:ahLst/>
                <a:cxnLst>
                  <a:cxn ang="0">
                    <a:pos x="connsiteX0" y="connsiteY0"/>
                  </a:cxn>
                  <a:cxn ang="0">
                    <a:pos x="connsiteX1" y="connsiteY1"/>
                  </a:cxn>
                </a:cxnLst>
                <a:rect l="l" t="t" r="r" b="b"/>
                <a:pathLst>
                  <a:path w="50360" h="50360">
                    <a:moveTo>
                      <a:pt x="0" y="0"/>
                    </a:moveTo>
                    <a:lnTo>
                      <a:pt x="50360" y="50360"/>
                    </a:lnTo>
                  </a:path>
                </a:pathLst>
              </a:custGeom>
              <a:ln w="9525" cap="rnd">
                <a:solidFill>
                  <a:schemeClr val="accent2"/>
                </a:solidFill>
                <a:prstDash val="solid"/>
                <a:round/>
              </a:ln>
            </p:spPr>
            <p:txBody>
              <a:bodyPr rtlCol="0" anchor="ctr"/>
              <a:lstStyle/>
              <a:p>
                <a:endParaRPr lang="en-GB" dirty="0"/>
              </a:p>
            </p:txBody>
          </p:sp>
          <p:sp>
            <p:nvSpPr>
              <p:cNvPr id="29" name="Freeform 175">
                <a:extLst>
                  <a:ext uri="{FF2B5EF4-FFF2-40B4-BE49-F238E27FC236}">
                    <a16:creationId xmlns:a16="http://schemas.microsoft.com/office/drawing/2014/main" id="{2E492F80-AC5F-441C-4609-B17C6558B530}"/>
                  </a:ext>
                </a:extLst>
              </p:cNvPr>
              <p:cNvSpPr/>
              <p:nvPr/>
            </p:nvSpPr>
            <p:spPr>
              <a:xfrm>
                <a:off x="9414523" y="3954889"/>
                <a:ext cx="50360" cy="134294"/>
              </a:xfrm>
              <a:custGeom>
                <a:avLst/>
                <a:gdLst>
                  <a:gd name="connsiteX0" fmla="*/ 0 w 50360"/>
                  <a:gd name="connsiteY0" fmla="*/ 0 h 134294"/>
                  <a:gd name="connsiteX1" fmla="*/ 50360 w 50360"/>
                  <a:gd name="connsiteY1" fmla="*/ 134295 h 134294"/>
                </a:gdLst>
                <a:ahLst/>
                <a:cxnLst>
                  <a:cxn ang="0">
                    <a:pos x="connsiteX0" y="connsiteY0"/>
                  </a:cxn>
                  <a:cxn ang="0">
                    <a:pos x="connsiteX1" y="connsiteY1"/>
                  </a:cxn>
                </a:cxnLst>
                <a:rect l="l" t="t" r="r" b="b"/>
                <a:pathLst>
                  <a:path w="50360" h="134294">
                    <a:moveTo>
                      <a:pt x="0" y="0"/>
                    </a:moveTo>
                    <a:lnTo>
                      <a:pt x="50360" y="134295"/>
                    </a:lnTo>
                  </a:path>
                </a:pathLst>
              </a:custGeom>
              <a:ln w="9525" cap="rnd">
                <a:solidFill>
                  <a:schemeClr val="accent2"/>
                </a:solidFill>
                <a:prstDash val="solid"/>
                <a:round/>
              </a:ln>
            </p:spPr>
            <p:txBody>
              <a:bodyPr rtlCol="0" anchor="ctr"/>
              <a:lstStyle/>
              <a:p>
                <a:endParaRPr lang="en-GB" dirty="0"/>
              </a:p>
            </p:txBody>
          </p:sp>
          <p:sp>
            <p:nvSpPr>
              <p:cNvPr id="30" name="Freeform 176">
                <a:extLst>
                  <a:ext uri="{FF2B5EF4-FFF2-40B4-BE49-F238E27FC236}">
                    <a16:creationId xmlns:a16="http://schemas.microsoft.com/office/drawing/2014/main" id="{0509FE40-9AA1-319F-3A4C-010FC2DC2387}"/>
                  </a:ext>
                </a:extLst>
              </p:cNvPr>
              <p:cNvSpPr/>
              <p:nvPr/>
            </p:nvSpPr>
            <p:spPr>
              <a:xfrm>
                <a:off x="9582391" y="3988463"/>
                <a:ext cx="16786" cy="83934"/>
              </a:xfrm>
              <a:custGeom>
                <a:avLst/>
                <a:gdLst>
                  <a:gd name="connsiteX0" fmla="*/ 16787 w 16786"/>
                  <a:gd name="connsiteY0" fmla="*/ 0 h 83934"/>
                  <a:gd name="connsiteX1" fmla="*/ 0 w 16786"/>
                  <a:gd name="connsiteY1" fmla="*/ 83934 h 83934"/>
                </a:gdLst>
                <a:ahLst/>
                <a:cxnLst>
                  <a:cxn ang="0">
                    <a:pos x="connsiteX0" y="connsiteY0"/>
                  </a:cxn>
                  <a:cxn ang="0">
                    <a:pos x="connsiteX1" y="connsiteY1"/>
                  </a:cxn>
                </a:cxnLst>
                <a:rect l="l" t="t" r="r" b="b"/>
                <a:pathLst>
                  <a:path w="16786" h="83934">
                    <a:moveTo>
                      <a:pt x="16787" y="0"/>
                    </a:moveTo>
                    <a:lnTo>
                      <a:pt x="0" y="83934"/>
                    </a:lnTo>
                  </a:path>
                </a:pathLst>
              </a:custGeom>
              <a:ln w="9525" cap="rnd">
                <a:solidFill>
                  <a:schemeClr val="accent2"/>
                </a:solidFill>
                <a:prstDash val="solid"/>
                <a:round/>
              </a:ln>
            </p:spPr>
            <p:txBody>
              <a:bodyPr rtlCol="0" anchor="ctr"/>
              <a:lstStyle/>
              <a:p>
                <a:endParaRPr lang="en-GB" dirty="0"/>
              </a:p>
            </p:txBody>
          </p:sp>
          <p:sp>
            <p:nvSpPr>
              <p:cNvPr id="31" name="Freeform 177">
                <a:extLst>
                  <a:ext uri="{FF2B5EF4-FFF2-40B4-BE49-F238E27FC236}">
                    <a16:creationId xmlns:a16="http://schemas.microsoft.com/office/drawing/2014/main" id="{FC03391F-BF61-3B5D-D079-E675C8291E8E}"/>
                  </a:ext>
                </a:extLst>
              </p:cNvPr>
              <p:cNvSpPr/>
              <p:nvPr/>
            </p:nvSpPr>
            <p:spPr>
              <a:xfrm>
                <a:off x="9498457" y="3820595"/>
                <a:ext cx="67147" cy="67147"/>
              </a:xfrm>
              <a:custGeom>
                <a:avLst/>
                <a:gdLst>
                  <a:gd name="connsiteX0" fmla="*/ 67147 w 67147"/>
                  <a:gd name="connsiteY0" fmla="*/ 67147 h 67147"/>
                  <a:gd name="connsiteX1" fmla="*/ 0 w 67147"/>
                  <a:gd name="connsiteY1" fmla="*/ 67147 h 67147"/>
                  <a:gd name="connsiteX2" fmla="*/ 0 w 67147"/>
                  <a:gd name="connsiteY2" fmla="*/ 16787 h 67147"/>
                  <a:gd name="connsiteX3" fmla="*/ 16787 w 67147"/>
                  <a:gd name="connsiteY3" fmla="*/ 0 h 67147"/>
                  <a:gd name="connsiteX4" fmla="*/ 50360 w 67147"/>
                  <a:gd name="connsiteY4" fmla="*/ 0 h 67147"/>
                  <a:gd name="connsiteX5" fmla="*/ 67147 w 67147"/>
                  <a:gd name="connsiteY5" fmla="*/ 16787 h 67147"/>
                  <a:gd name="connsiteX6" fmla="*/ 67147 w 67147"/>
                  <a:gd name="connsiteY6" fmla="*/ 67147 h 6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47" h="67147">
                    <a:moveTo>
                      <a:pt x="67147" y="67147"/>
                    </a:moveTo>
                    <a:lnTo>
                      <a:pt x="0" y="67147"/>
                    </a:lnTo>
                    <a:lnTo>
                      <a:pt x="0" y="16787"/>
                    </a:lnTo>
                    <a:cubicBezTo>
                      <a:pt x="0" y="7554"/>
                      <a:pt x="7554" y="0"/>
                      <a:pt x="16787" y="0"/>
                    </a:cubicBezTo>
                    <a:lnTo>
                      <a:pt x="50360" y="0"/>
                    </a:lnTo>
                    <a:cubicBezTo>
                      <a:pt x="59593" y="0"/>
                      <a:pt x="67147" y="7554"/>
                      <a:pt x="67147" y="16787"/>
                    </a:cubicBezTo>
                    <a:lnTo>
                      <a:pt x="67147" y="67147"/>
                    </a:lnTo>
                    <a:close/>
                  </a:path>
                </a:pathLst>
              </a:custGeom>
              <a:noFill/>
              <a:ln w="9525" cap="rnd">
                <a:solidFill>
                  <a:schemeClr val="accent2"/>
                </a:solidFill>
                <a:prstDash val="solid"/>
                <a:round/>
              </a:ln>
            </p:spPr>
            <p:txBody>
              <a:bodyPr rtlCol="0" anchor="ctr"/>
              <a:lstStyle/>
              <a:p>
                <a:endParaRPr lang="en-GB" dirty="0"/>
              </a:p>
            </p:txBody>
          </p:sp>
          <p:sp>
            <p:nvSpPr>
              <p:cNvPr id="32" name="Freeform 178">
                <a:extLst>
                  <a:ext uri="{FF2B5EF4-FFF2-40B4-BE49-F238E27FC236}">
                    <a16:creationId xmlns:a16="http://schemas.microsoft.com/office/drawing/2014/main" id="{7015B546-49C5-51BD-0057-D0E8C5FE9968}"/>
                  </a:ext>
                </a:extLst>
              </p:cNvPr>
              <p:cNvSpPr/>
              <p:nvPr/>
            </p:nvSpPr>
            <p:spPr>
              <a:xfrm>
                <a:off x="9498457" y="4525641"/>
                <a:ext cx="67147" cy="201441"/>
              </a:xfrm>
              <a:custGeom>
                <a:avLst/>
                <a:gdLst>
                  <a:gd name="connsiteX0" fmla="*/ 67147 w 67147"/>
                  <a:gd name="connsiteY0" fmla="*/ 0 h 201441"/>
                  <a:gd name="connsiteX1" fmla="*/ 67147 w 67147"/>
                  <a:gd name="connsiteY1" fmla="*/ 167868 h 201441"/>
                  <a:gd name="connsiteX2" fmla="*/ 33574 w 67147"/>
                  <a:gd name="connsiteY2" fmla="*/ 201442 h 201441"/>
                  <a:gd name="connsiteX3" fmla="*/ 33574 w 67147"/>
                  <a:gd name="connsiteY3" fmla="*/ 201442 h 201441"/>
                  <a:gd name="connsiteX4" fmla="*/ 0 w 67147"/>
                  <a:gd name="connsiteY4" fmla="*/ 167868 h 201441"/>
                  <a:gd name="connsiteX5" fmla="*/ 0 w 67147"/>
                  <a:gd name="connsiteY5" fmla="*/ 0 h 20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47" h="201441">
                    <a:moveTo>
                      <a:pt x="67147" y="0"/>
                    </a:moveTo>
                    <a:lnTo>
                      <a:pt x="67147" y="167868"/>
                    </a:lnTo>
                    <a:cubicBezTo>
                      <a:pt x="67147" y="186334"/>
                      <a:pt x="52039" y="201442"/>
                      <a:pt x="33574" y="201442"/>
                    </a:cubicBezTo>
                    <a:lnTo>
                      <a:pt x="33574" y="201442"/>
                    </a:lnTo>
                    <a:cubicBezTo>
                      <a:pt x="15108" y="201442"/>
                      <a:pt x="0" y="186334"/>
                      <a:pt x="0" y="167868"/>
                    </a:cubicBezTo>
                    <a:lnTo>
                      <a:pt x="0" y="0"/>
                    </a:lnTo>
                  </a:path>
                </a:pathLst>
              </a:custGeom>
              <a:noFill/>
              <a:ln w="9525" cap="rnd">
                <a:solidFill>
                  <a:schemeClr val="accent2"/>
                </a:solidFill>
                <a:prstDash val="solid"/>
                <a:round/>
              </a:ln>
            </p:spPr>
            <p:txBody>
              <a:bodyPr rtlCol="0" anchor="ctr"/>
              <a:lstStyle/>
              <a:p>
                <a:endParaRPr lang="en-GB" dirty="0"/>
              </a:p>
            </p:txBody>
          </p:sp>
          <p:sp>
            <p:nvSpPr>
              <p:cNvPr id="33" name="Freeform 179">
                <a:extLst>
                  <a:ext uri="{FF2B5EF4-FFF2-40B4-BE49-F238E27FC236}">
                    <a16:creationId xmlns:a16="http://schemas.microsoft.com/office/drawing/2014/main" id="{30E39EAA-5969-E8EC-8988-E06B332CBF3A}"/>
                  </a:ext>
                </a:extLst>
              </p:cNvPr>
              <p:cNvSpPr/>
              <p:nvPr/>
            </p:nvSpPr>
            <p:spPr>
              <a:xfrm>
                <a:off x="9631409" y="4525641"/>
                <a:ext cx="169186" cy="201417"/>
              </a:xfrm>
              <a:custGeom>
                <a:avLst/>
                <a:gdLst>
                  <a:gd name="connsiteX0" fmla="*/ 0 w 169186"/>
                  <a:gd name="connsiteY0" fmla="*/ 0 h 201417"/>
                  <a:gd name="connsiteX1" fmla="*/ 106596 w 169186"/>
                  <a:gd name="connsiteY1" fmla="*/ 184655 h 201417"/>
                  <a:gd name="connsiteX2" fmla="*/ 152424 w 169186"/>
                  <a:gd name="connsiteY2" fmla="*/ 196910 h 201417"/>
                  <a:gd name="connsiteX3" fmla="*/ 164679 w 169186"/>
                  <a:gd name="connsiteY3" fmla="*/ 151081 h 201417"/>
                  <a:gd name="connsiteX4" fmla="*/ 77387 w 169186"/>
                  <a:gd name="connsiteY4" fmla="*/ 0 h 201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86" h="201417">
                    <a:moveTo>
                      <a:pt x="0" y="0"/>
                    </a:moveTo>
                    <a:lnTo>
                      <a:pt x="106596" y="184655"/>
                    </a:lnTo>
                    <a:cubicBezTo>
                      <a:pt x="115829" y="200770"/>
                      <a:pt x="136476" y="206142"/>
                      <a:pt x="152424" y="196910"/>
                    </a:cubicBezTo>
                    <a:cubicBezTo>
                      <a:pt x="168539" y="187677"/>
                      <a:pt x="173911" y="167029"/>
                      <a:pt x="164679" y="151081"/>
                    </a:cubicBezTo>
                    <a:lnTo>
                      <a:pt x="77387" y="0"/>
                    </a:lnTo>
                  </a:path>
                </a:pathLst>
              </a:custGeom>
              <a:noFill/>
              <a:ln w="9525" cap="rnd">
                <a:solidFill>
                  <a:schemeClr val="accent2"/>
                </a:solidFill>
                <a:prstDash val="solid"/>
                <a:round/>
              </a:ln>
            </p:spPr>
            <p:txBody>
              <a:bodyPr rtlCol="0" anchor="ctr"/>
              <a:lstStyle/>
              <a:p>
                <a:endParaRPr lang="en-GB" dirty="0"/>
              </a:p>
            </p:txBody>
          </p:sp>
          <p:sp>
            <p:nvSpPr>
              <p:cNvPr id="34" name="Freeform 180">
                <a:extLst>
                  <a:ext uri="{FF2B5EF4-FFF2-40B4-BE49-F238E27FC236}">
                    <a16:creationId xmlns:a16="http://schemas.microsoft.com/office/drawing/2014/main" id="{340D17CE-DE40-6ABD-382B-B9DC8E0D0F1B}"/>
                  </a:ext>
                </a:extLst>
              </p:cNvPr>
              <p:cNvSpPr/>
              <p:nvPr/>
            </p:nvSpPr>
            <p:spPr>
              <a:xfrm>
                <a:off x="9263335" y="4525641"/>
                <a:ext cx="169150" cy="201380"/>
              </a:xfrm>
              <a:custGeom>
                <a:avLst/>
                <a:gdLst>
                  <a:gd name="connsiteX0" fmla="*/ 91763 w 169150"/>
                  <a:gd name="connsiteY0" fmla="*/ 0 h 201380"/>
                  <a:gd name="connsiteX1" fmla="*/ 4471 w 169150"/>
                  <a:gd name="connsiteY1" fmla="*/ 151081 h 201380"/>
                  <a:gd name="connsiteX2" fmla="*/ 16725 w 169150"/>
                  <a:gd name="connsiteY2" fmla="*/ 196910 h 201380"/>
                  <a:gd name="connsiteX3" fmla="*/ 62554 w 169150"/>
                  <a:gd name="connsiteY3" fmla="*/ 184655 h 201380"/>
                  <a:gd name="connsiteX4" fmla="*/ 169150 w 169150"/>
                  <a:gd name="connsiteY4" fmla="*/ 0 h 201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50" h="201380">
                    <a:moveTo>
                      <a:pt x="91763" y="0"/>
                    </a:moveTo>
                    <a:lnTo>
                      <a:pt x="4471" y="151081"/>
                    </a:lnTo>
                    <a:cubicBezTo>
                      <a:pt x="-4762" y="167197"/>
                      <a:pt x="778" y="187677"/>
                      <a:pt x="16725" y="196910"/>
                    </a:cubicBezTo>
                    <a:cubicBezTo>
                      <a:pt x="32841" y="206142"/>
                      <a:pt x="53321" y="200603"/>
                      <a:pt x="62554" y="184655"/>
                    </a:cubicBezTo>
                    <a:lnTo>
                      <a:pt x="169150" y="0"/>
                    </a:lnTo>
                  </a:path>
                </a:pathLst>
              </a:custGeom>
              <a:noFill/>
              <a:ln w="9525" cap="rnd">
                <a:solidFill>
                  <a:schemeClr val="accent2"/>
                </a:solidFill>
                <a:prstDash val="solid"/>
                <a:round/>
              </a:ln>
            </p:spPr>
            <p:txBody>
              <a:bodyPr rtlCol="0" anchor="ctr"/>
              <a:lstStyle/>
              <a:p>
                <a:endParaRPr lang="en-GB" dirty="0"/>
              </a:p>
            </p:txBody>
          </p:sp>
          <p:sp>
            <p:nvSpPr>
              <p:cNvPr id="35" name="Freeform 181">
                <a:extLst>
                  <a:ext uri="{FF2B5EF4-FFF2-40B4-BE49-F238E27FC236}">
                    <a16:creationId xmlns:a16="http://schemas.microsoft.com/office/drawing/2014/main" id="{1542995C-A1DF-0C38-6A61-1BD49F5F9FA3}"/>
                  </a:ext>
                </a:extLst>
              </p:cNvPr>
              <p:cNvSpPr/>
              <p:nvPr/>
            </p:nvSpPr>
            <p:spPr>
              <a:xfrm>
                <a:off x="9641481" y="3938102"/>
                <a:ext cx="293433" cy="293433"/>
              </a:xfrm>
              <a:custGeom>
                <a:avLst/>
                <a:gdLst>
                  <a:gd name="connsiteX0" fmla="*/ 67147 w 293433"/>
                  <a:gd name="connsiteY0" fmla="*/ 293434 h 293433"/>
                  <a:gd name="connsiteX1" fmla="*/ 293434 w 293433"/>
                  <a:gd name="connsiteY1" fmla="*/ 67147 h 293433"/>
                  <a:gd name="connsiteX2" fmla="*/ 226287 w 293433"/>
                  <a:gd name="connsiteY2" fmla="*/ 0 h 293433"/>
                  <a:gd name="connsiteX3" fmla="*/ 0 w 293433"/>
                  <a:gd name="connsiteY3" fmla="*/ 226286 h 293433"/>
                </a:gdLst>
                <a:ahLst/>
                <a:cxnLst>
                  <a:cxn ang="0">
                    <a:pos x="connsiteX0" y="connsiteY0"/>
                  </a:cxn>
                  <a:cxn ang="0">
                    <a:pos x="connsiteX1" y="connsiteY1"/>
                  </a:cxn>
                  <a:cxn ang="0">
                    <a:pos x="connsiteX2" y="connsiteY2"/>
                  </a:cxn>
                  <a:cxn ang="0">
                    <a:pos x="connsiteX3" y="connsiteY3"/>
                  </a:cxn>
                </a:cxnLst>
                <a:rect l="l" t="t" r="r" b="b"/>
                <a:pathLst>
                  <a:path w="293433" h="293433">
                    <a:moveTo>
                      <a:pt x="67147" y="293434"/>
                    </a:moveTo>
                    <a:lnTo>
                      <a:pt x="293434" y="67147"/>
                    </a:lnTo>
                    <a:cubicBezTo>
                      <a:pt x="293434" y="39281"/>
                      <a:pt x="254153" y="0"/>
                      <a:pt x="226287" y="0"/>
                    </a:cubicBezTo>
                    <a:lnTo>
                      <a:pt x="0" y="226286"/>
                    </a:lnTo>
                  </a:path>
                </a:pathLst>
              </a:custGeom>
              <a:noFill/>
              <a:ln w="9525" cap="flat">
                <a:solidFill>
                  <a:schemeClr val="accent2"/>
                </a:solidFill>
                <a:prstDash val="solid"/>
                <a:round/>
              </a:ln>
            </p:spPr>
            <p:txBody>
              <a:bodyPr rtlCol="0" anchor="ctr"/>
              <a:lstStyle/>
              <a:p>
                <a:endParaRPr lang="en-GB" dirty="0"/>
              </a:p>
            </p:txBody>
          </p:sp>
        </p:grpSp>
        <p:grpSp>
          <p:nvGrpSpPr>
            <p:cNvPr id="50" name="Graphic 2">
              <a:extLst>
                <a:ext uri="{FF2B5EF4-FFF2-40B4-BE49-F238E27FC236}">
                  <a16:creationId xmlns:a16="http://schemas.microsoft.com/office/drawing/2014/main" id="{09819017-EF51-873A-1B78-87B9667C0B97}"/>
                </a:ext>
              </a:extLst>
            </p:cNvPr>
            <p:cNvGrpSpPr/>
            <p:nvPr/>
          </p:nvGrpSpPr>
          <p:grpSpPr>
            <a:xfrm>
              <a:off x="7964537" y="5059595"/>
              <a:ext cx="449844" cy="416599"/>
              <a:chOff x="8935803" y="5630203"/>
              <a:chExt cx="907198" cy="840153"/>
            </a:xfrm>
            <a:noFill/>
          </p:grpSpPr>
          <p:sp>
            <p:nvSpPr>
              <p:cNvPr id="51" name="Freeform: Shape 50">
                <a:extLst>
                  <a:ext uri="{FF2B5EF4-FFF2-40B4-BE49-F238E27FC236}">
                    <a16:creationId xmlns:a16="http://schemas.microsoft.com/office/drawing/2014/main" id="{8FD74AC0-E08D-5EEC-D889-550F5EE45073}"/>
                  </a:ext>
                </a:extLst>
              </p:cNvPr>
              <p:cNvSpPr/>
              <p:nvPr/>
            </p:nvSpPr>
            <p:spPr>
              <a:xfrm>
                <a:off x="9557433" y="6167901"/>
                <a:ext cx="16803" cy="302455"/>
              </a:xfrm>
              <a:custGeom>
                <a:avLst/>
                <a:gdLst>
                  <a:gd name="connsiteX0" fmla="*/ 0 w 16803"/>
                  <a:gd name="connsiteY0" fmla="*/ 0 h 302455"/>
                  <a:gd name="connsiteX1" fmla="*/ 0 w 16803"/>
                  <a:gd name="connsiteY1" fmla="*/ 302455 h 302455"/>
                </a:gdLst>
                <a:ahLst/>
                <a:cxnLst>
                  <a:cxn ang="0">
                    <a:pos x="connsiteX0" y="connsiteY0"/>
                  </a:cxn>
                  <a:cxn ang="0">
                    <a:pos x="connsiteX1" y="connsiteY1"/>
                  </a:cxn>
                </a:cxnLst>
                <a:rect l="l" t="t" r="r" b="b"/>
                <a:pathLst>
                  <a:path w="16803" h="302455">
                    <a:moveTo>
                      <a:pt x="0" y="0"/>
                    </a:moveTo>
                    <a:lnTo>
                      <a:pt x="0" y="302455"/>
                    </a:lnTo>
                  </a:path>
                </a:pathLst>
              </a:custGeom>
              <a:ln w="9525" cap="rnd">
                <a:solidFill>
                  <a:srgbClr val="37464C"/>
                </a:solidFill>
                <a:prstDash val="solid"/>
                <a:round/>
              </a:ln>
            </p:spPr>
            <p:txBody>
              <a:bodyPr rtlCol="0" anchor="ctr"/>
              <a:lstStyle/>
              <a:p>
                <a:endParaRPr lang="en-GB" dirty="0"/>
              </a:p>
            </p:txBody>
          </p:sp>
          <p:sp>
            <p:nvSpPr>
              <p:cNvPr id="52" name="Freeform: Shape 51">
                <a:extLst>
                  <a:ext uri="{FF2B5EF4-FFF2-40B4-BE49-F238E27FC236}">
                    <a16:creationId xmlns:a16="http://schemas.microsoft.com/office/drawing/2014/main" id="{E5DB1FAB-C74D-957B-44A3-B273B65367B5}"/>
                  </a:ext>
                </a:extLst>
              </p:cNvPr>
              <p:cNvSpPr/>
              <p:nvPr/>
            </p:nvSpPr>
            <p:spPr>
              <a:xfrm>
                <a:off x="9389234" y="5680528"/>
                <a:ext cx="453767" cy="789828"/>
              </a:xfrm>
              <a:custGeom>
                <a:avLst/>
                <a:gdLst>
                  <a:gd name="connsiteX0" fmla="*/ 67381 w 453767"/>
                  <a:gd name="connsiteY0" fmla="*/ 252130 h 789828"/>
                  <a:gd name="connsiteX1" fmla="*/ 67381 w 453767"/>
                  <a:gd name="connsiteY1" fmla="*/ 773026 h 789828"/>
                  <a:gd name="connsiteX2" fmla="*/ 84184 w 453767"/>
                  <a:gd name="connsiteY2" fmla="*/ 789829 h 789828"/>
                  <a:gd name="connsiteX3" fmla="*/ 252214 w 453767"/>
                  <a:gd name="connsiteY3" fmla="*/ 789829 h 789828"/>
                  <a:gd name="connsiteX4" fmla="*/ 269017 w 453767"/>
                  <a:gd name="connsiteY4" fmla="*/ 773026 h 789828"/>
                  <a:gd name="connsiteX5" fmla="*/ 269017 w 453767"/>
                  <a:gd name="connsiteY5" fmla="*/ 234319 h 789828"/>
                  <a:gd name="connsiteX6" fmla="*/ 443938 w 453767"/>
                  <a:gd name="connsiteY6" fmla="*/ 57383 h 789828"/>
                  <a:gd name="connsiteX7" fmla="*/ 443938 w 453767"/>
                  <a:gd name="connsiteY7" fmla="*/ 9830 h 789828"/>
                  <a:gd name="connsiteX8" fmla="*/ 396385 w 453767"/>
                  <a:gd name="connsiteY8" fmla="*/ 9830 h 789828"/>
                  <a:gd name="connsiteX9" fmla="*/ 168031 w 453767"/>
                  <a:gd name="connsiteY9" fmla="*/ 235159 h 789828"/>
                  <a:gd name="connsiteX10" fmla="*/ 84015 w 453767"/>
                  <a:gd name="connsiteY10" fmla="*/ 151144 h 789828"/>
                  <a:gd name="connsiteX11" fmla="*/ 42176 w 453767"/>
                  <a:gd name="connsiteY11" fmla="*/ 167779 h 789828"/>
                  <a:gd name="connsiteX12" fmla="*/ 0 w 453767"/>
                  <a:gd name="connsiteY12" fmla="*/ 230118 h 789828"/>
                  <a:gd name="connsiteX13" fmla="*/ 0 w 453767"/>
                  <a:gd name="connsiteY13" fmla="*/ 453431 h 789828"/>
                  <a:gd name="connsiteX14" fmla="*/ 50409 w 453767"/>
                  <a:gd name="connsiteY14" fmla="*/ 503841 h 789828"/>
                  <a:gd name="connsiteX15" fmla="*/ 67212 w 453767"/>
                  <a:gd name="connsiteY15" fmla="*/ 503841 h 78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767" h="789828">
                    <a:moveTo>
                      <a:pt x="67381" y="252130"/>
                    </a:moveTo>
                    <a:lnTo>
                      <a:pt x="67381" y="773026"/>
                    </a:lnTo>
                    <a:cubicBezTo>
                      <a:pt x="67381" y="782267"/>
                      <a:pt x="74942" y="789829"/>
                      <a:pt x="84184" y="789829"/>
                    </a:cubicBezTo>
                    <a:lnTo>
                      <a:pt x="252214" y="789829"/>
                    </a:lnTo>
                    <a:cubicBezTo>
                      <a:pt x="261456" y="789829"/>
                      <a:pt x="269017" y="782267"/>
                      <a:pt x="269017" y="773026"/>
                    </a:cubicBezTo>
                    <a:lnTo>
                      <a:pt x="269017" y="234319"/>
                    </a:lnTo>
                    <a:lnTo>
                      <a:pt x="443938" y="57383"/>
                    </a:lnTo>
                    <a:cubicBezTo>
                      <a:pt x="457044" y="44276"/>
                      <a:pt x="457044" y="22936"/>
                      <a:pt x="443938" y="9830"/>
                    </a:cubicBezTo>
                    <a:cubicBezTo>
                      <a:pt x="430831" y="-3277"/>
                      <a:pt x="409491" y="-3277"/>
                      <a:pt x="396385" y="9830"/>
                    </a:cubicBezTo>
                    <a:lnTo>
                      <a:pt x="168031" y="235159"/>
                    </a:lnTo>
                    <a:lnTo>
                      <a:pt x="84015" y="151144"/>
                    </a:lnTo>
                    <a:lnTo>
                      <a:pt x="42176" y="167779"/>
                    </a:lnTo>
                    <a:cubicBezTo>
                      <a:pt x="16635" y="178029"/>
                      <a:pt x="0" y="202729"/>
                      <a:pt x="0" y="230118"/>
                    </a:cubicBezTo>
                    <a:lnTo>
                      <a:pt x="0" y="453431"/>
                    </a:lnTo>
                    <a:cubicBezTo>
                      <a:pt x="0" y="481325"/>
                      <a:pt x="22516" y="503841"/>
                      <a:pt x="50409" y="503841"/>
                    </a:cubicBezTo>
                    <a:lnTo>
                      <a:pt x="67212" y="503841"/>
                    </a:lnTo>
                  </a:path>
                </a:pathLst>
              </a:custGeom>
              <a:noFill/>
              <a:ln w="9525" cap="rnd">
                <a:solidFill>
                  <a:srgbClr val="37464C"/>
                </a:solidFill>
                <a:prstDash val="solid"/>
                <a:round/>
              </a:ln>
            </p:spPr>
            <p:txBody>
              <a:bodyPr rtlCol="0" anchor="ctr"/>
              <a:lstStyle/>
              <a:p>
                <a:endParaRPr lang="en-GB" dirty="0"/>
              </a:p>
            </p:txBody>
          </p:sp>
          <p:sp>
            <p:nvSpPr>
              <p:cNvPr id="53" name="Freeform: Shape 52">
                <a:extLst>
                  <a:ext uri="{FF2B5EF4-FFF2-40B4-BE49-F238E27FC236}">
                    <a16:creationId xmlns:a16="http://schemas.microsoft.com/office/drawing/2014/main" id="{C73206BE-2C3C-1E00-46BB-3DC860F13E63}"/>
                  </a:ext>
                </a:extLst>
              </p:cNvPr>
              <p:cNvSpPr/>
              <p:nvPr/>
            </p:nvSpPr>
            <p:spPr>
              <a:xfrm>
                <a:off x="9473418" y="5630203"/>
                <a:ext cx="168030" cy="168030"/>
              </a:xfrm>
              <a:custGeom>
                <a:avLst/>
                <a:gdLst>
                  <a:gd name="connsiteX0" fmla="*/ 168031 w 168030"/>
                  <a:gd name="connsiteY0" fmla="*/ 84015 h 168030"/>
                  <a:gd name="connsiteX1" fmla="*/ 84015 w 168030"/>
                  <a:gd name="connsiteY1" fmla="*/ 168031 h 168030"/>
                  <a:gd name="connsiteX2" fmla="*/ 0 w 168030"/>
                  <a:gd name="connsiteY2" fmla="*/ 84015 h 168030"/>
                  <a:gd name="connsiteX3" fmla="*/ 84015 w 168030"/>
                  <a:gd name="connsiteY3" fmla="*/ 0 h 168030"/>
                  <a:gd name="connsiteX4" fmla="*/ 168031 w 168030"/>
                  <a:gd name="connsiteY4" fmla="*/ 84015 h 16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30" h="168030">
                    <a:moveTo>
                      <a:pt x="168031" y="84015"/>
                    </a:moveTo>
                    <a:cubicBezTo>
                      <a:pt x="168031" y="130416"/>
                      <a:pt x="130416" y="168031"/>
                      <a:pt x="84015" y="168031"/>
                    </a:cubicBezTo>
                    <a:cubicBezTo>
                      <a:pt x="37615" y="168031"/>
                      <a:pt x="0" y="130416"/>
                      <a:pt x="0" y="84015"/>
                    </a:cubicBezTo>
                    <a:cubicBezTo>
                      <a:pt x="0" y="37615"/>
                      <a:pt x="37615" y="0"/>
                      <a:pt x="84015" y="0"/>
                    </a:cubicBezTo>
                    <a:cubicBezTo>
                      <a:pt x="130416" y="0"/>
                      <a:pt x="168031" y="37615"/>
                      <a:pt x="168031" y="84015"/>
                    </a:cubicBezTo>
                    <a:close/>
                  </a:path>
                </a:pathLst>
              </a:custGeom>
              <a:noFill/>
              <a:ln w="9525" cap="flat">
                <a:solidFill>
                  <a:srgbClr val="37464C"/>
                </a:solidFill>
                <a:prstDash val="solid"/>
                <a:round/>
              </a:ln>
            </p:spPr>
            <p:txBody>
              <a:bodyPr rtlCol="0" anchor="ctr"/>
              <a:lstStyle/>
              <a:p>
                <a:endParaRPr lang="en-GB" dirty="0"/>
              </a:p>
            </p:txBody>
          </p:sp>
          <p:sp>
            <p:nvSpPr>
              <p:cNvPr id="54" name="Freeform: Shape 53">
                <a:extLst>
                  <a:ext uri="{FF2B5EF4-FFF2-40B4-BE49-F238E27FC236}">
                    <a16:creationId xmlns:a16="http://schemas.microsoft.com/office/drawing/2014/main" id="{AFB32046-AF25-46BA-F715-CC9CC63CCA0E}"/>
                  </a:ext>
                </a:extLst>
              </p:cNvPr>
              <p:cNvSpPr/>
              <p:nvPr/>
            </p:nvSpPr>
            <p:spPr>
              <a:xfrm>
                <a:off x="9221372" y="6167901"/>
                <a:ext cx="16803" cy="302455"/>
              </a:xfrm>
              <a:custGeom>
                <a:avLst/>
                <a:gdLst>
                  <a:gd name="connsiteX0" fmla="*/ 0 w 16803"/>
                  <a:gd name="connsiteY0" fmla="*/ 0 h 302455"/>
                  <a:gd name="connsiteX1" fmla="*/ 0 w 16803"/>
                  <a:gd name="connsiteY1" fmla="*/ 302455 h 302455"/>
                </a:gdLst>
                <a:ahLst/>
                <a:cxnLst>
                  <a:cxn ang="0">
                    <a:pos x="connsiteX0" y="connsiteY0"/>
                  </a:cxn>
                  <a:cxn ang="0">
                    <a:pos x="connsiteX1" y="connsiteY1"/>
                  </a:cxn>
                </a:cxnLst>
                <a:rect l="l" t="t" r="r" b="b"/>
                <a:pathLst>
                  <a:path w="16803" h="302455">
                    <a:moveTo>
                      <a:pt x="0" y="0"/>
                    </a:moveTo>
                    <a:lnTo>
                      <a:pt x="0" y="302455"/>
                    </a:lnTo>
                  </a:path>
                </a:pathLst>
              </a:custGeom>
              <a:ln w="9525" cap="rnd">
                <a:solidFill>
                  <a:srgbClr val="37464C"/>
                </a:solidFill>
                <a:prstDash val="solid"/>
                <a:round/>
              </a:ln>
            </p:spPr>
            <p:txBody>
              <a:bodyPr rtlCol="0" anchor="ctr"/>
              <a:lstStyle/>
              <a:p>
                <a:endParaRPr lang="en-GB" dirty="0"/>
              </a:p>
            </p:txBody>
          </p:sp>
          <p:sp>
            <p:nvSpPr>
              <p:cNvPr id="55" name="Freeform: Shape 54">
                <a:extLst>
                  <a:ext uri="{FF2B5EF4-FFF2-40B4-BE49-F238E27FC236}">
                    <a16:creationId xmlns:a16="http://schemas.microsoft.com/office/drawing/2014/main" id="{E7E4BAA5-9C4A-8353-3D64-08837A12BBE5}"/>
                  </a:ext>
                </a:extLst>
              </p:cNvPr>
              <p:cNvSpPr/>
              <p:nvPr/>
            </p:nvSpPr>
            <p:spPr>
              <a:xfrm>
                <a:off x="8935803" y="5680528"/>
                <a:ext cx="453767" cy="789828"/>
              </a:xfrm>
              <a:custGeom>
                <a:avLst/>
                <a:gdLst>
                  <a:gd name="connsiteX0" fmla="*/ 386387 w 453767"/>
                  <a:gd name="connsiteY0" fmla="*/ 252130 h 789828"/>
                  <a:gd name="connsiteX1" fmla="*/ 386387 w 453767"/>
                  <a:gd name="connsiteY1" fmla="*/ 773026 h 789828"/>
                  <a:gd name="connsiteX2" fmla="*/ 369584 w 453767"/>
                  <a:gd name="connsiteY2" fmla="*/ 789829 h 789828"/>
                  <a:gd name="connsiteX3" fmla="*/ 201553 w 453767"/>
                  <a:gd name="connsiteY3" fmla="*/ 789829 h 789828"/>
                  <a:gd name="connsiteX4" fmla="*/ 184750 w 453767"/>
                  <a:gd name="connsiteY4" fmla="*/ 773026 h 789828"/>
                  <a:gd name="connsiteX5" fmla="*/ 184750 w 453767"/>
                  <a:gd name="connsiteY5" fmla="*/ 234319 h 789828"/>
                  <a:gd name="connsiteX6" fmla="*/ 9830 w 453767"/>
                  <a:gd name="connsiteY6" fmla="*/ 57383 h 789828"/>
                  <a:gd name="connsiteX7" fmla="*/ 9830 w 453767"/>
                  <a:gd name="connsiteY7" fmla="*/ 9830 h 789828"/>
                  <a:gd name="connsiteX8" fmla="*/ 57383 w 453767"/>
                  <a:gd name="connsiteY8" fmla="*/ 9830 h 789828"/>
                  <a:gd name="connsiteX9" fmla="*/ 285737 w 453767"/>
                  <a:gd name="connsiteY9" fmla="*/ 235159 h 789828"/>
                  <a:gd name="connsiteX10" fmla="*/ 369752 w 453767"/>
                  <a:gd name="connsiteY10" fmla="*/ 151144 h 789828"/>
                  <a:gd name="connsiteX11" fmla="*/ 411591 w 453767"/>
                  <a:gd name="connsiteY11" fmla="*/ 167779 h 789828"/>
                  <a:gd name="connsiteX12" fmla="*/ 453767 w 453767"/>
                  <a:gd name="connsiteY12" fmla="*/ 230118 h 789828"/>
                  <a:gd name="connsiteX13" fmla="*/ 453767 w 453767"/>
                  <a:gd name="connsiteY13" fmla="*/ 453431 h 789828"/>
                  <a:gd name="connsiteX14" fmla="*/ 403358 w 453767"/>
                  <a:gd name="connsiteY14" fmla="*/ 503841 h 789828"/>
                  <a:gd name="connsiteX15" fmla="*/ 386555 w 453767"/>
                  <a:gd name="connsiteY15" fmla="*/ 503841 h 78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767" h="789828">
                    <a:moveTo>
                      <a:pt x="386387" y="252130"/>
                    </a:moveTo>
                    <a:lnTo>
                      <a:pt x="386387" y="773026"/>
                    </a:lnTo>
                    <a:cubicBezTo>
                      <a:pt x="386387" y="782267"/>
                      <a:pt x="378825" y="789829"/>
                      <a:pt x="369584" y="789829"/>
                    </a:cubicBezTo>
                    <a:lnTo>
                      <a:pt x="201553" y="789829"/>
                    </a:lnTo>
                    <a:cubicBezTo>
                      <a:pt x="192311" y="789829"/>
                      <a:pt x="184750" y="782267"/>
                      <a:pt x="184750" y="773026"/>
                    </a:cubicBezTo>
                    <a:lnTo>
                      <a:pt x="184750" y="234319"/>
                    </a:lnTo>
                    <a:lnTo>
                      <a:pt x="9830" y="57383"/>
                    </a:lnTo>
                    <a:cubicBezTo>
                      <a:pt x="-3277" y="44276"/>
                      <a:pt x="-3277" y="22936"/>
                      <a:pt x="9830" y="9830"/>
                    </a:cubicBezTo>
                    <a:cubicBezTo>
                      <a:pt x="22936" y="-3277"/>
                      <a:pt x="44276" y="-3277"/>
                      <a:pt x="57383" y="9830"/>
                    </a:cubicBezTo>
                    <a:lnTo>
                      <a:pt x="285737" y="235159"/>
                    </a:lnTo>
                    <a:lnTo>
                      <a:pt x="369752" y="151144"/>
                    </a:lnTo>
                    <a:lnTo>
                      <a:pt x="411591" y="167779"/>
                    </a:lnTo>
                    <a:cubicBezTo>
                      <a:pt x="437132" y="178029"/>
                      <a:pt x="453767" y="202729"/>
                      <a:pt x="453767" y="230118"/>
                    </a:cubicBezTo>
                    <a:lnTo>
                      <a:pt x="453767" y="453431"/>
                    </a:lnTo>
                    <a:cubicBezTo>
                      <a:pt x="453767" y="481325"/>
                      <a:pt x="431251" y="503841"/>
                      <a:pt x="403358" y="503841"/>
                    </a:cubicBezTo>
                    <a:lnTo>
                      <a:pt x="386555" y="503841"/>
                    </a:lnTo>
                  </a:path>
                </a:pathLst>
              </a:custGeom>
              <a:noFill/>
              <a:ln w="9525" cap="rnd">
                <a:solidFill>
                  <a:srgbClr val="37464C"/>
                </a:solidFill>
                <a:prstDash val="solid"/>
                <a:round/>
              </a:ln>
            </p:spPr>
            <p:txBody>
              <a:bodyPr rtlCol="0" anchor="ctr"/>
              <a:lstStyle/>
              <a:p>
                <a:endParaRPr lang="en-GB" dirty="0"/>
              </a:p>
            </p:txBody>
          </p:sp>
          <p:sp>
            <p:nvSpPr>
              <p:cNvPr id="56" name="Freeform: Shape 55">
                <a:extLst>
                  <a:ext uri="{FF2B5EF4-FFF2-40B4-BE49-F238E27FC236}">
                    <a16:creationId xmlns:a16="http://schemas.microsoft.com/office/drawing/2014/main" id="{B54C83B6-BB2A-1DB9-DCB2-D53745035D17}"/>
                  </a:ext>
                </a:extLst>
              </p:cNvPr>
              <p:cNvSpPr/>
              <p:nvPr/>
            </p:nvSpPr>
            <p:spPr>
              <a:xfrm>
                <a:off x="9137356" y="5630203"/>
                <a:ext cx="168030" cy="168030"/>
              </a:xfrm>
              <a:custGeom>
                <a:avLst/>
                <a:gdLst>
                  <a:gd name="connsiteX0" fmla="*/ 168031 w 168030"/>
                  <a:gd name="connsiteY0" fmla="*/ 84015 h 168030"/>
                  <a:gd name="connsiteX1" fmla="*/ 84015 w 168030"/>
                  <a:gd name="connsiteY1" fmla="*/ 168031 h 168030"/>
                  <a:gd name="connsiteX2" fmla="*/ 0 w 168030"/>
                  <a:gd name="connsiteY2" fmla="*/ 84015 h 168030"/>
                  <a:gd name="connsiteX3" fmla="*/ 84015 w 168030"/>
                  <a:gd name="connsiteY3" fmla="*/ 0 h 168030"/>
                  <a:gd name="connsiteX4" fmla="*/ 168031 w 168030"/>
                  <a:gd name="connsiteY4" fmla="*/ 84015 h 16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30" h="168030">
                    <a:moveTo>
                      <a:pt x="168031" y="84015"/>
                    </a:moveTo>
                    <a:cubicBezTo>
                      <a:pt x="168031" y="130416"/>
                      <a:pt x="130416" y="168031"/>
                      <a:pt x="84015" y="168031"/>
                    </a:cubicBezTo>
                    <a:cubicBezTo>
                      <a:pt x="37615" y="168031"/>
                      <a:pt x="0" y="130416"/>
                      <a:pt x="0" y="84015"/>
                    </a:cubicBezTo>
                    <a:cubicBezTo>
                      <a:pt x="0" y="37615"/>
                      <a:pt x="37615" y="0"/>
                      <a:pt x="84015" y="0"/>
                    </a:cubicBezTo>
                    <a:cubicBezTo>
                      <a:pt x="130416" y="0"/>
                      <a:pt x="168031" y="37615"/>
                      <a:pt x="168031" y="84015"/>
                    </a:cubicBezTo>
                    <a:close/>
                  </a:path>
                </a:pathLst>
              </a:custGeom>
              <a:noFill/>
              <a:ln w="9525" cap="flat">
                <a:solidFill>
                  <a:srgbClr val="37464C"/>
                </a:solidFill>
                <a:prstDash val="solid"/>
                <a:round/>
              </a:ln>
            </p:spPr>
            <p:txBody>
              <a:bodyPr rtlCol="0" anchor="ctr"/>
              <a:lstStyle/>
              <a:p>
                <a:endParaRPr lang="en-GB" dirty="0"/>
              </a:p>
            </p:txBody>
          </p:sp>
        </p:grpSp>
        <p:grpSp>
          <p:nvGrpSpPr>
            <p:cNvPr id="73" name="Graphic 2">
              <a:extLst>
                <a:ext uri="{FF2B5EF4-FFF2-40B4-BE49-F238E27FC236}">
                  <a16:creationId xmlns:a16="http://schemas.microsoft.com/office/drawing/2014/main" id="{CC55CE29-345B-C74C-0050-F37928D73160}"/>
                </a:ext>
              </a:extLst>
            </p:cNvPr>
            <p:cNvGrpSpPr/>
            <p:nvPr/>
          </p:nvGrpSpPr>
          <p:grpSpPr>
            <a:xfrm>
              <a:off x="5182710" y="2985953"/>
              <a:ext cx="386561" cy="460880"/>
              <a:chOff x="5767432" y="3873229"/>
              <a:chExt cx="689991" cy="822647"/>
            </a:xfrm>
            <a:noFill/>
          </p:grpSpPr>
          <p:sp>
            <p:nvSpPr>
              <p:cNvPr id="74" name="Freeform: Shape 73">
                <a:extLst>
                  <a:ext uri="{FF2B5EF4-FFF2-40B4-BE49-F238E27FC236}">
                    <a16:creationId xmlns:a16="http://schemas.microsoft.com/office/drawing/2014/main" id="{5135C7BB-1789-9B7C-AD73-8F0D9779B143}"/>
                  </a:ext>
                </a:extLst>
              </p:cNvPr>
              <p:cNvSpPr/>
              <p:nvPr/>
            </p:nvSpPr>
            <p:spPr>
              <a:xfrm>
                <a:off x="5997429" y="4366818"/>
                <a:ext cx="229997" cy="230341"/>
              </a:xfrm>
              <a:custGeom>
                <a:avLst/>
                <a:gdLst>
                  <a:gd name="connsiteX0" fmla="*/ 229997 w 229997"/>
                  <a:gd name="connsiteY0" fmla="*/ 230341 h 230341"/>
                  <a:gd name="connsiteX1" fmla="*/ 229997 w 229997"/>
                  <a:gd name="connsiteY1" fmla="*/ 16453 h 230341"/>
                  <a:gd name="connsiteX2" fmla="*/ 213569 w 229997"/>
                  <a:gd name="connsiteY2" fmla="*/ 0 h 230341"/>
                  <a:gd name="connsiteX3" fmla="*/ 16428 w 229997"/>
                  <a:gd name="connsiteY3" fmla="*/ 0 h 230341"/>
                  <a:gd name="connsiteX4" fmla="*/ 0 w 229997"/>
                  <a:gd name="connsiteY4" fmla="*/ 16453 h 230341"/>
                  <a:gd name="connsiteX5" fmla="*/ 0 w 229997"/>
                  <a:gd name="connsiteY5" fmla="*/ 230341 h 2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97" h="230341">
                    <a:moveTo>
                      <a:pt x="229997" y="230341"/>
                    </a:moveTo>
                    <a:lnTo>
                      <a:pt x="229997" y="16453"/>
                    </a:lnTo>
                    <a:cubicBezTo>
                      <a:pt x="229997" y="7404"/>
                      <a:pt x="222604" y="0"/>
                      <a:pt x="213569" y="0"/>
                    </a:cubicBezTo>
                    <a:lnTo>
                      <a:pt x="16428" y="0"/>
                    </a:lnTo>
                    <a:cubicBezTo>
                      <a:pt x="7393" y="0"/>
                      <a:pt x="0" y="7404"/>
                      <a:pt x="0" y="16453"/>
                    </a:cubicBezTo>
                    <a:lnTo>
                      <a:pt x="0" y="230341"/>
                    </a:lnTo>
                  </a:path>
                </a:pathLst>
              </a:custGeom>
              <a:noFill/>
              <a:ln w="9525" cap="rnd">
                <a:solidFill>
                  <a:schemeClr val="accent4"/>
                </a:solidFill>
                <a:prstDash val="solid"/>
                <a:round/>
              </a:ln>
            </p:spPr>
            <p:txBody>
              <a:bodyPr rtlCol="0" anchor="ctr"/>
              <a:lstStyle/>
              <a:p>
                <a:endParaRPr lang="en-GB" dirty="0"/>
              </a:p>
            </p:txBody>
          </p:sp>
          <p:sp>
            <p:nvSpPr>
              <p:cNvPr id="75" name="Freeform: Shape 74">
                <a:extLst>
                  <a:ext uri="{FF2B5EF4-FFF2-40B4-BE49-F238E27FC236}">
                    <a16:creationId xmlns:a16="http://schemas.microsoft.com/office/drawing/2014/main" id="{F9EA9EC5-5ED5-ED35-D2FA-63F92FA04227}"/>
                  </a:ext>
                </a:extLst>
              </p:cNvPr>
              <p:cNvSpPr/>
              <p:nvPr/>
            </p:nvSpPr>
            <p:spPr>
              <a:xfrm>
                <a:off x="5800289" y="4432630"/>
                <a:ext cx="197140" cy="164529"/>
              </a:xfrm>
              <a:custGeom>
                <a:avLst/>
                <a:gdLst>
                  <a:gd name="connsiteX0" fmla="*/ 197140 w 197140"/>
                  <a:gd name="connsiteY0" fmla="*/ 164530 h 164529"/>
                  <a:gd name="connsiteX1" fmla="*/ 197140 w 197140"/>
                  <a:gd name="connsiteY1" fmla="*/ 0 h 164529"/>
                  <a:gd name="connsiteX2" fmla="*/ 16428 w 197140"/>
                  <a:gd name="connsiteY2" fmla="*/ 0 h 164529"/>
                  <a:gd name="connsiteX3" fmla="*/ 0 w 197140"/>
                  <a:gd name="connsiteY3" fmla="*/ 16453 h 164529"/>
                  <a:gd name="connsiteX4" fmla="*/ 0 w 197140"/>
                  <a:gd name="connsiteY4" fmla="*/ 164530 h 164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40" h="164529">
                    <a:moveTo>
                      <a:pt x="197140" y="164530"/>
                    </a:moveTo>
                    <a:lnTo>
                      <a:pt x="197140" y="0"/>
                    </a:lnTo>
                    <a:lnTo>
                      <a:pt x="16428" y="0"/>
                    </a:lnTo>
                    <a:cubicBezTo>
                      <a:pt x="7393" y="0"/>
                      <a:pt x="0" y="7404"/>
                      <a:pt x="0" y="16453"/>
                    </a:cubicBezTo>
                    <a:lnTo>
                      <a:pt x="0" y="164530"/>
                    </a:lnTo>
                  </a:path>
                </a:pathLst>
              </a:custGeom>
              <a:noFill/>
              <a:ln w="9525" cap="rnd">
                <a:solidFill>
                  <a:schemeClr val="accent4"/>
                </a:solidFill>
                <a:prstDash val="solid"/>
                <a:round/>
              </a:ln>
            </p:spPr>
            <p:txBody>
              <a:bodyPr rtlCol="0" anchor="ctr"/>
              <a:lstStyle/>
              <a:p>
                <a:endParaRPr lang="en-GB" dirty="0"/>
              </a:p>
            </p:txBody>
          </p:sp>
          <p:sp>
            <p:nvSpPr>
              <p:cNvPr id="76" name="Freeform: Shape 75">
                <a:extLst>
                  <a:ext uri="{FF2B5EF4-FFF2-40B4-BE49-F238E27FC236}">
                    <a16:creationId xmlns:a16="http://schemas.microsoft.com/office/drawing/2014/main" id="{EF7B4B8E-321A-31CC-4A79-1636AEF684F9}"/>
                  </a:ext>
                </a:extLst>
              </p:cNvPr>
              <p:cNvSpPr/>
              <p:nvPr/>
            </p:nvSpPr>
            <p:spPr>
              <a:xfrm>
                <a:off x="6227426" y="4465536"/>
                <a:ext cx="197140" cy="131623"/>
              </a:xfrm>
              <a:custGeom>
                <a:avLst/>
                <a:gdLst>
                  <a:gd name="connsiteX0" fmla="*/ 197140 w 197140"/>
                  <a:gd name="connsiteY0" fmla="*/ 131624 h 131623"/>
                  <a:gd name="connsiteX1" fmla="*/ 197140 w 197140"/>
                  <a:gd name="connsiteY1" fmla="*/ 16453 h 131623"/>
                  <a:gd name="connsiteX2" fmla="*/ 180712 w 197140"/>
                  <a:gd name="connsiteY2" fmla="*/ 0 h 131623"/>
                  <a:gd name="connsiteX3" fmla="*/ 0 w 197140"/>
                  <a:gd name="connsiteY3" fmla="*/ 0 h 131623"/>
                  <a:gd name="connsiteX4" fmla="*/ 0 w 197140"/>
                  <a:gd name="connsiteY4" fmla="*/ 131624 h 13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40" h="131623">
                    <a:moveTo>
                      <a:pt x="197140" y="131624"/>
                    </a:moveTo>
                    <a:lnTo>
                      <a:pt x="197140" y="16453"/>
                    </a:lnTo>
                    <a:cubicBezTo>
                      <a:pt x="197140" y="7404"/>
                      <a:pt x="189748" y="0"/>
                      <a:pt x="180712" y="0"/>
                    </a:cubicBezTo>
                    <a:lnTo>
                      <a:pt x="0" y="0"/>
                    </a:lnTo>
                    <a:lnTo>
                      <a:pt x="0" y="131624"/>
                    </a:lnTo>
                  </a:path>
                </a:pathLst>
              </a:custGeom>
              <a:noFill/>
              <a:ln w="9525" cap="rnd">
                <a:solidFill>
                  <a:schemeClr val="accent4"/>
                </a:solidFill>
                <a:prstDash val="solid"/>
                <a:round/>
              </a:ln>
            </p:spPr>
            <p:txBody>
              <a:bodyPr rtlCol="0" anchor="ctr"/>
              <a:lstStyle/>
              <a:p>
                <a:endParaRPr lang="en-GB" dirty="0"/>
              </a:p>
            </p:txBody>
          </p:sp>
          <p:sp>
            <p:nvSpPr>
              <p:cNvPr id="77" name="Freeform: Shape 76">
                <a:extLst>
                  <a:ext uri="{FF2B5EF4-FFF2-40B4-BE49-F238E27FC236}">
                    <a16:creationId xmlns:a16="http://schemas.microsoft.com/office/drawing/2014/main" id="{95F3E794-ECED-4C0D-1401-476E9B7DB0A8}"/>
                  </a:ext>
                </a:extLst>
              </p:cNvPr>
              <p:cNvSpPr/>
              <p:nvPr/>
            </p:nvSpPr>
            <p:spPr>
              <a:xfrm>
                <a:off x="6112428" y="4465536"/>
                <a:ext cx="16428" cy="65811"/>
              </a:xfrm>
              <a:custGeom>
                <a:avLst/>
                <a:gdLst>
                  <a:gd name="connsiteX0" fmla="*/ 0 w 16428"/>
                  <a:gd name="connsiteY0" fmla="*/ 0 h 65811"/>
                  <a:gd name="connsiteX1" fmla="*/ 0 w 16428"/>
                  <a:gd name="connsiteY1" fmla="*/ 65812 h 65811"/>
                </a:gdLst>
                <a:ahLst/>
                <a:cxnLst>
                  <a:cxn ang="0">
                    <a:pos x="connsiteX0" y="connsiteY0"/>
                  </a:cxn>
                  <a:cxn ang="0">
                    <a:pos x="connsiteX1" y="connsiteY1"/>
                  </a:cxn>
                </a:cxnLst>
                <a:rect l="l" t="t" r="r" b="b"/>
                <a:pathLst>
                  <a:path w="16428" h="65811">
                    <a:moveTo>
                      <a:pt x="0" y="0"/>
                    </a:moveTo>
                    <a:lnTo>
                      <a:pt x="0" y="65812"/>
                    </a:lnTo>
                  </a:path>
                </a:pathLst>
              </a:custGeom>
              <a:ln w="9525" cap="rnd">
                <a:solidFill>
                  <a:schemeClr val="accent4"/>
                </a:solidFill>
                <a:prstDash val="solid"/>
                <a:round/>
              </a:ln>
            </p:spPr>
            <p:txBody>
              <a:bodyPr rtlCol="0" anchor="ctr"/>
              <a:lstStyle/>
              <a:p>
                <a:endParaRPr lang="en-GB" dirty="0"/>
              </a:p>
            </p:txBody>
          </p:sp>
          <p:grpSp>
            <p:nvGrpSpPr>
              <p:cNvPr id="78" name="Graphic 2">
                <a:extLst>
                  <a:ext uri="{FF2B5EF4-FFF2-40B4-BE49-F238E27FC236}">
                    <a16:creationId xmlns:a16="http://schemas.microsoft.com/office/drawing/2014/main" id="{CF1E295F-424F-48BD-492A-D49E32A61EA0}"/>
                  </a:ext>
                </a:extLst>
              </p:cNvPr>
              <p:cNvGrpSpPr/>
              <p:nvPr/>
            </p:nvGrpSpPr>
            <p:grpSpPr>
              <a:xfrm>
                <a:off x="5783861" y="3873229"/>
                <a:ext cx="657134" cy="493588"/>
                <a:chOff x="5783861" y="3873229"/>
                <a:chExt cx="657134" cy="493588"/>
              </a:xfrm>
            </p:grpSpPr>
            <p:sp>
              <p:nvSpPr>
                <p:cNvPr id="81" name="Freeform: Shape 80">
                  <a:extLst>
                    <a:ext uri="{FF2B5EF4-FFF2-40B4-BE49-F238E27FC236}">
                      <a16:creationId xmlns:a16="http://schemas.microsoft.com/office/drawing/2014/main" id="{28250489-95F0-771C-DD9C-9656777D3563}"/>
                    </a:ext>
                  </a:extLst>
                </p:cNvPr>
                <p:cNvSpPr/>
                <p:nvPr/>
              </p:nvSpPr>
              <p:spPr>
                <a:xfrm>
                  <a:off x="6375282" y="4202288"/>
                  <a:ext cx="65713" cy="16452"/>
                </a:xfrm>
                <a:custGeom>
                  <a:avLst/>
                  <a:gdLst>
                    <a:gd name="connsiteX0" fmla="*/ 0 w 65713"/>
                    <a:gd name="connsiteY0" fmla="*/ 0 h 16452"/>
                    <a:gd name="connsiteX1" fmla="*/ 65713 w 65713"/>
                    <a:gd name="connsiteY1" fmla="*/ 0 h 16452"/>
                  </a:gdLst>
                  <a:ahLst/>
                  <a:cxnLst>
                    <a:cxn ang="0">
                      <a:pos x="connsiteX0" y="connsiteY0"/>
                    </a:cxn>
                    <a:cxn ang="0">
                      <a:pos x="connsiteX1" y="connsiteY1"/>
                    </a:cxn>
                  </a:cxnLst>
                  <a:rect l="l" t="t" r="r" b="b"/>
                  <a:pathLst>
                    <a:path w="65713" h="16452">
                      <a:moveTo>
                        <a:pt x="0" y="0"/>
                      </a:moveTo>
                      <a:lnTo>
                        <a:pt x="65713" y="0"/>
                      </a:lnTo>
                    </a:path>
                  </a:pathLst>
                </a:custGeom>
                <a:ln w="9525" cap="rnd">
                  <a:solidFill>
                    <a:schemeClr val="accent4"/>
                  </a:solidFill>
                  <a:prstDash val="solid"/>
                  <a:round/>
                </a:ln>
              </p:spPr>
              <p:txBody>
                <a:bodyPr rtlCol="0" anchor="ctr"/>
                <a:lstStyle/>
                <a:p>
                  <a:endParaRPr lang="en-GB" dirty="0"/>
                </a:p>
              </p:txBody>
            </p:sp>
            <p:sp>
              <p:nvSpPr>
                <p:cNvPr id="82" name="Freeform: Shape 81">
                  <a:extLst>
                    <a:ext uri="{FF2B5EF4-FFF2-40B4-BE49-F238E27FC236}">
                      <a16:creationId xmlns:a16="http://schemas.microsoft.com/office/drawing/2014/main" id="{A52EC8FE-1EAE-1160-52B3-6B1A73F13DFB}"/>
                    </a:ext>
                  </a:extLst>
                </p:cNvPr>
                <p:cNvSpPr/>
                <p:nvPr/>
              </p:nvSpPr>
              <p:spPr>
                <a:xfrm>
                  <a:off x="5783861" y="4202288"/>
                  <a:ext cx="65713" cy="16452"/>
                </a:xfrm>
                <a:custGeom>
                  <a:avLst/>
                  <a:gdLst>
                    <a:gd name="connsiteX0" fmla="*/ 65713 w 65713"/>
                    <a:gd name="connsiteY0" fmla="*/ 0 h 16452"/>
                    <a:gd name="connsiteX1" fmla="*/ 0 w 65713"/>
                    <a:gd name="connsiteY1" fmla="*/ 0 h 16452"/>
                  </a:gdLst>
                  <a:ahLst/>
                  <a:cxnLst>
                    <a:cxn ang="0">
                      <a:pos x="connsiteX0" y="connsiteY0"/>
                    </a:cxn>
                    <a:cxn ang="0">
                      <a:pos x="connsiteX1" y="connsiteY1"/>
                    </a:cxn>
                  </a:cxnLst>
                  <a:rect l="l" t="t" r="r" b="b"/>
                  <a:pathLst>
                    <a:path w="65713" h="16452">
                      <a:moveTo>
                        <a:pt x="65713" y="0"/>
                      </a:moveTo>
                      <a:lnTo>
                        <a:pt x="0" y="0"/>
                      </a:lnTo>
                    </a:path>
                  </a:pathLst>
                </a:custGeom>
                <a:ln w="9525" cap="rnd">
                  <a:solidFill>
                    <a:schemeClr val="accent4"/>
                  </a:solidFill>
                  <a:prstDash val="solid"/>
                  <a:round/>
                </a:ln>
              </p:spPr>
              <p:txBody>
                <a:bodyPr rtlCol="0" anchor="ctr"/>
                <a:lstStyle/>
                <a:p>
                  <a:endParaRPr lang="en-GB" dirty="0"/>
                </a:p>
              </p:txBody>
            </p:sp>
            <p:sp>
              <p:nvSpPr>
                <p:cNvPr id="83" name="Freeform: Shape 82">
                  <a:extLst>
                    <a:ext uri="{FF2B5EF4-FFF2-40B4-BE49-F238E27FC236}">
                      <a16:creationId xmlns:a16="http://schemas.microsoft.com/office/drawing/2014/main" id="{F9DBD449-4F39-D3E3-35C6-4CD8A027FE2F}"/>
                    </a:ext>
                  </a:extLst>
                </p:cNvPr>
                <p:cNvSpPr/>
                <p:nvPr/>
              </p:nvSpPr>
              <p:spPr>
                <a:xfrm>
                  <a:off x="6340125" y="4333912"/>
                  <a:ext cx="56842" cy="32905"/>
                </a:xfrm>
                <a:custGeom>
                  <a:avLst/>
                  <a:gdLst>
                    <a:gd name="connsiteX0" fmla="*/ 0 w 56842"/>
                    <a:gd name="connsiteY0" fmla="*/ 0 h 32905"/>
                    <a:gd name="connsiteX1" fmla="*/ 56842 w 56842"/>
                    <a:gd name="connsiteY1" fmla="*/ 32906 h 32905"/>
                  </a:gdLst>
                  <a:ahLst/>
                  <a:cxnLst>
                    <a:cxn ang="0">
                      <a:pos x="connsiteX0" y="connsiteY0"/>
                    </a:cxn>
                    <a:cxn ang="0">
                      <a:pos x="connsiteX1" y="connsiteY1"/>
                    </a:cxn>
                  </a:cxnLst>
                  <a:rect l="l" t="t" r="r" b="b"/>
                  <a:pathLst>
                    <a:path w="56842" h="32905">
                      <a:moveTo>
                        <a:pt x="0" y="0"/>
                      </a:moveTo>
                      <a:lnTo>
                        <a:pt x="56842" y="32906"/>
                      </a:lnTo>
                    </a:path>
                  </a:pathLst>
                </a:custGeom>
                <a:ln w="9525" cap="rnd">
                  <a:solidFill>
                    <a:schemeClr val="accent4"/>
                  </a:solidFill>
                  <a:prstDash val="solid"/>
                  <a:round/>
                </a:ln>
              </p:spPr>
              <p:txBody>
                <a:bodyPr rtlCol="0" anchor="ctr"/>
                <a:lstStyle/>
                <a:p>
                  <a:endParaRPr lang="en-GB" dirty="0"/>
                </a:p>
              </p:txBody>
            </p:sp>
            <p:sp>
              <p:nvSpPr>
                <p:cNvPr id="84" name="Freeform: Shape 83">
                  <a:extLst>
                    <a:ext uri="{FF2B5EF4-FFF2-40B4-BE49-F238E27FC236}">
                      <a16:creationId xmlns:a16="http://schemas.microsoft.com/office/drawing/2014/main" id="{A9C6B95C-D88A-AC22-F7C3-E3356781A15B}"/>
                    </a:ext>
                  </a:extLst>
                </p:cNvPr>
                <p:cNvSpPr/>
                <p:nvPr/>
              </p:nvSpPr>
              <p:spPr>
                <a:xfrm>
                  <a:off x="5827889" y="4037759"/>
                  <a:ext cx="56842" cy="32905"/>
                </a:xfrm>
                <a:custGeom>
                  <a:avLst/>
                  <a:gdLst>
                    <a:gd name="connsiteX0" fmla="*/ 56842 w 56842"/>
                    <a:gd name="connsiteY0" fmla="*/ 32906 h 32905"/>
                    <a:gd name="connsiteX1" fmla="*/ 0 w 56842"/>
                    <a:gd name="connsiteY1" fmla="*/ 0 h 32905"/>
                  </a:gdLst>
                  <a:ahLst/>
                  <a:cxnLst>
                    <a:cxn ang="0">
                      <a:pos x="connsiteX0" y="connsiteY0"/>
                    </a:cxn>
                    <a:cxn ang="0">
                      <a:pos x="connsiteX1" y="connsiteY1"/>
                    </a:cxn>
                  </a:cxnLst>
                  <a:rect l="l" t="t" r="r" b="b"/>
                  <a:pathLst>
                    <a:path w="56842" h="32905">
                      <a:moveTo>
                        <a:pt x="56842" y="32906"/>
                      </a:moveTo>
                      <a:lnTo>
                        <a:pt x="0" y="0"/>
                      </a:lnTo>
                    </a:path>
                  </a:pathLst>
                </a:custGeom>
                <a:ln w="9525" cap="rnd">
                  <a:solidFill>
                    <a:schemeClr val="accent4"/>
                  </a:solidFill>
                  <a:prstDash val="solid"/>
                  <a:round/>
                </a:ln>
              </p:spPr>
              <p:txBody>
                <a:bodyPr rtlCol="0" anchor="ctr"/>
                <a:lstStyle/>
                <a:p>
                  <a:endParaRPr lang="en-GB" dirty="0"/>
                </a:p>
              </p:txBody>
            </p:sp>
            <p:sp>
              <p:nvSpPr>
                <p:cNvPr id="85" name="Freeform: Shape 84">
                  <a:extLst>
                    <a:ext uri="{FF2B5EF4-FFF2-40B4-BE49-F238E27FC236}">
                      <a16:creationId xmlns:a16="http://schemas.microsoft.com/office/drawing/2014/main" id="{3C1AF5F5-FEC5-494C-A6DB-21232FDE91BB}"/>
                    </a:ext>
                  </a:extLst>
                </p:cNvPr>
                <p:cNvSpPr/>
                <p:nvPr/>
              </p:nvSpPr>
              <p:spPr>
                <a:xfrm>
                  <a:off x="5948144" y="3917323"/>
                  <a:ext cx="32856" cy="56927"/>
                </a:xfrm>
                <a:custGeom>
                  <a:avLst/>
                  <a:gdLst>
                    <a:gd name="connsiteX0" fmla="*/ 32857 w 32856"/>
                    <a:gd name="connsiteY0" fmla="*/ 56927 h 56927"/>
                    <a:gd name="connsiteX1" fmla="*/ 0 w 32856"/>
                    <a:gd name="connsiteY1" fmla="*/ 0 h 56927"/>
                  </a:gdLst>
                  <a:ahLst/>
                  <a:cxnLst>
                    <a:cxn ang="0">
                      <a:pos x="connsiteX0" y="connsiteY0"/>
                    </a:cxn>
                    <a:cxn ang="0">
                      <a:pos x="connsiteX1" y="connsiteY1"/>
                    </a:cxn>
                  </a:cxnLst>
                  <a:rect l="l" t="t" r="r" b="b"/>
                  <a:pathLst>
                    <a:path w="32856" h="56927">
                      <a:moveTo>
                        <a:pt x="32857" y="56927"/>
                      </a:moveTo>
                      <a:lnTo>
                        <a:pt x="0" y="0"/>
                      </a:lnTo>
                    </a:path>
                  </a:pathLst>
                </a:custGeom>
                <a:ln w="9525" cap="rnd">
                  <a:solidFill>
                    <a:schemeClr val="accent4"/>
                  </a:solidFill>
                  <a:prstDash val="solid"/>
                  <a:round/>
                </a:ln>
              </p:spPr>
              <p:txBody>
                <a:bodyPr rtlCol="0" anchor="ctr"/>
                <a:lstStyle/>
                <a:p>
                  <a:endParaRPr lang="en-GB" dirty="0"/>
                </a:p>
              </p:txBody>
            </p:sp>
            <p:sp>
              <p:nvSpPr>
                <p:cNvPr id="86" name="Freeform: Shape 85">
                  <a:extLst>
                    <a:ext uri="{FF2B5EF4-FFF2-40B4-BE49-F238E27FC236}">
                      <a16:creationId xmlns:a16="http://schemas.microsoft.com/office/drawing/2014/main" id="{1A15A24F-ED26-519D-4AB9-3E4CCAD67720}"/>
                    </a:ext>
                  </a:extLst>
                </p:cNvPr>
                <p:cNvSpPr/>
                <p:nvPr/>
              </p:nvSpPr>
              <p:spPr>
                <a:xfrm>
                  <a:off x="6112428" y="3873229"/>
                  <a:ext cx="16428" cy="65811"/>
                </a:xfrm>
                <a:custGeom>
                  <a:avLst/>
                  <a:gdLst>
                    <a:gd name="connsiteX0" fmla="*/ 0 w 16428"/>
                    <a:gd name="connsiteY0" fmla="*/ 65812 h 65811"/>
                    <a:gd name="connsiteX1" fmla="*/ 0 w 16428"/>
                    <a:gd name="connsiteY1" fmla="*/ 0 h 65811"/>
                  </a:gdLst>
                  <a:ahLst/>
                  <a:cxnLst>
                    <a:cxn ang="0">
                      <a:pos x="connsiteX0" y="connsiteY0"/>
                    </a:cxn>
                    <a:cxn ang="0">
                      <a:pos x="connsiteX1" y="connsiteY1"/>
                    </a:cxn>
                  </a:cxnLst>
                  <a:rect l="l" t="t" r="r" b="b"/>
                  <a:pathLst>
                    <a:path w="16428" h="65811">
                      <a:moveTo>
                        <a:pt x="0" y="65812"/>
                      </a:moveTo>
                      <a:lnTo>
                        <a:pt x="0" y="0"/>
                      </a:lnTo>
                    </a:path>
                  </a:pathLst>
                </a:custGeom>
                <a:ln w="9525" cap="rnd">
                  <a:solidFill>
                    <a:schemeClr val="accent4"/>
                  </a:solidFill>
                  <a:prstDash val="solid"/>
                  <a:round/>
                </a:ln>
              </p:spPr>
              <p:txBody>
                <a:bodyPr rtlCol="0" anchor="ctr"/>
                <a:lstStyle/>
                <a:p>
                  <a:endParaRPr lang="en-GB" dirty="0"/>
                </a:p>
              </p:txBody>
            </p:sp>
            <p:sp>
              <p:nvSpPr>
                <p:cNvPr id="87" name="Freeform: Shape 86">
                  <a:extLst>
                    <a:ext uri="{FF2B5EF4-FFF2-40B4-BE49-F238E27FC236}">
                      <a16:creationId xmlns:a16="http://schemas.microsoft.com/office/drawing/2014/main" id="{60CC0A52-E0A9-B32E-6169-DD35A75A08A5}"/>
                    </a:ext>
                  </a:extLst>
                </p:cNvPr>
                <p:cNvSpPr/>
                <p:nvPr/>
              </p:nvSpPr>
              <p:spPr>
                <a:xfrm>
                  <a:off x="6243855" y="3917323"/>
                  <a:ext cx="32856" cy="56927"/>
                </a:xfrm>
                <a:custGeom>
                  <a:avLst/>
                  <a:gdLst>
                    <a:gd name="connsiteX0" fmla="*/ 0 w 32856"/>
                    <a:gd name="connsiteY0" fmla="*/ 56927 h 56927"/>
                    <a:gd name="connsiteX1" fmla="*/ 32857 w 32856"/>
                    <a:gd name="connsiteY1" fmla="*/ 0 h 56927"/>
                  </a:gdLst>
                  <a:ahLst/>
                  <a:cxnLst>
                    <a:cxn ang="0">
                      <a:pos x="connsiteX0" y="connsiteY0"/>
                    </a:cxn>
                    <a:cxn ang="0">
                      <a:pos x="connsiteX1" y="connsiteY1"/>
                    </a:cxn>
                  </a:cxnLst>
                  <a:rect l="l" t="t" r="r" b="b"/>
                  <a:pathLst>
                    <a:path w="32856" h="56927">
                      <a:moveTo>
                        <a:pt x="0" y="56927"/>
                      </a:moveTo>
                      <a:lnTo>
                        <a:pt x="32857" y="0"/>
                      </a:lnTo>
                    </a:path>
                  </a:pathLst>
                </a:custGeom>
                <a:ln w="9525" cap="rnd">
                  <a:solidFill>
                    <a:schemeClr val="accent4"/>
                  </a:solidFill>
                  <a:prstDash val="solid"/>
                  <a:round/>
                </a:ln>
              </p:spPr>
              <p:txBody>
                <a:bodyPr rtlCol="0" anchor="ctr"/>
                <a:lstStyle/>
                <a:p>
                  <a:endParaRPr lang="en-GB" dirty="0"/>
                </a:p>
              </p:txBody>
            </p:sp>
            <p:sp>
              <p:nvSpPr>
                <p:cNvPr id="88" name="Freeform: Shape 87">
                  <a:extLst>
                    <a:ext uri="{FF2B5EF4-FFF2-40B4-BE49-F238E27FC236}">
                      <a16:creationId xmlns:a16="http://schemas.microsoft.com/office/drawing/2014/main" id="{085B4789-80E7-DEC7-0F94-2E90FA89A5F2}"/>
                    </a:ext>
                  </a:extLst>
                </p:cNvPr>
                <p:cNvSpPr/>
                <p:nvPr/>
              </p:nvSpPr>
              <p:spPr>
                <a:xfrm>
                  <a:off x="5827889" y="4333912"/>
                  <a:ext cx="56842" cy="32905"/>
                </a:xfrm>
                <a:custGeom>
                  <a:avLst/>
                  <a:gdLst>
                    <a:gd name="connsiteX0" fmla="*/ 56842 w 56842"/>
                    <a:gd name="connsiteY0" fmla="*/ 0 h 32905"/>
                    <a:gd name="connsiteX1" fmla="*/ 0 w 56842"/>
                    <a:gd name="connsiteY1" fmla="*/ 32906 h 32905"/>
                  </a:gdLst>
                  <a:ahLst/>
                  <a:cxnLst>
                    <a:cxn ang="0">
                      <a:pos x="connsiteX0" y="connsiteY0"/>
                    </a:cxn>
                    <a:cxn ang="0">
                      <a:pos x="connsiteX1" y="connsiteY1"/>
                    </a:cxn>
                  </a:cxnLst>
                  <a:rect l="l" t="t" r="r" b="b"/>
                  <a:pathLst>
                    <a:path w="56842" h="32905">
                      <a:moveTo>
                        <a:pt x="56842" y="0"/>
                      </a:moveTo>
                      <a:lnTo>
                        <a:pt x="0" y="32906"/>
                      </a:lnTo>
                    </a:path>
                  </a:pathLst>
                </a:custGeom>
                <a:ln w="9525" cap="rnd">
                  <a:solidFill>
                    <a:schemeClr val="accent4"/>
                  </a:solidFill>
                  <a:prstDash val="solid"/>
                  <a:round/>
                </a:ln>
              </p:spPr>
              <p:txBody>
                <a:bodyPr rtlCol="0" anchor="ctr"/>
                <a:lstStyle/>
                <a:p>
                  <a:endParaRPr lang="en-GB" dirty="0"/>
                </a:p>
              </p:txBody>
            </p:sp>
            <p:sp>
              <p:nvSpPr>
                <p:cNvPr id="89" name="Freeform: Shape 88">
                  <a:extLst>
                    <a:ext uri="{FF2B5EF4-FFF2-40B4-BE49-F238E27FC236}">
                      <a16:creationId xmlns:a16="http://schemas.microsoft.com/office/drawing/2014/main" id="{7F695DDF-92F1-8A83-D64E-247E12C700F7}"/>
                    </a:ext>
                  </a:extLst>
                </p:cNvPr>
                <p:cNvSpPr/>
                <p:nvPr/>
              </p:nvSpPr>
              <p:spPr>
                <a:xfrm>
                  <a:off x="6340125" y="4037759"/>
                  <a:ext cx="56842" cy="32905"/>
                </a:xfrm>
                <a:custGeom>
                  <a:avLst/>
                  <a:gdLst>
                    <a:gd name="connsiteX0" fmla="*/ 0 w 56842"/>
                    <a:gd name="connsiteY0" fmla="*/ 32906 h 32905"/>
                    <a:gd name="connsiteX1" fmla="*/ 56842 w 56842"/>
                    <a:gd name="connsiteY1" fmla="*/ 0 h 32905"/>
                  </a:gdLst>
                  <a:ahLst/>
                  <a:cxnLst>
                    <a:cxn ang="0">
                      <a:pos x="connsiteX0" y="connsiteY0"/>
                    </a:cxn>
                    <a:cxn ang="0">
                      <a:pos x="connsiteX1" y="connsiteY1"/>
                    </a:cxn>
                  </a:cxnLst>
                  <a:rect l="l" t="t" r="r" b="b"/>
                  <a:pathLst>
                    <a:path w="56842" h="32905">
                      <a:moveTo>
                        <a:pt x="0" y="32906"/>
                      </a:moveTo>
                      <a:lnTo>
                        <a:pt x="56842" y="0"/>
                      </a:lnTo>
                    </a:path>
                  </a:pathLst>
                </a:custGeom>
                <a:ln w="9525" cap="rnd">
                  <a:solidFill>
                    <a:schemeClr val="accent4"/>
                  </a:solidFill>
                  <a:prstDash val="solid"/>
                  <a:round/>
                </a:ln>
              </p:spPr>
              <p:txBody>
                <a:bodyPr rtlCol="0" anchor="ctr"/>
                <a:lstStyle/>
                <a:p>
                  <a:endParaRPr lang="en-GB" dirty="0"/>
                </a:p>
              </p:txBody>
            </p:sp>
            <p:sp>
              <p:nvSpPr>
                <p:cNvPr id="90" name="Freeform: Shape 89">
                  <a:extLst>
                    <a:ext uri="{FF2B5EF4-FFF2-40B4-BE49-F238E27FC236}">
                      <a16:creationId xmlns:a16="http://schemas.microsoft.com/office/drawing/2014/main" id="{228C3535-60C7-291D-A95D-56001366B812}"/>
                    </a:ext>
                  </a:extLst>
                </p:cNvPr>
                <p:cNvSpPr/>
                <p:nvPr/>
              </p:nvSpPr>
              <p:spPr>
                <a:xfrm>
                  <a:off x="5783861" y="4202288"/>
                  <a:ext cx="65713" cy="16452"/>
                </a:xfrm>
                <a:custGeom>
                  <a:avLst/>
                  <a:gdLst>
                    <a:gd name="connsiteX0" fmla="*/ 65713 w 65713"/>
                    <a:gd name="connsiteY0" fmla="*/ 0 h 16452"/>
                    <a:gd name="connsiteX1" fmla="*/ 0 w 65713"/>
                    <a:gd name="connsiteY1" fmla="*/ 0 h 16452"/>
                  </a:gdLst>
                  <a:ahLst/>
                  <a:cxnLst>
                    <a:cxn ang="0">
                      <a:pos x="connsiteX0" y="connsiteY0"/>
                    </a:cxn>
                    <a:cxn ang="0">
                      <a:pos x="connsiteX1" y="connsiteY1"/>
                    </a:cxn>
                  </a:cxnLst>
                  <a:rect l="l" t="t" r="r" b="b"/>
                  <a:pathLst>
                    <a:path w="65713" h="16452">
                      <a:moveTo>
                        <a:pt x="65713" y="0"/>
                      </a:moveTo>
                      <a:lnTo>
                        <a:pt x="0" y="0"/>
                      </a:lnTo>
                    </a:path>
                  </a:pathLst>
                </a:custGeom>
                <a:ln w="9525" cap="rnd">
                  <a:solidFill>
                    <a:schemeClr val="accent4"/>
                  </a:solidFill>
                  <a:prstDash val="solid"/>
                  <a:round/>
                </a:ln>
              </p:spPr>
              <p:txBody>
                <a:bodyPr rtlCol="0" anchor="ctr"/>
                <a:lstStyle/>
                <a:p>
                  <a:endParaRPr lang="en-GB" dirty="0"/>
                </a:p>
              </p:txBody>
            </p:sp>
            <p:sp>
              <p:nvSpPr>
                <p:cNvPr id="91" name="Freeform: Shape 90">
                  <a:extLst>
                    <a:ext uri="{FF2B5EF4-FFF2-40B4-BE49-F238E27FC236}">
                      <a16:creationId xmlns:a16="http://schemas.microsoft.com/office/drawing/2014/main" id="{45FB07C2-2542-13FE-5C14-E974CCD5BA1B}"/>
                    </a:ext>
                  </a:extLst>
                </p:cNvPr>
                <p:cNvSpPr/>
                <p:nvPr/>
              </p:nvSpPr>
              <p:spPr>
                <a:xfrm>
                  <a:off x="6375282" y="4202288"/>
                  <a:ext cx="65713" cy="16452"/>
                </a:xfrm>
                <a:custGeom>
                  <a:avLst/>
                  <a:gdLst>
                    <a:gd name="connsiteX0" fmla="*/ 0 w 65713"/>
                    <a:gd name="connsiteY0" fmla="*/ 0 h 16452"/>
                    <a:gd name="connsiteX1" fmla="*/ 65713 w 65713"/>
                    <a:gd name="connsiteY1" fmla="*/ 0 h 16452"/>
                  </a:gdLst>
                  <a:ahLst/>
                  <a:cxnLst>
                    <a:cxn ang="0">
                      <a:pos x="connsiteX0" y="connsiteY0"/>
                    </a:cxn>
                    <a:cxn ang="0">
                      <a:pos x="connsiteX1" y="connsiteY1"/>
                    </a:cxn>
                  </a:cxnLst>
                  <a:rect l="l" t="t" r="r" b="b"/>
                  <a:pathLst>
                    <a:path w="65713" h="16452">
                      <a:moveTo>
                        <a:pt x="0" y="0"/>
                      </a:moveTo>
                      <a:lnTo>
                        <a:pt x="65713" y="0"/>
                      </a:lnTo>
                    </a:path>
                  </a:pathLst>
                </a:custGeom>
                <a:ln w="9525" cap="rnd">
                  <a:solidFill>
                    <a:schemeClr val="accent4"/>
                  </a:solidFill>
                  <a:prstDash val="solid"/>
                  <a:round/>
                </a:ln>
              </p:spPr>
              <p:txBody>
                <a:bodyPr rtlCol="0" anchor="ctr"/>
                <a:lstStyle/>
                <a:p>
                  <a:endParaRPr lang="en-GB" dirty="0"/>
                </a:p>
              </p:txBody>
            </p:sp>
          </p:grpSp>
          <p:sp>
            <p:nvSpPr>
              <p:cNvPr id="79" name="Freeform: Shape 78">
                <a:extLst>
                  <a:ext uri="{FF2B5EF4-FFF2-40B4-BE49-F238E27FC236}">
                    <a16:creationId xmlns:a16="http://schemas.microsoft.com/office/drawing/2014/main" id="{854EE8F2-9C32-DAF9-FEF4-D7F1A954F837}"/>
                  </a:ext>
                </a:extLst>
              </p:cNvPr>
              <p:cNvSpPr/>
              <p:nvPr/>
            </p:nvSpPr>
            <p:spPr>
              <a:xfrm>
                <a:off x="5964725" y="4004853"/>
                <a:ext cx="296062" cy="296100"/>
              </a:xfrm>
              <a:custGeom>
                <a:avLst/>
                <a:gdLst>
                  <a:gd name="connsiteX0" fmla="*/ 136203 w 296062"/>
                  <a:gd name="connsiteY0" fmla="*/ 262425 h 296100"/>
                  <a:gd name="connsiteX1" fmla="*/ 80675 w 296062"/>
                  <a:gd name="connsiteY1" fmla="*/ 293356 h 296100"/>
                  <a:gd name="connsiteX2" fmla="*/ 49297 w 296062"/>
                  <a:gd name="connsiteY2" fmla="*/ 271145 h 296100"/>
                  <a:gd name="connsiteX3" fmla="*/ 60468 w 296062"/>
                  <a:gd name="connsiteY3" fmla="*/ 202042 h 296100"/>
                  <a:gd name="connsiteX4" fmla="*/ 54061 w 296062"/>
                  <a:gd name="connsiteY4" fmla="*/ 181805 h 296100"/>
                  <a:gd name="connsiteX5" fmla="*/ 6090 w 296062"/>
                  <a:gd name="connsiteY5" fmla="*/ 132282 h 296100"/>
                  <a:gd name="connsiteX6" fmla="*/ 18247 w 296062"/>
                  <a:gd name="connsiteY6" fmla="*/ 95921 h 296100"/>
                  <a:gd name="connsiteX7" fmla="*/ 82482 w 296062"/>
                  <a:gd name="connsiteY7" fmla="*/ 86049 h 296100"/>
                  <a:gd name="connsiteX8" fmla="*/ 100389 w 296062"/>
                  <a:gd name="connsiteY8" fmla="*/ 72722 h 296100"/>
                  <a:gd name="connsiteX9" fmla="*/ 128646 w 296062"/>
                  <a:gd name="connsiteY9" fmla="*/ 12340 h 296100"/>
                  <a:gd name="connsiteX10" fmla="*/ 167252 w 296062"/>
                  <a:gd name="connsiteY10" fmla="*/ 12340 h 296100"/>
                  <a:gd name="connsiteX11" fmla="*/ 195509 w 296062"/>
                  <a:gd name="connsiteY11" fmla="*/ 72722 h 296100"/>
                  <a:gd name="connsiteX12" fmla="*/ 213416 w 296062"/>
                  <a:gd name="connsiteY12" fmla="*/ 86049 h 296100"/>
                  <a:gd name="connsiteX13" fmla="*/ 277815 w 296062"/>
                  <a:gd name="connsiteY13" fmla="*/ 95921 h 296100"/>
                  <a:gd name="connsiteX14" fmla="*/ 289972 w 296062"/>
                  <a:gd name="connsiteY14" fmla="*/ 132117 h 296100"/>
                  <a:gd name="connsiteX15" fmla="*/ 241837 w 296062"/>
                  <a:gd name="connsiteY15" fmla="*/ 181641 h 296100"/>
                  <a:gd name="connsiteX16" fmla="*/ 235430 w 296062"/>
                  <a:gd name="connsiteY16" fmla="*/ 201878 h 296100"/>
                  <a:gd name="connsiteX17" fmla="*/ 246601 w 296062"/>
                  <a:gd name="connsiteY17" fmla="*/ 270980 h 296100"/>
                  <a:gd name="connsiteX18" fmla="*/ 215223 w 296062"/>
                  <a:gd name="connsiteY18" fmla="*/ 293192 h 296100"/>
                  <a:gd name="connsiteX19" fmla="*/ 159695 w 296062"/>
                  <a:gd name="connsiteY19" fmla="*/ 262260 h 296100"/>
                  <a:gd name="connsiteX20" fmla="*/ 136696 w 296062"/>
                  <a:gd name="connsiteY20" fmla="*/ 262260 h 29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062" h="296100">
                    <a:moveTo>
                      <a:pt x="136203" y="262425"/>
                    </a:moveTo>
                    <a:lnTo>
                      <a:pt x="80675" y="293356"/>
                    </a:lnTo>
                    <a:cubicBezTo>
                      <a:pt x="65068" y="302076"/>
                      <a:pt x="46340" y="288749"/>
                      <a:pt x="49297" y="271145"/>
                    </a:cubicBezTo>
                    <a:lnTo>
                      <a:pt x="60468" y="202042"/>
                    </a:lnTo>
                    <a:cubicBezTo>
                      <a:pt x="61618" y="194639"/>
                      <a:pt x="59318" y="187070"/>
                      <a:pt x="54061" y="181805"/>
                    </a:cubicBezTo>
                    <a:lnTo>
                      <a:pt x="6090" y="132282"/>
                    </a:lnTo>
                    <a:cubicBezTo>
                      <a:pt x="-6067" y="119778"/>
                      <a:pt x="997" y="98718"/>
                      <a:pt x="18247" y="95921"/>
                    </a:cubicBezTo>
                    <a:lnTo>
                      <a:pt x="82482" y="86049"/>
                    </a:lnTo>
                    <a:cubicBezTo>
                      <a:pt x="90203" y="84897"/>
                      <a:pt x="96939" y="79797"/>
                      <a:pt x="100389" y="72722"/>
                    </a:cubicBezTo>
                    <a:lnTo>
                      <a:pt x="128646" y="12340"/>
                    </a:lnTo>
                    <a:cubicBezTo>
                      <a:pt x="136367" y="-4113"/>
                      <a:pt x="159695" y="-4113"/>
                      <a:pt x="167252" y="12340"/>
                    </a:cubicBezTo>
                    <a:lnTo>
                      <a:pt x="195509" y="72722"/>
                    </a:lnTo>
                    <a:cubicBezTo>
                      <a:pt x="198795" y="79961"/>
                      <a:pt x="205531" y="84897"/>
                      <a:pt x="213416" y="86049"/>
                    </a:cubicBezTo>
                    <a:lnTo>
                      <a:pt x="277815" y="95921"/>
                    </a:lnTo>
                    <a:cubicBezTo>
                      <a:pt x="295065" y="98553"/>
                      <a:pt x="302129" y="119613"/>
                      <a:pt x="289972" y="132117"/>
                    </a:cubicBezTo>
                    <a:lnTo>
                      <a:pt x="241837" y="181641"/>
                    </a:lnTo>
                    <a:cubicBezTo>
                      <a:pt x="236580" y="187070"/>
                      <a:pt x="234280" y="194474"/>
                      <a:pt x="235430" y="201878"/>
                    </a:cubicBezTo>
                    <a:lnTo>
                      <a:pt x="246601" y="270980"/>
                    </a:lnTo>
                    <a:cubicBezTo>
                      <a:pt x="249394" y="288749"/>
                      <a:pt x="230830" y="301912"/>
                      <a:pt x="215223" y="293192"/>
                    </a:cubicBezTo>
                    <a:lnTo>
                      <a:pt x="159695" y="262260"/>
                    </a:lnTo>
                    <a:cubicBezTo>
                      <a:pt x="152631" y="258311"/>
                      <a:pt x="143924" y="258311"/>
                      <a:pt x="136696" y="262260"/>
                    </a:cubicBezTo>
                    <a:close/>
                  </a:path>
                </a:pathLst>
              </a:custGeom>
              <a:noFill/>
              <a:ln w="9525" cap="flat">
                <a:solidFill>
                  <a:schemeClr val="accent4"/>
                </a:solidFill>
                <a:prstDash val="solid"/>
                <a:round/>
              </a:ln>
            </p:spPr>
            <p:txBody>
              <a:bodyPr rtlCol="0" anchor="ctr"/>
              <a:lstStyle/>
              <a:p>
                <a:endParaRPr lang="en-GB" dirty="0"/>
              </a:p>
            </p:txBody>
          </p:sp>
          <p:sp>
            <p:nvSpPr>
              <p:cNvPr id="80" name="Freeform: Shape 79">
                <a:extLst>
                  <a:ext uri="{FF2B5EF4-FFF2-40B4-BE49-F238E27FC236}">
                    <a16:creationId xmlns:a16="http://schemas.microsoft.com/office/drawing/2014/main" id="{B90BC917-156A-6135-5739-0E38E2A469A1}"/>
                  </a:ext>
                </a:extLst>
              </p:cNvPr>
              <p:cNvSpPr/>
              <p:nvPr/>
            </p:nvSpPr>
            <p:spPr>
              <a:xfrm>
                <a:off x="5767432" y="4597159"/>
                <a:ext cx="689991" cy="98717"/>
              </a:xfrm>
              <a:custGeom>
                <a:avLst/>
                <a:gdLst>
                  <a:gd name="connsiteX0" fmla="*/ 657135 w 689991"/>
                  <a:gd name="connsiteY0" fmla="*/ 0 h 98717"/>
                  <a:gd name="connsiteX1" fmla="*/ 689991 w 689991"/>
                  <a:gd name="connsiteY1" fmla="*/ 32906 h 98717"/>
                  <a:gd name="connsiteX2" fmla="*/ 689991 w 689991"/>
                  <a:gd name="connsiteY2" fmla="*/ 65812 h 98717"/>
                  <a:gd name="connsiteX3" fmla="*/ 657135 w 689991"/>
                  <a:gd name="connsiteY3" fmla="*/ 98718 h 98717"/>
                  <a:gd name="connsiteX4" fmla="*/ 32857 w 689991"/>
                  <a:gd name="connsiteY4" fmla="*/ 98718 h 98717"/>
                  <a:gd name="connsiteX5" fmla="*/ 0 w 689991"/>
                  <a:gd name="connsiteY5" fmla="*/ 65812 h 98717"/>
                  <a:gd name="connsiteX6" fmla="*/ 0 w 689991"/>
                  <a:gd name="connsiteY6" fmla="*/ 32906 h 98717"/>
                  <a:gd name="connsiteX7" fmla="*/ 32857 w 689991"/>
                  <a:gd name="connsiteY7" fmla="*/ 0 h 9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9991" h="98717">
                    <a:moveTo>
                      <a:pt x="657135" y="0"/>
                    </a:moveTo>
                    <a:cubicBezTo>
                      <a:pt x="675281" y="0"/>
                      <a:pt x="689991" y="14732"/>
                      <a:pt x="689991" y="32906"/>
                    </a:cubicBezTo>
                    <a:lnTo>
                      <a:pt x="689991" y="65812"/>
                    </a:lnTo>
                    <a:cubicBezTo>
                      <a:pt x="689991" y="83985"/>
                      <a:pt x="675281" y="98718"/>
                      <a:pt x="657135" y="98718"/>
                    </a:cubicBezTo>
                    <a:lnTo>
                      <a:pt x="32857" y="98718"/>
                    </a:lnTo>
                    <a:cubicBezTo>
                      <a:pt x="14710" y="98718"/>
                      <a:pt x="0" y="83985"/>
                      <a:pt x="0" y="65812"/>
                    </a:cubicBezTo>
                    <a:lnTo>
                      <a:pt x="0" y="32906"/>
                    </a:lnTo>
                    <a:cubicBezTo>
                      <a:pt x="0" y="14732"/>
                      <a:pt x="14710" y="0"/>
                      <a:pt x="32857" y="0"/>
                    </a:cubicBezTo>
                    <a:close/>
                  </a:path>
                </a:pathLst>
              </a:custGeom>
              <a:noFill/>
              <a:ln w="9525" cap="rnd">
                <a:solidFill>
                  <a:schemeClr val="accent4"/>
                </a:solidFill>
                <a:prstDash val="solid"/>
                <a:round/>
              </a:ln>
            </p:spPr>
            <p:txBody>
              <a:bodyPr rtlCol="0" anchor="ctr"/>
              <a:lstStyle/>
              <a:p>
                <a:endParaRPr lang="en-GB" dirty="0"/>
              </a:p>
            </p:txBody>
          </p:sp>
        </p:grpSp>
        <p:grpSp>
          <p:nvGrpSpPr>
            <p:cNvPr id="95" name="Graphic 2">
              <a:extLst>
                <a:ext uri="{FF2B5EF4-FFF2-40B4-BE49-F238E27FC236}">
                  <a16:creationId xmlns:a16="http://schemas.microsoft.com/office/drawing/2014/main" id="{E51B74E6-1E59-84A1-021E-5650A4991FAF}"/>
                </a:ext>
              </a:extLst>
            </p:cNvPr>
            <p:cNvGrpSpPr/>
            <p:nvPr/>
          </p:nvGrpSpPr>
          <p:grpSpPr>
            <a:xfrm>
              <a:off x="8588383" y="3028093"/>
              <a:ext cx="473558" cy="403404"/>
              <a:chOff x="5587509" y="3956418"/>
              <a:chExt cx="1017216" cy="866525"/>
            </a:xfrm>
            <a:noFill/>
          </p:grpSpPr>
          <p:sp>
            <p:nvSpPr>
              <p:cNvPr id="96" name="Freeform: Shape 95">
                <a:extLst>
                  <a:ext uri="{FF2B5EF4-FFF2-40B4-BE49-F238E27FC236}">
                    <a16:creationId xmlns:a16="http://schemas.microsoft.com/office/drawing/2014/main" id="{8B8C10DE-5EEA-AF76-C7F1-5B4AFE232F79}"/>
                  </a:ext>
                </a:extLst>
              </p:cNvPr>
              <p:cNvSpPr/>
              <p:nvPr/>
            </p:nvSpPr>
            <p:spPr>
              <a:xfrm>
                <a:off x="5587509" y="4144801"/>
                <a:ext cx="188372" cy="565121"/>
              </a:xfrm>
              <a:custGeom>
                <a:avLst/>
                <a:gdLst>
                  <a:gd name="connsiteX0" fmla="*/ 102396 w 188372"/>
                  <a:gd name="connsiteY0" fmla="*/ 205779 h 565121"/>
                  <a:gd name="connsiteX1" fmla="*/ 79934 w 188372"/>
                  <a:gd name="connsiteY1" fmla="*/ 34893 h 565121"/>
                  <a:gd name="connsiteX2" fmla="*/ 40155 w 188372"/>
                  <a:gd name="connsiteY2" fmla="*/ 0 h 565121"/>
                  <a:gd name="connsiteX3" fmla="*/ 40121 w 188372"/>
                  <a:gd name="connsiteY3" fmla="*/ 0 h 565121"/>
                  <a:gd name="connsiteX4" fmla="*/ 0 w 188372"/>
                  <a:gd name="connsiteY4" fmla="*/ 40121 h 565121"/>
                  <a:gd name="connsiteX5" fmla="*/ 0 w 188372"/>
                  <a:gd name="connsiteY5" fmla="*/ 326699 h 565121"/>
                  <a:gd name="connsiteX6" fmla="*/ 22069 w 188372"/>
                  <a:gd name="connsiteY6" fmla="*/ 379981 h 565121"/>
                  <a:gd name="connsiteX7" fmla="*/ 177338 w 188372"/>
                  <a:gd name="connsiteY7" fmla="*/ 535250 h 565121"/>
                  <a:gd name="connsiteX8" fmla="*/ 188372 w 188372"/>
                  <a:gd name="connsiteY8" fmla="*/ 561890 h 565121"/>
                  <a:gd name="connsiteX9" fmla="*/ 188372 w 188372"/>
                  <a:gd name="connsiteY9" fmla="*/ 565122 h 56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372" h="565121">
                    <a:moveTo>
                      <a:pt x="102396" y="205779"/>
                    </a:moveTo>
                    <a:lnTo>
                      <a:pt x="79934" y="34893"/>
                    </a:lnTo>
                    <a:cubicBezTo>
                      <a:pt x="77309" y="14928"/>
                      <a:pt x="60289" y="0"/>
                      <a:pt x="40155" y="0"/>
                    </a:cubicBezTo>
                    <a:lnTo>
                      <a:pt x="40121" y="0"/>
                    </a:lnTo>
                    <a:cubicBezTo>
                      <a:pt x="17963" y="0"/>
                      <a:pt x="0" y="17963"/>
                      <a:pt x="0" y="40121"/>
                    </a:cubicBezTo>
                    <a:lnTo>
                      <a:pt x="0" y="326699"/>
                    </a:lnTo>
                    <a:cubicBezTo>
                      <a:pt x="0" y="346681"/>
                      <a:pt x="7938" y="365850"/>
                      <a:pt x="22069" y="379981"/>
                    </a:cubicBezTo>
                    <a:lnTo>
                      <a:pt x="177338" y="535250"/>
                    </a:lnTo>
                    <a:cubicBezTo>
                      <a:pt x="184406" y="542318"/>
                      <a:pt x="188372" y="551899"/>
                      <a:pt x="188372" y="561890"/>
                    </a:cubicBezTo>
                    <a:lnTo>
                      <a:pt x="188372" y="565122"/>
                    </a:lnTo>
                  </a:path>
                </a:pathLst>
              </a:custGeom>
              <a:noFill/>
              <a:ln w="9525" cap="rnd">
                <a:solidFill>
                  <a:schemeClr val="bg1">
                    <a:lumMod val="75000"/>
                    <a:lumOff val="25000"/>
                  </a:schemeClr>
                </a:solidFill>
                <a:prstDash val="solid"/>
                <a:round/>
              </a:ln>
            </p:spPr>
            <p:txBody>
              <a:bodyPr rtlCol="0" anchor="ctr"/>
              <a:lstStyle/>
              <a:p>
                <a:endParaRPr lang="en-GB" dirty="0"/>
              </a:p>
            </p:txBody>
          </p:sp>
          <p:sp>
            <p:nvSpPr>
              <p:cNvPr id="97" name="Freeform: Shape 96">
                <a:extLst>
                  <a:ext uri="{FF2B5EF4-FFF2-40B4-BE49-F238E27FC236}">
                    <a16:creationId xmlns:a16="http://schemas.microsoft.com/office/drawing/2014/main" id="{EF6B0149-EB1B-BEDB-1671-95BA2E36CA5C}"/>
                  </a:ext>
                </a:extLst>
              </p:cNvPr>
              <p:cNvSpPr/>
              <p:nvPr/>
            </p:nvSpPr>
            <p:spPr>
              <a:xfrm>
                <a:off x="5658568" y="4348242"/>
                <a:ext cx="381036" cy="361674"/>
              </a:xfrm>
              <a:custGeom>
                <a:avLst/>
                <a:gdLst>
                  <a:gd name="connsiteX0" fmla="*/ 381036 w 381036"/>
                  <a:gd name="connsiteY0" fmla="*/ 361675 h 361674"/>
                  <a:gd name="connsiteX1" fmla="*/ 381036 w 381036"/>
                  <a:gd name="connsiteY1" fmla="*/ 289690 h 361674"/>
                  <a:gd name="connsiteX2" fmla="*/ 247057 w 381036"/>
                  <a:gd name="connsiteY2" fmla="*/ 123852 h 361674"/>
                  <a:gd name="connsiteX3" fmla="*/ 211048 w 381036"/>
                  <a:gd name="connsiteY3" fmla="*/ 118675 h 361674"/>
                  <a:gd name="connsiteX4" fmla="*/ 164144 w 381036"/>
                  <a:gd name="connsiteY4" fmla="*/ 97015 h 361674"/>
                  <a:gd name="connsiteX5" fmla="*/ 82296 w 381036"/>
                  <a:gd name="connsiteY5" fmla="*/ 15168 h 361674"/>
                  <a:gd name="connsiteX6" fmla="*/ 17402 w 381036"/>
                  <a:gd name="connsiteY6" fmla="*/ 10001 h 361674"/>
                  <a:gd name="connsiteX7" fmla="*/ 13795 w 381036"/>
                  <a:gd name="connsiteY7" fmla="*/ 79866 h 361674"/>
                  <a:gd name="connsiteX8" fmla="*/ 144908 w 381036"/>
                  <a:gd name="connsiteY8" fmla="*/ 210979 h 3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36" h="361674">
                    <a:moveTo>
                      <a:pt x="381036" y="361675"/>
                    </a:moveTo>
                    <a:lnTo>
                      <a:pt x="381036" y="289690"/>
                    </a:lnTo>
                    <a:cubicBezTo>
                      <a:pt x="381036" y="209722"/>
                      <a:pt x="325454" y="139622"/>
                      <a:pt x="247057" y="123852"/>
                    </a:cubicBezTo>
                    <a:cubicBezTo>
                      <a:pt x="235938" y="121614"/>
                      <a:pt x="223956" y="119847"/>
                      <a:pt x="211048" y="118675"/>
                    </a:cubicBezTo>
                    <a:cubicBezTo>
                      <a:pt x="193354" y="117065"/>
                      <a:pt x="176704" y="109575"/>
                      <a:pt x="164144" y="97015"/>
                    </a:cubicBezTo>
                    <a:lnTo>
                      <a:pt x="82296" y="15168"/>
                    </a:lnTo>
                    <a:cubicBezTo>
                      <a:pt x="64878" y="-2251"/>
                      <a:pt x="36470" y="-5594"/>
                      <a:pt x="17402" y="10001"/>
                    </a:cubicBezTo>
                    <a:cubicBezTo>
                      <a:pt x="-4527" y="27936"/>
                      <a:pt x="-5733" y="60338"/>
                      <a:pt x="13795" y="79866"/>
                    </a:cubicBezTo>
                    <a:lnTo>
                      <a:pt x="144908" y="210979"/>
                    </a:lnTo>
                  </a:path>
                </a:pathLst>
              </a:custGeom>
              <a:noFill/>
              <a:ln w="9525" cap="rnd">
                <a:solidFill>
                  <a:schemeClr val="bg1">
                    <a:lumMod val="75000"/>
                    <a:lumOff val="25000"/>
                  </a:schemeClr>
                </a:solidFill>
                <a:prstDash val="solid"/>
                <a:round/>
              </a:ln>
            </p:spPr>
            <p:txBody>
              <a:bodyPr rtlCol="0" anchor="ctr"/>
              <a:lstStyle/>
              <a:p>
                <a:endParaRPr lang="en-GB" dirty="0"/>
              </a:p>
            </p:txBody>
          </p:sp>
          <p:sp>
            <p:nvSpPr>
              <p:cNvPr id="98" name="Freeform: Shape 97">
                <a:extLst>
                  <a:ext uri="{FF2B5EF4-FFF2-40B4-BE49-F238E27FC236}">
                    <a16:creationId xmlns:a16="http://schemas.microsoft.com/office/drawing/2014/main" id="{5AE4BF40-2AFA-CA5A-A490-C5F2BE5BD7A8}"/>
                  </a:ext>
                </a:extLst>
              </p:cNvPr>
              <p:cNvSpPr/>
              <p:nvPr/>
            </p:nvSpPr>
            <p:spPr>
              <a:xfrm>
                <a:off x="6416354" y="4144801"/>
                <a:ext cx="188371" cy="565121"/>
              </a:xfrm>
              <a:custGeom>
                <a:avLst/>
                <a:gdLst>
                  <a:gd name="connsiteX0" fmla="*/ 85976 w 188371"/>
                  <a:gd name="connsiteY0" fmla="*/ 205779 h 565121"/>
                  <a:gd name="connsiteX1" fmla="*/ 108438 w 188371"/>
                  <a:gd name="connsiteY1" fmla="*/ 34893 h 565121"/>
                  <a:gd name="connsiteX2" fmla="*/ 148217 w 188371"/>
                  <a:gd name="connsiteY2" fmla="*/ 0 h 565121"/>
                  <a:gd name="connsiteX3" fmla="*/ 148251 w 188371"/>
                  <a:gd name="connsiteY3" fmla="*/ 0 h 565121"/>
                  <a:gd name="connsiteX4" fmla="*/ 188372 w 188371"/>
                  <a:gd name="connsiteY4" fmla="*/ 40121 h 565121"/>
                  <a:gd name="connsiteX5" fmla="*/ 188372 w 188371"/>
                  <a:gd name="connsiteY5" fmla="*/ 326699 h 565121"/>
                  <a:gd name="connsiteX6" fmla="*/ 166303 w 188371"/>
                  <a:gd name="connsiteY6" fmla="*/ 379981 h 565121"/>
                  <a:gd name="connsiteX7" fmla="*/ 11034 w 188371"/>
                  <a:gd name="connsiteY7" fmla="*/ 535250 h 565121"/>
                  <a:gd name="connsiteX8" fmla="*/ 0 w 188371"/>
                  <a:gd name="connsiteY8" fmla="*/ 561890 h 565121"/>
                  <a:gd name="connsiteX9" fmla="*/ 0 w 188371"/>
                  <a:gd name="connsiteY9" fmla="*/ 565122 h 56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371" h="565121">
                    <a:moveTo>
                      <a:pt x="85976" y="205779"/>
                    </a:moveTo>
                    <a:lnTo>
                      <a:pt x="108438" y="34893"/>
                    </a:lnTo>
                    <a:cubicBezTo>
                      <a:pt x="111063" y="14928"/>
                      <a:pt x="128083" y="0"/>
                      <a:pt x="148217" y="0"/>
                    </a:cubicBezTo>
                    <a:lnTo>
                      <a:pt x="148251" y="0"/>
                    </a:lnTo>
                    <a:cubicBezTo>
                      <a:pt x="170409" y="0"/>
                      <a:pt x="188372" y="17963"/>
                      <a:pt x="188372" y="40121"/>
                    </a:cubicBezTo>
                    <a:lnTo>
                      <a:pt x="188372" y="326699"/>
                    </a:lnTo>
                    <a:cubicBezTo>
                      <a:pt x="188372" y="346681"/>
                      <a:pt x="180434" y="365850"/>
                      <a:pt x="166303" y="379981"/>
                    </a:cubicBezTo>
                    <a:lnTo>
                      <a:pt x="11034" y="535250"/>
                    </a:lnTo>
                    <a:cubicBezTo>
                      <a:pt x="3966" y="542318"/>
                      <a:pt x="0" y="551899"/>
                      <a:pt x="0" y="561890"/>
                    </a:cubicBezTo>
                    <a:lnTo>
                      <a:pt x="0" y="565122"/>
                    </a:lnTo>
                  </a:path>
                </a:pathLst>
              </a:custGeom>
              <a:noFill/>
              <a:ln w="9525" cap="rnd">
                <a:solidFill>
                  <a:schemeClr val="bg1">
                    <a:lumMod val="75000"/>
                    <a:lumOff val="25000"/>
                  </a:schemeClr>
                </a:solidFill>
                <a:prstDash val="solid"/>
                <a:round/>
              </a:ln>
            </p:spPr>
            <p:txBody>
              <a:bodyPr rtlCol="0" anchor="ctr"/>
              <a:lstStyle/>
              <a:p>
                <a:endParaRPr lang="en-GB" dirty="0"/>
              </a:p>
            </p:txBody>
          </p:sp>
          <p:sp>
            <p:nvSpPr>
              <p:cNvPr id="99" name="Freeform: Shape 98">
                <a:extLst>
                  <a:ext uri="{FF2B5EF4-FFF2-40B4-BE49-F238E27FC236}">
                    <a16:creationId xmlns:a16="http://schemas.microsoft.com/office/drawing/2014/main" id="{6DD0E2DA-710C-8ADD-CED0-E5BAAA75D0B6}"/>
                  </a:ext>
                </a:extLst>
              </p:cNvPr>
              <p:cNvSpPr/>
              <p:nvPr/>
            </p:nvSpPr>
            <p:spPr>
              <a:xfrm>
                <a:off x="6152631" y="4348242"/>
                <a:ext cx="381035" cy="361674"/>
              </a:xfrm>
              <a:custGeom>
                <a:avLst/>
                <a:gdLst>
                  <a:gd name="connsiteX0" fmla="*/ 0 w 381035"/>
                  <a:gd name="connsiteY0" fmla="*/ 361675 h 361674"/>
                  <a:gd name="connsiteX1" fmla="*/ 0 w 381035"/>
                  <a:gd name="connsiteY1" fmla="*/ 289690 h 361674"/>
                  <a:gd name="connsiteX2" fmla="*/ 133979 w 381035"/>
                  <a:gd name="connsiteY2" fmla="*/ 123852 h 361674"/>
                  <a:gd name="connsiteX3" fmla="*/ 169989 w 381035"/>
                  <a:gd name="connsiteY3" fmla="*/ 118675 h 361674"/>
                  <a:gd name="connsiteX4" fmla="*/ 216892 w 381035"/>
                  <a:gd name="connsiteY4" fmla="*/ 97015 h 361674"/>
                  <a:gd name="connsiteX5" fmla="*/ 298739 w 381035"/>
                  <a:gd name="connsiteY5" fmla="*/ 15168 h 361674"/>
                  <a:gd name="connsiteX6" fmla="*/ 363634 w 381035"/>
                  <a:gd name="connsiteY6" fmla="*/ 10001 h 361674"/>
                  <a:gd name="connsiteX7" fmla="*/ 367241 w 381035"/>
                  <a:gd name="connsiteY7" fmla="*/ 79866 h 361674"/>
                  <a:gd name="connsiteX8" fmla="*/ 236128 w 381035"/>
                  <a:gd name="connsiteY8" fmla="*/ 210979 h 3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35" h="361674">
                    <a:moveTo>
                      <a:pt x="0" y="361675"/>
                    </a:moveTo>
                    <a:lnTo>
                      <a:pt x="0" y="289690"/>
                    </a:lnTo>
                    <a:cubicBezTo>
                      <a:pt x="0" y="209722"/>
                      <a:pt x="55582" y="139622"/>
                      <a:pt x="133979" y="123852"/>
                    </a:cubicBezTo>
                    <a:cubicBezTo>
                      <a:pt x="145098" y="121614"/>
                      <a:pt x="157080" y="119847"/>
                      <a:pt x="169989" y="118675"/>
                    </a:cubicBezTo>
                    <a:cubicBezTo>
                      <a:pt x="187682" y="117065"/>
                      <a:pt x="204332" y="109575"/>
                      <a:pt x="216892" y="97015"/>
                    </a:cubicBezTo>
                    <a:lnTo>
                      <a:pt x="298739" y="15168"/>
                    </a:lnTo>
                    <a:cubicBezTo>
                      <a:pt x="316158" y="-2251"/>
                      <a:pt x="344566" y="-5594"/>
                      <a:pt x="363634" y="10001"/>
                    </a:cubicBezTo>
                    <a:cubicBezTo>
                      <a:pt x="385563" y="27936"/>
                      <a:pt x="386769" y="60338"/>
                      <a:pt x="367241" y="79866"/>
                    </a:cubicBezTo>
                    <a:lnTo>
                      <a:pt x="236128" y="210979"/>
                    </a:lnTo>
                  </a:path>
                </a:pathLst>
              </a:custGeom>
              <a:noFill/>
              <a:ln w="9525" cap="rnd">
                <a:solidFill>
                  <a:schemeClr val="bg1">
                    <a:lumMod val="75000"/>
                    <a:lumOff val="25000"/>
                  </a:schemeClr>
                </a:solidFill>
                <a:prstDash val="solid"/>
                <a:round/>
              </a:ln>
            </p:spPr>
            <p:txBody>
              <a:bodyPr rtlCol="0" anchor="ctr"/>
              <a:lstStyle/>
              <a:p>
                <a:endParaRPr lang="en-GB" dirty="0"/>
              </a:p>
            </p:txBody>
          </p:sp>
          <p:sp>
            <p:nvSpPr>
              <p:cNvPr id="100" name="Freeform: Shape 99">
                <a:extLst>
                  <a:ext uri="{FF2B5EF4-FFF2-40B4-BE49-F238E27FC236}">
                    <a16:creationId xmlns:a16="http://schemas.microsoft.com/office/drawing/2014/main" id="{B09E28C4-D96D-B270-6820-470071F74900}"/>
                  </a:ext>
                </a:extLst>
              </p:cNvPr>
              <p:cNvSpPr/>
              <p:nvPr/>
            </p:nvSpPr>
            <p:spPr>
              <a:xfrm>
                <a:off x="5738205" y="4709917"/>
                <a:ext cx="301398" cy="113026"/>
              </a:xfrm>
              <a:custGeom>
                <a:avLst/>
                <a:gdLst>
                  <a:gd name="connsiteX0" fmla="*/ 0 w 301398"/>
                  <a:gd name="connsiteY0" fmla="*/ 0 h 113026"/>
                  <a:gd name="connsiteX1" fmla="*/ 301399 w 301398"/>
                  <a:gd name="connsiteY1" fmla="*/ 0 h 113026"/>
                  <a:gd name="connsiteX2" fmla="*/ 301399 w 301398"/>
                  <a:gd name="connsiteY2" fmla="*/ 113027 h 113026"/>
                  <a:gd name="connsiteX3" fmla="*/ 0 w 301398"/>
                  <a:gd name="connsiteY3" fmla="*/ 113027 h 113026"/>
                </a:gdLst>
                <a:ahLst/>
                <a:cxnLst>
                  <a:cxn ang="0">
                    <a:pos x="connsiteX0" y="connsiteY0"/>
                  </a:cxn>
                  <a:cxn ang="0">
                    <a:pos x="connsiteX1" y="connsiteY1"/>
                  </a:cxn>
                  <a:cxn ang="0">
                    <a:pos x="connsiteX2" y="connsiteY2"/>
                  </a:cxn>
                  <a:cxn ang="0">
                    <a:pos x="connsiteX3" y="connsiteY3"/>
                  </a:cxn>
                </a:cxnLst>
                <a:rect l="l" t="t" r="r" b="b"/>
                <a:pathLst>
                  <a:path w="301398" h="113026">
                    <a:moveTo>
                      <a:pt x="0" y="0"/>
                    </a:moveTo>
                    <a:lnTo>
                      <a:pt x="301399" y="0"/>
                    </a:lnTo>
                    <a:lnTo>
                      <a:pt x="301399" y="113027"/>
                    </a:lnTo>
                    <a:lnTo>
                      <a:pt x="0" y="113027"/>
                    </a:lnTo>
                    <a:close/>
                  </a:path>
                </a:pathLst>
              </a:custGeom>
              <a:noFill/>
              <a:ln w="9525" cap="rnd">
                <a:solidFill>
                  <a:schemeClr val="bg1">
                    <a:lumMod val="75000"/>
                    <a:lumOff val="25000"/>
                  </a:schemeClr>
                </a:solidFill>
                <a:prstDash val="solid"/>
                <a:round/>
              </a:ln>
            </p:spPr>
            <p:txBody>
              <a:bodyPr rtlCol="0" anchor="ctr"/>
              <a:lstStyle/>
              <a:p>
                <a:endParaRPr lang="en-GB" dirty="0"/>
              </a:p>
            </p:txBody>
          </p:sp>
          <p:sp>
            <p:nvSpPr>
              <p:cNvPr id="101" name="Freeform: Shape 100">
                <a:extLst>
                  <a:ext uri="{FF2B5EF4-FFF2-40B4-BE49-F238E27FC236}">
                    <a16:creationId xmlns:a16="http://schemas.microsoft.com/office/drawing/2014/main" id="{31330C36-D8CA-E59F-3CDC-DC90A648F7C4}"/>
                  </a:ext>
                </a:extLst>
              </p:cNvPr>
              <p:cNvSpPr/>
              <p:nvPr/>
            </p:nvSpPr>
            <p:spPr>
              <a:xfrm>
                <a:off x="6152631" y="4709917"/>
                <a:ext cx="301398" cy="113026"/>
              </a:xfrm>
              <a:custGeom>
                <a:avLst/>
                <a:gdLst>
                  <a:gd name="connsiteX0" fmla="*/ 0 w 301398"/>
                  <a:gd name="connsiteY0" fmla="*/ 0 h 113026"/>
                  <a:gd name="connsiteX1" fmla="*/ 301399 w 301398"/>
                  <a:gd name="connsiteY1" fmla="*/ 0 h 113026"/>
                  <a:gd name="connsiteX2" fmla="*/ 301399 w 301398"/>
                  <a:gd name="connsiteY2" fmla="*/ 113027 h 113026"/>
                  <a:gd name="connsiteX3" fmla="*/ 0 w 301398"/>
                  <a:gd name="connsiteY3" fmla="*/ 113027 h 113026"/>
                </a:gdLst>
                <a:ahLst/>
                <a:cxnLst>
                  <a:cxn ang="0">
                    <a:pos x="connsiteX0" y="connsiteY0"/>
                  </a:cxn>
                  <a:cxn ang="0">
                    <a:pos x="connsiteX1" y="connsiteY1"/>
                  </a:cxn>
                  <a:cxn ang="0">
                    <a:pos x="connsiteX2" y="connsiteY2"/>
                  </a:cxn>
                  <a:cxn ang="0">
                    <a:pos x="connsiteX3" y="connsiteY3"/>
                  </a:cxn>
                </a:cxnLst>
                <a:rect l="l" t="t" r="r" b="b"/>
                <a:pathLst>
                  <a:path w="301398" h="113026">
                    <a:moveTo>
                      <a:pt x="0" y="0"/>
                    </a:moveTo>
                    <a:lnTo>
                      <a:pt x="301399" y="0"/>
                    </a:lnTo>
                    <a:lnTo>
                      <a:pt x="301399" y="113027"/>
                    </a:lnTo>
                    <a:lnTo>
                      <a:pt x="0" y="113027"/>
                    </a:lnTo>
                    <a:close/>
                  </a:path>
                </a:pathLst>
              </a:custGeom>
              <a:noFill/>
              <a:ln w="9525" cap="rnd">
                <a:solidFill>
                  <a:schemeClr val="bg1">
                    <a:lumMod val="75000"/>
                    <a:lumOff val="25000"/>
                  </a:schemeClr>
                </a:solidFill>
                <a:prstDash val="solid"/>
                <a:round/>
              </a:ln>
            </p:spPr>
            <p:txBody>
              <a:bodyPr rtlCol="0" anchor="ctr"/>
              <a:lstStyle/>
              <a:p>
                <a:endParaRPr lang="en-GB" dirty="0"/>
              </a:p>
            </p:txBody>
          </p:sp>
          <p:sp>
            <p:nvSpPr>
              <p:cNvPr id="102" name="Freeform: Shape 101">
                <a:extLst>
                  <a:ext uri="{FF2B5EF4-FFF2-40B4-BE49-F238E27FC236}">
                    <a16:creationId xmlns:a16="http://schemas.microsoft.com/office/drawing/2014/main" id="{735A1788-CC1E-00B4-412A-16F67BDDAFE3}"/>
                  </a:ext>
                </a:extLst>
              </p:cNvPr>
              <p:cNvSpPr/>
              <p:nvPr/>
            </p:nvSpPr>
            <p:spPr>
              <a:xfrm>
                <a:off x="5813557" y="3956418"/>
                <a:ext cx="565132" cy="489776"/>
              </a:xfrm>
              <a:custGeom>
                <a:avLst/>
                <a:gdLst>
                  <a:gd name="connsiteX0" fmla="*/ 565122 w 565132"/>
                  <a:gd name="connsiteY0" fmla="*/ 150702 h 489776"/>
                  <a:gd name="connsiteX1" fmla="*/ 282561 w 565132"/>
                  <a:gd name="connsiteY1" fmla="*/ 489776 h 489776"/>
                  <a:gd name="connsiteX2" fmla="*/ 0 w 565132"/>
                  <a:gd name="connsiteY2" fmla="*/ 150702 h 489776"/>
                  <a:gd name="connsiteX3" fmla="*/ 150702 w 565132"/>
                  <a:gd name="connsiteY3" fmla="*/ 0 h 489776"/>
                  <a:gd name="connsiteX4" fmla="*/ 282567 w 565132"/>
                  <a:gd name="connsiteY4" fmla="*/ 77803 h 489776"/>
                  <a:gd name="connsiteX5" fmla="*/ 414431 w 565132"/>
                  <a:gd name="connsiteY5" fmla="*/ 0 h 489776"/>
                  <a:gd name="connsiteX6" fmla="*/ 565133 w 565132"/>
                  <a:gd name="connsiteY6" fmla="*/ 150702 h 48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132" h="489776">
                    <a:moveTo>
                      <a:pt x="565122" y="150702"/>
                    </a:moveTo>
                    <a:cubicBezTo>
                      <a:pt x="565122" y="337969"/>
                      <a:pt x="282561" y="489776"/>
                      <a:pt x="282561" y="489776"/>
                    </a:cubicBezTo>
                    <a:cubicBezTo>
                      <a:pt x="282561" y="489776"/>
                      <a:pt x="0" y="337969"/>
                      <a:pt x="0" y="150702"/>
                    </a:cubicBezTo>
                    <a:cubicBezTo>
                      <a:pt x="0" y="67475"/>
                      <a:pt x="67469" y="0"/>
                      <a:pt x="150702" y="0"/>
                    </a:cubicBezTo>
                    <a:cubicBezTo>
                      <a:pt x="207473" y="0"/>
                      <a:pt x="256868" y="31426"/>
                      <a:pt x="282567" y="77803"/>
                    </a:cubicBezTo>
                    <a:cubicBezTo>
                      <a:pt x="308259" y="31426"/>
                      <a:pt x="357654" y="0"/>
                      <a:pt x="414431" y="0"/>
                    </a:cubicBezTo>
                    <a:cubicBezTo>
                      <a:pt x="497658" y="0"/>
                      <a:pt x="565133" y="67469"/>
                      <a:pt x="565133" y="150702"/>
                    </a:cubicBezTo>
                    <a:close/>
                  </a:path>
                </a:pathLst>
              </a:custGeom>
              <a:noFill/>
              <a:ln w="9525" cap="flat">
                <a:solidFill>
                  <a:schemeClr val="bg1">
                    <a:lumMod val="75000"/>
                    <a:lumOff val="25000"/>
                  </a:schemeClr>
                </a:solidFill>
                <a:prstDash val="solid"/>
                <a:round/>
              </a:ln>
            </p:spPr>
            <p:txBody>
              <a:bodyPr rtlCol="0" anchor="ctr"/>
              <a:lstStyle/>
              <a:p>
                <a:endParaRPr lang="en-GB" dirty="0"/>
              </a:p>
            </p:txBody>
          </p:sp>
        </p:grpSp>
        <p:grpSp>
          <p:nvGrpSpPr>
            <p:cNvPr id="113" name="Graphic 2">
              <a:extLst>
                <a:ext uri="{FF2B5EF4-FFF2-40B4-BE49-F238E27FC236}">
                  <a16:creationId xmlns:a16="http://schemas.microsoft.com/office/drawing/2014/main" id="{7239B0ED-E3C7-4721-7C57-A16A80C15D1B}"/>
                </a:ext>
              </a:extLst>
            </p:cNvPr>
            <p:cNvGrpSpPr/>
            <p:nvPr/>
          </p:nvGrpSpPr>
          <p:grpSpPr>
            <a:xfrm>
              <a:off x="6857813" y="1790384"/>
              <a:ext cx="508155" cy="403023"/>
              <a:chOff x="1876282" y="3956486"/>
              <a:chExt cx="1092588" cy="866543"/>
            </a:xfrm>
            <a:noFill/>
          </p:grpSpPr>
          <p:sp>
            <p:nvSpPr>
              <p:cNvPr id="114" name="Freeform: Shape 113">
                <a:extLst>
                  <a:ext uri="{FF2B5EF4-FFF2-40B4-BE49-F238E27FC236}">
                    <a16:creationId xmlns:a16="http://schemas.microsoft.com/office/drawing/2014/main" id="{1D9C85BE-5D0A-F8AD-3A93-2E5F9D790A67}"/>
                  </a:ext>
                </a:extLst>
              </p:cNvPr>
              <p:cNvSpPr/>
              <p:nvPr/>
            </p:nvSpPr>
            <p:spPr>
              <a:xfrm>
                <a:off x="2290723" y="4691171"/>
                <a:ext cx="131857" cy="131857"/>
              </a:xfrm>
              <a:custGeom>
                <a:avLst/>
                <a:gdLst>
                  <a:gd name="connsiteX0" fmla="*/ 90958 w 131857"/>
                  <a:gd name="connsiteY0" fmla="*/ 116252 h 131857"/>
                  <a:gd name="connsiteX1" fmla="*/ 15605 w 131857"/>
                  <a:gd name="connsiteY1" fmla="*/ 116252 h 131857"/>
                  <a:gd name="connsiteX2" fmla="*/ 15605 w 131857"/>
                  <a:gd name="connsiteY2" fmla="*/ 40899 h 131857"/>
                  <a:gd name="connsiteX3" fmla="*/ 40899 w 131857"/>
                  <a:gd name="connsiteY3" fmla="*/ 15605 h 131857"/>
                  <a:gd name="connsiteX4" fmla="*/ 116252 w 131857"/>
                  <a:gd name="connsiteY4" fmla="*/ 15605 h 131857"/>
                  <a:gd name="connsiteX5" fmla="*/ 116252 w 131857"/>
                  <a:gd name="connsiteY5" fmla="*/ 90958 h 131857"/>
                  <a:gd name="connsiteX6" fmla="*/ 90958 w 131857"/>
                  <a:gd name="connsiteY6" fmla="*/ 116252 h 13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857" h="131857">
                    <a:moveTo>
                      <a:pt x="90958" y="116252"/>
                    </a:moveTo>
                    <a:cubicBezTo>
                      <a:pt x="70151" y="137059"/>
                      <a:pt x="36413" y="137059"/>
                      <a:pt x="15605" y="116252"/>
                    </a:cubicBezTo>
                    <a:cubicBezTo>
                      <a:pt x="-5202" y="95445"/>
                      <a:pt x="-5202" y="61706"/>
                      <a:pt x="15605" y="40899"/>
                    </a:cubicBezTo>
                    <a:lnTo>
                      <a:pt x="40899" y="15605"/>
                    </a:lnTo>
                    <a:cubicBezTo>
                      <a:pt x="61706" y="-5202"/>
                      <a:pt x="95445" y="-5202"/>
                      <a:pt x="116252" y="15605"/>
                    </a:cubicBezTo>
                    <a:cubicBezTo>
                      <a:pt x="137059" y="36412"/>
                      <a:pt x="137059" y="70151"/>
                      <a:pt x="116252" y="90958"/>
                    </a:cubicBezTo>
                    <a:lnTo>
                      <a:pt x="90958" y="116252"/>
                    </a:lnTo>
                    <a:close/>
                  </a:path>
                </a:pathLst>
              </a:custGeom>
              <a:noFill/>
              <a:ln w="9525" cap="rnd">
                <a:solidFill>
                  <a:schemeClr val="accent1"/>
                </a:solidFill>
                <a:prstDash val="solid"/>
                <a:round/>
              </a:ln>
            </p:spPr>
            <p:txBody>
              <a:bodyPr rtlCol="0" anchor="ctr"/>
              <a:lstStyle/>
              <a:p>
                <a:endParaRPr lang="en-GB" dirty="0"/>
              </a:p>
            </p:txBody>
          </p:sp>
          <p:sp>
            <p:nvSpPr>
              <p:cNvPr id="115" name="Freeform: Shape 114">
                <a:extLst>
                  <a:ext uri="{FF2B5EF4-FFF2-40B4-BE49-F238E27FC236}">
                    <a16:creationId xmlns:a16="http://schemas.microsoft.com/office/drawing/2014/main" id="{1153C33D-6318-F40B-8A61-7D0FF0748A13}"/>
                  </a:ext>
                </a:extLst>
              </p:cNvPr>
              <p:cNvSpPr/>
              <p:nvPr/>
            </p:nvSpPr>
            <p:spPr>
              <a:xfrm>
                <a:off x="2177697" y="4615813"/>
                <a:ext cx="169536" cy="169536"/>
              </a:xfrm>
              <a:custGeom>
                <a:avLst/>
                <a:gdLst>
                  <a:gd name="connsiteX0" fmla="*/ 90958 w 169536"/>
                  <a:gd name="connsiteY0" fmla="*/ 153931 h 169536"/>
                  <a:gd name="connsiteX1" fmla="*/ 15605 w 169536"/>
                  <a:gd name="connsiteY1" fmla="*/ 153931 h 169536"/>
                  <a:gd name="connsiteX2" fmla="*/ 15605 w 169536"/>
                  <a:gd name="connsiteY2" fmla="*/ 78579 h 169536"/>
                  <a:gd name="connsiteX3" fmla="*/ 78578 w 169536"/>
                  <a:gd name="connsiteY3" fmla="*/ 15606 h 169536"/>
                  <a:gd name="connsiteX4" fmla="*/ 153931 w 169536"/>
                  <a:gd name="connsiteY4" fmla="*/ 15606 h 169536"/>
                  <a:gd name="connsiteX5" fmla="*/ 153931 w 169536"/>
                  <a:gd name="connsiteY5" fmla="*/ 90958 h 169536"/>
                  <a:gd name="connsiteX6" fmla="*/ 90958 w 169536"/>
                  <a:gd name="connsiteY6" fmla="*/ 153931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36" h="169536">
                    <a:moveTo>
                      <a:pt x="90958" y="153931"/>
                    </a:moveTo>
                    <a:cubicBezTo>
                      <a:pt x="70151" y="174738"/>
                      <a:pt x="36413" y="174738"/>
                      <a:pt x="15605" y="153931"/>
                    </a:cubicBezTo>
                    <a:cubicBezTo>
                      <a:pt x="-5202" y="133124"/>
                      <a:pt x="-5202" y="99386"/>
                      <a:pt x="15605" y="78579"/>
                    </a:cubicBezTo>
                    <a:lnTo>
                      <a:pt x="78578" y="15606"/>
                    </a:lnTo>
                    <a:cubicBezTo>
                      <a:pt x="99386" y="-5202"/>
                      <a:pt x="133124" y="-5202"/>
                      <a:pt x="153931" y="15606"/>
                    </a:cubicBezTo>
                    <a:cubicBezTo>
                      <a:pt x="174738" y="36413"/>
                      <a:pt x="174738" y="70151"/>
                      <a:pt x="153931" y="90958"/>
                    </a:cubicBezTo>
                    <a:lnTo>
                      <a:pt x="90958" y="153931"/>
                    </a:lnTo>
                    <a:close/>
                  </a:path>
                </a:pathLst>
              </a:custGeom>
              <a:noFill/>
              <a:ln w="9525" cap="rnd">
                <a:solidFill>
                  <a:schemeClr val="accent1"/>
                </a:solidFill>
                <a:prstDash val="solid"/>
                <a:round/>
              </a:ln>
            </p:spPr>
            <p:txBody>
              <a:bodyPr rtlCol="0" anchor="ctr"/>
              <a:lstStyle/>
              <a:p>
                <a:endParaRPr lang="en-GB" dirty="0"/>
              </a:p>
            </p:txBody>
          </p:sp>
          <p:sp>
            <p:nvSpPr>
              <p:cNvPr id="116" name="Freeform: Shape 115">
                <a:extLst>
                  <a:ext uri="{FF2B5EF4-FFF2-40B4-BE49-F238E27FC236}">
                    <a16:creationId xmlns:a16="http://schemas.microsoft.com/office/drawing/2014/main" id="{F85527A8-32AD-1569-97DE-BCA20A0B4128}"/>
                  </a:ext>
                </a:extLst>
              </p:cNvPr>
              <p:cNvSpPr/>
              <p:nvPr/>
            </p:nvSpPr>
            <p:spPr>
              <a:xfrm>
                <a:off x="2102345" y="4540466"/>
                <a:ext cx="169536" cy="169536"/>
              </a:xfrm>
              <a:custGeom>
                <a:avLst/>
                <a:gdLst>
                  <a:gd name="connsiteX0" fmla="*/ 90958 w 169536"/>
                  <a:gd name="connsiteY0" fmla="*/ 153931 h 169536"/>
                  <a:gd name="connsiteX1" fmla="*/ 15605 w 169536"/>
                  <a:gd name="connsiteY1" fmla="*/ 153931 h 169536"/>
                  <a:gd name="connsiteX2" fmla="*/ 15605 w 169536"/>
                  <a:gd name="connsiteY2" fmla="*/ 78578 h 169536"/>
                  <a:gd name="connsiteX3" fmla="*/ 78578 w 169536"/>
                  <a:gd name="connsiteY3" fmla="*/ 15606 h 169536"/>
                  <a:gd name="connsiteX4" fmla="*/ 153931 w 169536"/>
                  <a:gd name="connsiteY4" fmla="*/ 15606 h 169536"/>
                  <a:gd name="connsiteX5" fmla="*/ 153931 w 169536"/>
                  <a:gd name="connsiteY5" fmla="*/ 90958 h 169536"/>
                  <a:gd name="connsiteX6" fmla="*/ 90958 w 169536"/>
                  <a:gd name="connsiteY6" fmla="*/ 153931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36" h="169536">
                    <a:moveTo>
                      <a:pt x="90958" y="153931"/>
                    </a:moveTo>
                    <a:cubicBezTo>
                      <a:pt x="70151" y="174738"/>
                      <a:pt x="36413" y="174738"/>
                      <a:pt x="15605" y="153931"/>
                    </a:cubicBezTo>
                    <a:cubicBezTo>
                      <a:pt x="-5202" y="133124"/>
                      <a:pt x="-5202" y="99385"/>
                      <a:pt x="15605" y="78578"/>
                    </a:cubicBezTo>
                    <a:lnTo>
                      <a:pt x="78578" y="15606"/>
                    </a:lnTo>
                    <a:cubicBezTo>
                      <a:pt x="99386" y="-5202"/>
                      <a:pt x="133124" y="-5202"/>
                      <a:pt x="153931" y="15606"/>
                    </a:cubicBezTo>
                    <a:cubicBezTo>
                      <a:pt x="174738" y="36413"/>
                      <a:pt x="174738" y="70151"/>
                      <a:pt x="153931" y="90958"/>
                    </a:cubicBezTo>
                    <a:lnTo>
                      <a:pt x="90958" y="153931"/>
                    </a:lnTo>
                    <a:close/>
                  </a:path>
                </a:pathLst>
              </a:custGeom>
              <a:noFill/>
              <a:ln w="9525" cap="rnd">
                <a:solidFill>
                  <a:schemeClr val="accent1"/>
                </a:solidFill>
                <a:prstDash val="solid"/>
                <a:round/>
              </a:ln>
            </p:spPr>
            <p:txBody>
              <a:bodyPr rtlCol="0" anchor="ctr"/>
              <a:lstStyle/>
              <a:p>
                <a:endParaRPr lang="en-GB" dirty="0"/>
              </a:p>
            </p:txBody>
          </p:sp>
          <p:sp>
            <p:nvSpPr>
              <p:cNvPr id="117" name="Freeform: Shape 116">
                <a:extLst>
                  <a:ext uri="{FF2B5EF4-FFF2-40B4-BE49-F238E27FC236}">
                    <a16:creationId xmlns:a16="http://schemas.microsoft.com/office/drawing/2014/main" id="{C61F065A-00DE-FAA6-64D0-024944F5D964}"/>
                  </a:ext>
                </a:extLst>
              </p:cNvPr>
              <p:cNvSpPr/>
              <p:nvPr/>
            </p:nvSpPr>
            <p:spPr>
              <a:xfrm>
                <a:off x="2045831" y="4465113"/>
                <a:ext cx="150696" cy="150696"/>
              </a:xfrm>
              <a:custGeom>
                <a:avLst/>
                <a:gdLst>
                  <a:gd name="connsiteX0" fmla="*/ 90958 w 150696"/>
                  <a:gd name="connsiteY0" fmla="*/ 135092 h 150696"/>
                  <a:gd name="connsiteX1" fmla="*/ 15605 w 150696"/>
                  <a:gd name="connsiteY1" fmla="*/ 135092 h 150696"/>
                  <a:gd name="connsiteX2" fmla="*/ 15605 w 150696"/>
                  <a:gd name="connsiteY2" fmla="*/ 59739 h 150696"/>
                  <a:gd name="connsiteX3" fmla="*/ 59739 w 150696"/>
                  <a:gd name="connsiteY3" fmla="*/ 15605 h 150696"/>
                  <a:gd name="connsiteX4" fmla="*/ 135092 w 150696"/>
                  <a:gd name="connsiteY4" fmla="*/ 15605 h 150696"/>
                  <a:gd name="connsiteX5" fmla="*/ 135092 w 150696"/>
                  <a:gd name="connsiteY5" fmla="*/ 90958 h 150696"/>
                  <a:gd name="connsiteX6" fmla="*/ 90958 w 150696"/>
                  <a:gd name="connsiteY6" fmla="*/ 135092 h 15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96" h="150696">
                    <a:moveTo>
                      <a:pt x="90958" y="135092"/>
                    </a:moveTo>
                    <a:cubicBezTo>
                      <a:pt x="70151" y="155899"/>
                      <a:pt x="36413" y="155899"/>
                      <a:pt x="15605" y="135092"/>
                    </a:cubicBezTo>
                    <a:cubicBezTo>
                      <a:pt x="-5202" y="114284"/>
                      <a:pt x="-5202" y="80546"/>
                      <a:pt x="15605" y="59739"/>
                    </a:cubicBezTo>
                    <a:lnTo>
                      <a:pt x="59739" y="15605"/>
                    </a:lnTo>
                    <a:cubicBezTo>
                      <a:pt x="80546" y="-5202"/>
                      <a:pt x="114284" y="-5202"/>
                      <a:pt x="135092" y="15605"/>
                    </a:cubicBezTo>
                    <a:cubicBezTo>
                      <a:pt x="155899" y="36412"/>
                      <a:pt x="155899" y="70151"/>
                      <a:pt x="135092" y="90958"/>
                    </a:cubicBezTo>
                    <a:lnTo>
                      <a:pt x="90958" y="135092"/>
                    </a:lnTo>
                    <a:close/>
                  </a:path>
                </a:pathLst>
              </a:custGeom>
              <a:noFill/>
              <a:ln w="9525" cap="rnd">
                <a:solidFill>
                  <a:schemeClr val="accent1"/>
                </a:solidFill>
                <a:prstDash val="solid"/>
                <a:round/>
              </a:ln>
            </p:spPr>
            <p:txBody>
              <a:bodyPr rtlCol="0" anchor="ctr"/>
              <a:lstStyle/>
              <a:p>
                <a:endParaRPr lang="en-GB" dirty="0"/>
              </a:p>
            </p:txBody>
          </p:sp>
          <p:sp>
            <p:nvSpPr>
              <p:cNvPr id="118" name="Freeform: Shape 117">
                <a:extLst>
                  <a:ext uri="{FF2B5EF4-FFF2-40B4-BE49-F238E27FC236}">
                    <a16:creationId xmlns:a16="http://schemas.microsoft.com/office/drawing/2014/main" id="{3D7F0383-E8EE-B156-9E1A-A7C5DFC11EE5}"/>
                  </a:ext>
                </a:extLst>
              </p:cNvPr>
              <p:cNvSpPr/>
              <p:nvPr/>
            </p:nvSpPr>
            <p:spPr>
              <a:xfrm>
                <a:off x="2479087" y="4672316"/>
                <a:ext cx="188363" cy="113033"/>
              </a:xfrm>
              <a:custGeom>
                <a:avLst/>
                <a:gdLst>
                  <a:gd name="connsiteX0" fmla="*/ 0 w 188363"/>
                  <a:gd name="connsiteY0" fmla="*/ 0 h 113033"/>
                  <a:gd name="connsiteX1" fmla="*/ 97405 w 188363"/>
                  <a:gd name="connsiteY1" fmla="*/ 97428 h 113033"/>
                  <a:gd name="connsiteX2" fmla="*/ 172758 w 188363"/>
                  <a:gd name="connsiteY2" fmla="*/ 97428 h 113033"/>
                  <a:gd name="connsiteX3" fmla="*/ 172758 w 188363"/>
                  <a:gd name="connsiteY3" fmla="*/ 22075 h 113033"/>
                </a:gdLst>
                <a:ahLst/>
                <a:cxnLst>
                  <a:cxn ang="0">
                    <a:pos x="connsiteX0" y="connsiteY0"/>
                  </a:cxn>
                  <a:cxn ang="0">
                    <a:pos x="connsiteX1" y="connsiteY1"/>
                  </a:cxn>
                  <a:cxn ang="0">
                    <a:pos x="connsiteX2" y="connsiteY2"/>
                  </a:cxn>
                  <a:cxn ang="0">
                    <a:pos x="connsiteX3" y="connsiteY3"/>
                  </a:cxn>
                </a:cxnLst>
                <a:rect l="l" t="t" r="r" b="b"/>
                <a:pathLst>
                  <a:path w="188363" h="113033">
                    <a:moveTo>
                      <a:pt x="0" y="0"/>
                    </a:moveTo>
                    <a:lnTo>
                      <a:pt x="97405" y="97428"/>
                    </a:lnTo>
                    <a:cubicBezTo>
                      <a:pt x="118212" y="118235"/>
                      <a:pt x="151951" y="118235"/>
                      <a:pt x="172758" y="97428"/>
                    </a:cubicBezTo>
                    <a:cubicBezTo>
                      <a:pt x="193565" y="76621"/>
                      <a:pt x="193565" y="42882"/>
                      <a:pt x="172758" y="22075"/>
                    </a:cubicBezTo>
                  </a:path>
                </a:pathLst>
              </a:custGeom>
              <a:noFill/>
              <a:ln w="9525" cap="rnd">
                <a:solidFill>
                  <a:schemeClr val="accent1"/>
                </a:solidFill>
                <a:prstDash val="solid"/>
                <a:round/>
              </a:ln>
            </p:spPr>
            <p:txBody>
              <a:bodyPr rtlCol="0" anchor="ctr"/>
              <a:lstStyle/>
              <a:p>
                <a:endParaRPr lang="en-GB" dirty="0"/>
              </a:p>
            </p:txBody>
          </p:sp>
          <p:sp>
            <p:nvSpPr>
              <p:cNvPr id="119" name="Freeform: Shape 118">
                <a:extLst>
                  <a:ext uri="{FF2B5EF4-FFF2-40B4-BE49-F238E27FC236}">
                    <a16:creationId xmlns:a16="http://schemas.microsoft.com/office/drawing/2014/main" id="{A642F917-4D5A-7123-43F9-466A2482F1CF}"/>
                  </a:ext>
                </a:extLst>
              </p:cNvPr>
              <p:cNvSpPr/>
              <p:nvPr/>
            </p:nvSpPr>
            <p:spPr>
              <a:xfrm>
                <a:off x="2554439" y="4596969"/>
                <a:ext cx="188363" cy="113033"/>
              </a:xfrm>
              <a:custGeom>
                <a:avLst/>
                <a:gdLst>
                  <a:gd name="connsiteX0" fmla="*/ 0 w 188363"/>
                  <a:gd name="connsiteY0" fmla="*/ 0 h 113033"/>
                  <a:gd name="connsiteX1" fmla="*/ 97405 w 188363"/>
                  <a:gd name="connsiteY1" fmla="*/ 97428 h 113033"/>
                  <a:gd name="connsiteX2" fmla="*/ 172758 w 188363"/>
                  <a:gd name="connsiteY2" fmla="*/ 97428 h 113033"/>
                  <a:gd name="connsiteX3" fmla="*/ 172758 w 188363"/>
                  <a:gd name="connsiteY3" fmla="*/ 22075 h 113033"/>
                  <a:gd name="connsiteX4" fmla="*/ 153918 w 188363"/>
                  <a:gd name="connsiteY4" fmla="*/ 3236 h 11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3" h="113033">
                    <a:moveTo>
                      <a:pt x="0" y="0"/>
                    </a:moveTo>
                    <a:lnTo>
                      <a:pt x="97405" y="97428"/>
                    </a:lnTo>
                    <a:cubicBezTo>
                      <a:pt x="118212" y="118235"/>
                      <a:pt x="151951" y="118235"/>
                      <a:pt x="172758" y="97428"/>
                    </a:cubicBezTo>
                    <a:cubicBezTo>
                      <a:pt x="193565" y="76621"/>
                      <a:pt x="193565" y="42882"/>
                      <a:pt x="172758" y="22075"/>
                    </a:cubicBezTo>
                    <a:lnTo>
                      <a:pt x="153918" y="3236"/>
                    </a:lnTo>
                  </a:path>
                </a:pathLst>
              </a:custGeom>
              <a:noFill/>
              <a:ln w="9525" cap="rnd">
                <a:solidFill>
                  <a:schemeClr val="accent1"/>
                </a:solidFill>
                <a:prstDash val="solid"/>
                <a:round/>
              </a:ln>
            </p:spPr>
            <p:txBody>
              <a:bodyPr rtlCol="0" anchor="ctr"/>
              <a:lstStyle/>
              <a:p>
                <a:endParaRPr lang="en-GB" dirty="0"/>
              </a:p>
            </p:txBody>
          </p:sp>
          <p:sp>
            <p:nvSpPr>
              <p:cNvPr id="120" name="Freeform: Shape 119">
                <a:extLst>
                  <a:ext uri="{FF2B5EF4-FFF2-40B4-BE49-F238E27FC236}">
                    <a16:creationId xmlns:a16="http://schemas.microsoft.com/office/drawing/2014/main" id="{748B8315-BF78-B8A2-47D3-60DBCD23B84D}"/>
                  </a:ext>
                </a:extLst>
              </p:cNvPr>
              <p:cNvSpPr/>
              <p:nvPr/>
            </p:nvSpPr>
            <p:spPr>
              <a:xfrm>
                <a:off x="2733396" y="4370917"/>
                <a:ext cx="103609" cy="103603"/>
              </a:xfrm>
              <a:custGeom>
                <a:avLst/>
                <a:gdLst>
                  <a:gd name="connsiteX0" fmla="*/ 0 w 103609"/>
                  <a:gd name="connsiteY0" fmla="*/ 103604 h 103603"/>
                  <a:gd name="connsiteX1" fmla="*/ 103609 w 103609"/>
                  <a:gd name="connsiteY1" fmla="*/ 0 h 103603"/>
                </a:gdLst>
                <a:ahLst/>
                <a:cxnLst>
                  <a:cxn ang="0">
                    <a:pos x="connsiteX0" y="connsiteY0"/>
                  </a:cxn>
                  <a:cxn ang="0">
                    <a:pos x="connsiteX1" y="connsiteY1"/>
                  </a:cxn>
                </a:cxnLst>
                <a:rect l="l" t="t" r="r" b="b"/>
                <a:pathLst>
                  <a:path w="103609" h="103603">
                    <a:moveTo>
                      <a:pt x="0" y="103604"/>
                    </a:moveTo>
                    <a:lnTo>
                      <a:pt x="103609" y="0"/>
                    </a:lnTo>
                  </a:path>
                </a:pathLst>
              </a:custGeom>
              <a:ln w="9525" cap="rnd">
                <a:solidFill>
                  <a:schemeClr val="accent1"/>
                </a:solidFill>
                <a:prstDash val="solid"/>
                <a:round/>
              </a:ln>
            </p:spPr>
            <p:txBody>
              <a:bodyPr rtlCol="0" anchor="ctr"/>
              <a:lstStyle/>
              <a:p>
                <a:endParaRPr lang="en-GB" dirty="0"/>
              </a:p>
            </p:txBody>
          </p:sp>
          <p:sp>
            <p:nvSpPr>
              <p:cNvPr id="121" name="Freeform: Shape 120">
                <a:extLst>
                  <a:ext uri="{FF2B5EF4-FFF2-40B4-BE49-F238E27FC236}">
                    <a16:creationId xmlns:a16="http://schemas.microsoft.com/office/drawing/2014/main" id="{107771EB-9837-5090-97C2-C84948AEA13A}"/>
                  </a:ext>
                </a:extLst>
              </p:cNvPr>
              <p:cNvSpPr/>
              <p:nvPr/>
            </p:nvSpPr>
            <p:spPr>
              <a:xfrm>
                <a:off x="2419116" y="4732071"/>
                <a:ext cx="135313" cy="90957"/>
              </a:xfrm>
              <a:custGeom>
                <a:avLst/>
                <a:gdLst>
                  <a:gd name="connsiteX0" fmla="*/ 0 w 135313"/>
                  <a:gd name="connsiteY0" fmla="*/ 30980 h 90957"/>
                  <a:gd name="connsiteX1" fmla="*/ 44355 w 135313"/>
                  <a:gd name="connsiteY1" fmla="*/ 75353 h 90957"/>
                  <a:gd name="connsiteX2" fmla="*/ 119708 w 135313"/>
                  <a:gd name="connsiteY2" fmla="*/ 75353 h 90957"/>
                  <a:gd name="connsiteX3" fmla="*/ 119708 w 135313"/>
                  <a:gd name="connsiteY3" fmla="*/ 0 h 90957"/>
                </a:gdLst>
                <a:ahLst/>
                <a:cxnLst>
                  <a:cxn ang="0">
                    <a:pos x="connsiteX0" y="connsiteY0"/>
                  </a:cxn>
                  <a:cxn ang="0">
                    <a:pos x="connsiteX1" y="connsiteY1"/>
                  </a:cxn>
                  <a:cxn ang="0">
                    <a:pos x="connsiteX2" y="connsiteY2"/>
                  </a:cxn>
                  <a:cxn ang="0">
                    <a:pos x="connsiteX3" y="connsiteY3"/>
                  </a:cxn>
                </a:cxnLst>
                <a:rect l="l" t="t" r="r" b="b"/>
                <a:pathLst>
                  <a:path w="135313" h="90957">
                    <a:moveTo>
                      <a:pt x="0" y="30980"/>
                    </a:moveTo>
                    <a:lnTo>
                      <a:pt x="44355" y="75353"/>
                    </a:lnTo>
                    <a:cubicBezTo>
                      <a:pt x="65162" y="96160"/>
                      <a:pt x="98901" y="96160"/>
                      <a:pt x="119708" y="75353"/>
                    </a:cubicBezTo>
                    <a:cubicBezTo>
                      <a:pt x="140515" y="54546"/>
                      <a:pt x="140515" y="20807"/>
                      <a:pt x="119708" y="0"/>
                    </a:cubicBezTo>
                  </a:path>
                </a:pathLst>
              </a:custGeom>
              <a:noFill/>
              <a:ln w="9525" cap="rnd">
                <a:solidFill>
                  <a:schemeClr val="accent1"/>
                </a:solidFill>
                <a:prstDash val="solid"/>
                <a:round/>
              </a:ln>
            </p:spPr>
            <p:txBody>
              <a:bodyPr rtlCol="0" anchor="ctr"/>
              <a:lstStyle/>
              <a:p>
                <a:endParaRPr lang="en-GB" dirty="0"/>
              </a:p>
            </p:txBody>
          </p:sp>
          <p:sp>
            <p:nvSpPr>
              <p:cNvPr id="122" name="Freeform: Shape 121">
                <a:extLst>
                  <a:ext uri="{FF2B5EF4-FFF2-40B4-BE49-F238E27FC236}">
                    <a16:creationId xmlns:a16="http://schemas.microsoft.com/office/drawing/2014/main" id="{B214B085-01A6-9986-21CF-EF539A5C1515}"/>
                  </a:ext>
                </a:extLst>
              </p:cNvPr>
              <p:cNvSpPr/>
              <p:nvPr/>
            </p:nvSpPr>
            <p:spPr>
              <a:xfrm>
                <a:off x="2629792" y="3956486"/>
                <a:ext cx="339078" cy="452104"/>
              </a:xfrm>
              <a:custGeom>
                <a:avLst/>
                <a:gdLst>
                  <a:gd name="connsiteX0" fmla="*/ 207213 w 339078"/>
                  <a:gd name="connsiteY0" fmla="*/ 0 h 452104"/>
                  <a:gd name="connsiteX1" fmla="*/ 0 w 339078"/>
                  <a:gd name="connsiteY1" fmla="*/ 207213 h 452104"/>
                  <a:gd name="connsiteX2" fmla="*/ 244886 w 339078"/>
                  <a:gd name="connsiteY2" fmla="*/ 452105 h 452104"/>
                  <a:gd name="connsiteX3" fmla="*/ 339079 w 339078"/>
                  <a:gd name="connsiteY3" fmla="*/ 357918 h 452104"/>
                </a:gdLst>
                <a:ahLst/>
                <a:cxnLst>
                  <a:cxn ang="0">
                    <a:pos x="connsiteX0" y="connsiteY0"/>
                  </a:cxn>
                  <a:cxn ang="0">
                    <a:pos x="connsiteX1" y="connsiteY1"/>
                  </a:cxn>
                  <a:cxn ang="0">
                    <a:pos x="connsiteX2" y="connsiteY2"/>
                  </a:cxn>
                  <a:cxn ang="0">
                    <a:pos x="connsiteX3" y="connsiteY3"/>
                  </a:cxn>
                </a:cxnLst>
                <a:rect l="l" t="t" r="r" b="b"/>
                <a:pathLst>
                  <a:path w="339078" h="452104">
                    <a:moveTo>
                      <a:pt x="207213" y="0"/>
                    </a:moveTo>
                    <a:lnTo>
                      <a:pt x="0" y="207213"/>
                    </a:lnTo>
                    <a:lnTo>
                      <a:pt x="244886" y="452105"/>
                    </a:lnTo>
                    <a:lnTo>
                      <a:pt x="339079" y="357918"/>
                    </a:lnTo>
                  </a:path>
                </a:pathLst>
              </a:custGeom>
              <a:noFill/>
              <a:ln w="9525" cap="rnd">
                <a:solidFill>
                  <a:schemeClr val="accent1"/>
                </a:solidFill>
                <a:prstDash val="solid"/>
                <a:round/>
              </a:ln>
            </p:spPr>
            <p:txBody>
              <a:bodyPr rtlCol="0" anchor="ctr"/>
              <a:lstStyle/>
              <a:p>
                <a:endParaRPr lang="en-GB" dirty="0"/>
              </a:p>
            </p:txBody>
          </p:sp>
          <p:sp>
            <p:nvSpPr>
              <p:cNvPr id="123" name="Freeform: Shape 122">
                <a:extLst>
                  <a:ext uri="{FF2B5EF4-FFF2-40B4-BE49-F238E27FC236}">
                    <a16:creationId xmlns:a16="http://schemas.microsoft.com/office/drawing/2014/main" id="{C3677E3F-7592-41EB-F772-A5ED5414717B}"/>
                  </a:ext>
                </a:extLst>
              </p:cNvPr>
              <p:cNvSpPr/>
              <p:nvPr/>
            </p:nvSpPr>
            <p:spPr>
              <a:xfrm>
                <a:off x="1876282" y="3956486"/>
                <a:ext cx="339078" cy="452104"/>
              </a:xfrm>
              <a:custGeom>
                <a:avLst/>
                <a:gdLst>
                  <a:gd name="connsiteX0" fmla="*/ 131866 w 339078"/>
                  <a:gd name="connsiteY0" fmla="*/ 0 h 452104"/>
                  <a:gd name="connsiteX1" fmla="*/ 339079 w 339078"/>
                  <a:gd name="connsiteY1" fmla="*/ 207213 h 452104"/>
                  <a:gd name="connsiteX2" fmla="*/ 94187 w 339078"/>
                  <a:gd name="connsiteY2" fmla="*/ 452105 h 452104"/>
                  <a:gd name="connsiteX3" fmla="*/ 0 w 339078"/>
                  <a:gd name="connsiteY3" fmla="*/ 357918 h 452104"/>
                </a:gdLst>
                <a:ahLst/>
                <a:cxnLst>
                  <a:cxn ang="0">
                    <a:pos x="connsiteX0" y="connsiteY0"/>
                  </a:cxn>
                  <a:cxn ang="0">
                    <a:pos x="connsiteX1" y="connsiteY1"/>
                  </a:cxn>
                  <a:cxn ang="0">
                    <a:pos x="connsiteX2" y="connsiteY2"/>
                  </a:cxn>
                  <a:cxn ang="0">
                    <a:pos x="connsiteX3" y="connsiteY3"/>
                  </a:cxn>
                </a:cxnLst>
                <a:rect l="l" t="t" r="r" b="b"/>
                <a:pathLst>
                  <a:path w="339078" h="452104">
                    <a:moveTo>
                      <a:pt x="131866" y="0"/>
                    </a:moveTo>
                    <a:lnTo>
                      <a:pt x="339079" y="207213"/>
                    </a:lnTo>
                    <a:lnTo>
                      <a:pt x="94187" y="452105"/>
                    </a:lnTo>
                    <a:lnTo>
                      <a:pt x="0" y="357918"/>
                    </a:lnTo>
                  </a:path>
                </a:pathLst>
              </a:custGeom>
              <a:noFill/>
              <a:ln w="9525" cap="rnd">
                <a:solidFill>
                  <a:schemeClr val="accent1"/>
                </a:solidFill>
                <a:prstDash val="solid"/>
                <a:round/>
              </a:ln>
            </p:spPr>
            <p:txBody>
              <a:bodyPr rtlCol="0" anchor="ctr"/>
              <a:lstStyle/>
              <a:p>
                <a:endParaRPr lang="en-GB" dirty="0"/>
              </a:p>
            </p:txBody>
          </p:sp>
          <p:sp>
            <p:nvSpPr>
              <p:cNvPr id="124" name="Freeform: Shape 123">
                <a:extLst>
                  <a:ext uri="{FF2B5EF4-FFF2-40B4-BE49-F238E27FC236}">
                    <a16:creationId xmlns:a16="http://schemas.microsoft.com/office/drawing/2014/main" id="{4C1808A7-EA3C-80E0-5099-B1838725356B}"/>
                  </a:ext>
                </a:extLst>
              </p:cNvPr>
              <p:cNvSpPr/>
              <p:nvPr/>
            </p:nvSpPr>
            <p:spPr>
              <a:xfrm>
                <a:off x="2008148" y="4370917"/>
                <a:ext cx="104229" cy="104229"/>
              </a:xfrm>
              <a:custGeom>
                <a:avLst/>
                <a:gdLst>
                  <a:gd name="connsiteX0" fmla="*/ 0 w 104229"/>
                  <a:gd name="connsiteY0" fmla="*/ 0 h 104229"/>
                  <a:gd name="connsiteX1" fmla="*/ 104229 w 104229"/>
                  <a:gd name="connsiteY1" fmla="*/ 104229 h 104229"/>
                </a:gdLst>
                <a:ahLst/>
                <a:cxnLst>
                  <a:cxn ang="0">
                    <a:pos x="connsiteX0" y="connsiteY0"/>
                  </a:cxn>
                  <a:cxn ang="0">
                    <a:pos x="connsiteX1" y="connsiteY1"/>
                  </a:cxn>
                </a:cxnLst>
                <a:rect l="l" t="t" r="r" b="b"/>
                <a:pathLst>
                  <a:path w="104229" h="104229">
                    <a:moveTo>
                      <a:pt x="0" y="0"/>
                    </a:moveTo>
                    <a:lnTo>
                      <a:pt x="104229" y="104229"/>
                    </a:lnTo>
                  </a:path>
                </a:pathLst>
              </a:custGeom>
              <a:ln w="9525" cap="rnd">
                <a:solidFill>
                  <a:schemeClr val="accent1"/>
                </a:solidFill>
                <a:prstDash val="solid"/>
                <a:round/>
              </a:ln>
            </p:spPr>
            <p:txBody>
              <a:bodyPr rtlCol="0" anchor="ctr"/>
              <a:lstStyle/>
              <a:p>
                <a:endParaRPr lang="en-GB" dirty="0"/>
              </a:p>
            </p:txBody>
          </p:sp>
          <p:sp>
            <p:nvSpPr>
              <p:cNvPr id="125" name="Freeform: Shape 124">
                <a:extLst>
                  <a:ext uri="{FF2B5EF4-FFF2-40B4-BE49-F238E27FC236}">
                    <a16:creationId xmlns:a16="http://schemas.microsoft.com/office/drawing/2014/main" id="{51D6AD3E-E729-9E62-0143-92E892821BD2}"/>
                  </a:ext>
                </a:extLst>
              </p:cNvPr>
              <p:cNvSpPr/>
              <p:nvPr/>
            </p:nvSpPr>
            <p:spPr>
              <a:xfrm>
                <a:off x="2196521" y="4182538"/>
                <a:ext cx="188378" cy="568"/>
              </a:xfrm>
              <a:custGeom>
                <a:avLst/>
                <a:gdLst>
                  <a:gd name="connsiteX0" fmla="*/ 0 w 188378"/>
                  <a:gd name="connsiteY0" fmla="*/ 0 h 568"/>
                  <a:gd name="connsiteX1" fmla="*/ 188379 w 188378"/>
                  <a:gd name="connsiteY1" fmla="*/ 0 h 568"/>
                </a:gdLst>
                <a:ahLst/>
                <a:cxnLst>
                  <a:cxn ang="0">
                    <a:pos x="connsiteX0" y="connsiteY0"/>
                  </a:cxn>
                  <a:cxn ang="0">
                    <a:pos x="connsiteX1" y="connsiteY1"/>
                  </a:cxn>
                </a:cxnLst>
                <a:rect l="l" t="t" r="r" b="b"/>
                <a:pathLst>
                  <a:path w="188378" h="568">
                    <a:moveTo>
                      <a:pt x="0" y="0"/>
                    </a:moveTo>
                    <a:lnTo>
                      <a:pt x="188379" y="0"/>
                    </a:lnTo>
                  </a:path>
                </a:pathLst>
              </a:custGeom>
              <a:ln w="9525" cap="rnd">
                <a:solidFill>
                  <a:schemeClr val="accent1"/>
                </a:solidFill>
                <a:prstDash val="solid"/>
                <a:round/>
              </a:ln>
            </p:spPr>
            <p:txBody>
              <a:bodyPr rtlCol="0" anchor="ctr"/>
              <a:lstStyle/>
              <a:p>
                <a:endParaRPr lang="en-GB" dirty="0"/>
              </a:p>
            </p:txBody>
          </p:sp>
          <p:sp>
            <p:nvSpPr>
              <p:cNvPr id="126" name="Freeform: Shape 125">
                <a:extLst>
                  <a:ext uri="{FF2B5EF4-FFF2-40B4-BE49-F238E27FC236}">
                    <a16:creationId xmlns:a16="http://schemas.microsoft.com/office/drawing/2014/main" id="{E9BAF13F-3D26-5CE7-9158-E1A2F9BB9C23}"/>
                  </a:ext>
                </a:extLst>
              </p:cNvPr>
              <p:cNvSpPr/>
              <p:nvPr/>
            </p:nvSpPr>
            <p:spPr>
              <a:xfrm>
                <a:off x="2224110" y="4182538"/>
                <a:ext cx="575206" cy="433272"/>
              </a:xfrm>
              <a:custGeom>
                <a:avLst/>
                <a:gdLst>
                  <a:gd name="connsiteX0" fmla="*/ 424516 w 575206"/>
                  <a:gd name="connsiteY0" fmla="*/ 0 h 433272"/>
                  <a:gd name="connsiteX1" fmla="*/ 160791 w 575206"/>
                  <a:gd name="connsiteY1" fmla="*/ 0 h 433272"/>
                  <a:gd name="connsiteX2" fmla="*/ 19508 w 575206"/>
                  <a:gd name="connsiteY2" fmla="*/ 141283 h 433272"/>
                  <a:gd name="connsiteX3" fmla="*/ 19508 w 575206"/>
                  <a:gd name="connsiteY3" fmla="*/ 235469 h 433272"/>
                  <a:gd name="connsiteX4" fmla="*/ 113694 w 575206"/>
                  <a:gd name="connsiteY4" fmla="*/ 235469 h 433272"/>
                  <a:gd name="connsiteX5" fmla="*/ 176685 w 575206"/>
                  <a:gd name="connsiteY5" fmla="*/ 172496 h 433272"/>
                  <a:gd name="connsiteX6" fmla="*/ 389789 w 575206"/>
                  <a:gd name="connsiteY6" fmla="*/ 172496 h 433272"/>
                  <a:gd name="connsiteX7" fmla="*/ 559601 w 575206"/>
                  <a:gd name="connsiteY7" fmla="*/ 342314 h 433272"/>
                  <a:gd name="connsiteX8" fmla="*/ 559601 w 575206"/>
                  <a:gd name="connsiteY8" fmla="*/ 417667 h 433272"/>
                  <a:gd name="connsiteX9" fmla="*/ 484248 w 575206"/>
                  <a:gd name="connsiteY9" fmla="*/ 417667 h 433272"/>
                  <a:gd name="connsiteX10" fmla="*/ 405677 w 575206"/>
                  <a:gd name="connsiteY10" fmla="*/ 339079 h 43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206" h="433272">
                    <a:moveTo>
                      <a:pt x="424516" y="0"/>
                    </a:moveTo>
                    <a:lnTo>
                      <a:pt x="160791" y="0"/>
                    </a:lnTo>
                    <a:lnTo>
                      <a:pt x="19508" y="141283"/>
                    </a:lnTo>
                    <a:cubicBezTo>
                      <a:pt x="-6503" y="167293"/>
                      <a:pt x="-6503" y="209459"/>
                      <a:pt x="19508" y="235469"/>
                    </a:cubicBezTo>
                    <a:cubicBezTo>
                      <a:pt x="45518" y="261480"/>
                      <a:pt x="87684" y="261480"/>
                      <a:pt x="113694" y="235469"/>
                    </a:cubicBezTo>
                    <a:lnTo>
                      <a:pt x="176685" y="172496"/>
                    </a:lnTo>
                    <a:cubicBezTo>
                      <a:pt x="235512" y="113629"/>
                      <a:pt x="330955" y="113646"/>
                      <a:pt x="389789" y="172496"/>
                    </a:cubicBezTo>
                    <a:lnTo>
                      <a:pt x="559601" y="342314"/>
                    </a:lnTo>
                    <a:cubicBezTo>
                      <a:pt x="580408" y="363121"/>
                      <a:pt x="580408" y="396860"/>
                      <a:pt x="559601" y="417667"/>
                    </a:cubicBezTo>
                    <a:cubicBezTo>
                      <a:pt x="538794" y="438474"/>
                      <a:pt x="505055" y="438474"/>
                      <a:pt x="484248" y="417667"/>
                    </a:cubicBezTo>
                    <a:lnTo>
                      <a:pt x="405677" y="339079"/>
                    </a:lnTo>
                  </a:path>
                </a:pathLst>
              </a:custGeom>
              <a:noFill/>
              <a:ln w="9525" cap="rnd">
                <a:solidFill>
                  <a:schemeClr val="accent1"/>
                </a:solidFill>
                <a:prstDash val="solid"/>
                <a:round/>
              </a:ln>
            </p:spPr>
            <p:txBody>
              <a:bodyPr rtlCol="0" anchor="ctr"/>
              <a:lstStyle/>
              <a:p>
                <a:endParaRPr lang="en-GB" dirty="0"/>
              </a:p>
            </p:txBody>
          </p:sp>
          <p:sp>
            <p:nvSpPr>
              <p:cNvPr id="127" name="Freeform: Shape 126">
                <a:extLst>
                  <a:ext uri="{FF2B5EF4-FFF2-40B4-BE49-F238E27FC236}">
                    <a16:creationId xmlns:a16="http://schemas.microsoft.com/office/drawing/2014/main" id="{AFB2FBBC-9BE0-4A3B-3D80-73256CDB34DA}"/>
                  </a:ext>
                </a:extLst>
              </p:cNvPr>
              <p:cNvSpPr/>
              <p:nvPr/>
            </p:nvSpPr>
            <p:spPr>
              <a:xfrm>
                <a:off x="1951629" y="4257885"/>
                <a:ext cx="37679" cy="37679"/>
              </a:xfrm>
              <a:custGeom>
                <a:avLst/>
                <a:gdLst>
                  <a:gd name="connsiteX0" fmla="*/ 37679 w 37679"/>
                  <a:gd name="connsiteY0" fmla="*/ 18840 h 37679"/>
                  <a:gd name="connsiteX1" fmla="*/ 18840 w 37679"/>
                  <a:gd name="connsiteY1" fmla="*/ 37679 h 37679"/>
                  <a:gd name="connsiteX2" fmla="*/ 0 w 37679"/>
                  <a:gd name="connsiteY2" fmla="*/ 18840 h 37679"/>
                  <a:gd name="connsiteX3" fmla="*/ 18840 w 37679"/>
                  <a:gd name="connsiteY3" fmla="*/ 0 h 37679"/>
                  <a:gd name="connsiteX4" fmla="*/ 37679 w 37679"/>
                  <a:gd name="connsiteY4" fmla="*/ 18840 h 3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79" h="37679">
                    <a:moveTo>
                      <a:pt x="37679" y="18840"/>
                    </a:moveTo>
                    <a:cubicBezTo>
                      <a:pt x="37679" y="29245"/>
                      <a:pt x="29244" y="37679"/>
                      <a:pt x="18840" y="37679"/>
                    </a:cubicBezTo>
                    <a:cubicBezTo>
                      <a:pt x="8435" y="37679"/>
                      <a:pt x="0" y="29244"/>
                      <a:pt x="0" y="18840"/>
                    </a:cubicBezTo>
                    <a:cubicBezTo>
                      <a:pt x="0" y="8435"/>
                      <a:pt x="8435" y="0"/>
                      <a:pt x="18840" y="0"/>
                    </a:cubicBezTo>
                    <a:cubicBezTo>
                      <a:pt x="29244" y="0"/>
                      <a:pt x="37679" y="8435"/>
                      <a:pt x="37679" y="18840"/>
                    </a:cubicBezTo>
                    <a:close/>
                  </a:path>
                </a:pathLst>
              </a:custGeom>
              <a:noFill/>
              <a:ln w="9525" cap="rnd">
                <a:solidFill>
                  <a:schemeClr val="accent1"/>
                </a:solidFill>
                <a:prstDash val="solid"/>
                <a:round/>
              </a:ln>
            </p:spPr>
            <p:txBody>
              <a:bodyPr rtlCol="0" anchor="ctr"/>
              <a:lstStyle/>
              <a:p>
                <a:endParaRPr lang="en-GB" dirty="0"/>
              </a:p>
            </p:txBody>
          </p:sp>
          <p:sp>
            <p:nvSpPr>
              <p:cNvPr id="128" name="Freeform: Shape 127">
                <a:extLst>
                  <a:ext uri="{FF2B5EF4-FFF2-40B4-BE49-F238E27FC236}">
                    <a16:creationId xmlns:a16="http://schemas.microsoft.com/office/drawing/2014/main" id="{42A58CED-E28D-C185-E586-EAFB3A22CED4}"/>
                  </a:ext>
                </a:extLst>
              </p:cNvPr>
              <p:cNvSpPr/>
              <p:nvPr/>
            </p:nvSpPr>
            <p:spPr>
              <a:xfrm>
                <a:off x="2855839" y="4257885"/>
                <a:ext cx="37679" cy="37679"/>
              </a:xfrm>
              <a:custGeom>
                <a:avLst/>
                <a:gdLst>
                  <a:gd name="connsiteX0" fmla="*/ 37679 w 37679"/>
                  <a:gd name="connsiteY0" fmla="*/ 18840 h 37679"/>
                  <a:gd name="connsiteX1" fmla="*/ 18840 w 37679"/>
                  <a:gd name="connsiteY1" fmla="*/ 37679 h 37679"/>
                  <a:gd name="connsiteX2" fmla="*/ 0 w 37679"/>
                  <a:gd name="connsiteY2" fmla="*/ 18840 h 37679"/>
                  <a:gd name="connsiteX3" fmla="*/ 18840 w 37679"/>
                  <a:gd name="connsiteY3" fmla="*/ 0 h 37679"/>
                  <a:gd name="connsiteX4" fmla="*/ 37679 w 37679"/>
                  <a:gd name="connsiteY4" fmla="*/ 18840 h 3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79" h="37679">
                    <a:moveTo>
                      <a:pt x="37679" y="18840"/>
                    </a:moveTo>
                    <a:cubicBezTo>
                      <a:pt x="37679" y="29245"/>
                      <a:pt x="29244" y="37679"/>
                      <a:pt x="18840" y="37679"/>
                    </a:cubicBezTo>
                    <a:cubicBezTo>
                      <a:pt x="8435" y="37679"/>
                      <a:pt x="0" y="29244"/>
                      <a:pt x="0" y="18840"/>
                    </a:cubicBezTo>
                    <a:cubicBezTo>
                      <a:pt x="0" y="8435"/>
                      <a:pt x="8435" y="0"/>
                      <a:pt x="18840" y="0"/>
                    </a:cubicBezTo>
                    <a:cubicBezTo>
                      <a:pt x="29244" y="0"/>
                      <a:pt x="37679" y="8435"/>
                      <a:pt x="37679" y="18840"/>
                    </a:cubicBezTo>
                    <a:close/>
                  </a:path>
                </a:pathLst>
              </a:custGeom>
              <a:noFill/>
              <a:ln w="9525" cap="rnd">
                <a:solidFill>
                  <a:schemeClr val="accent1"/>
                </a:solidFill>
                <a:prstDash val="solid"/>
                <a:round/>
              </a:ln>
            </p:spPr>
            <p:txBody>
              <a:bodyPr rtlCol="0" anchor="ctr"/>
              <a:lstStyle/>
              <a:p>
                <a:endParaRPr lang="en-GB" dirty="0"/>
              </a:p>
            </p:txBody>
          </p:sp>
        </p:grpSp>
        <p:pic>
          <p:nvPicPr>
            <p:cNvPr id="40" name="Picture 39" descr="A black and white logo&#10;&#10;Description automatically generated with medium confidence">
              <a:extLst>
                <a:ext uri="{FF2B5EF4-FFF2-40B4-BE49-F238E27FC236}">
                  <a16:creationId xmlns:a16="http://schemas.microsoft.com/office/drawing/2014/main" id="{DFE35D41-44E9-425E-BDDD-D2935505ECB8}"/>
                </a:ext>
              </a:extLst>
            </p:cNvPr>
            <p:cNvPicPr>
              <a:picLocks noChangeAspect="1"/>
            </p:cNvPicPr>
            <p:nvPr/>
          </p:nvPicPr>
          <p:blipFill>
            <a:blip r:embed="rId4"/>
            <a:stretch>
              <a:fillRect/>
            </a:stretch>
          </p:blipFill>
          <p:spPr>
            <a:xfrm>
              <a:off x="6145210" y="3893836"/>
              <a:ext cx="1908305" cy="496365"/>
            </a:xfrm>
            <a:prstGeom prst="rect">
              <a:avLst/>
            </a:prstGeom>
          </p:spPr>
        </p:pic>
        <p:pic>
          <p:nvPicPr>
            <p:cNvPr id="42" name="Picture 41" descr="A black background with white text&#10;&#10;Description automatically generated">
              <a:extLst>
                <a:ext uri="{FF2B5EF4-FFF2-40B4-BE49-F238E27FC236}">
                  <a16:creationId xmlns:a16="http://schemas.microsoft.com/office/drawing/2014/main" id="{B797DBA2-ACBB-7631-77EE-44FD15018CA5}"/>
                </a:ext>
              </a:extLst>
            </p:cNvPr>
            <p:cNvPicPr>
              <a:picLocks noChangeAspect="1"/>
            </p:cNvPicPr>
            <p:nvPr/>
          </p:nvPicPr>
          <p:blipFill>
            <a:blip r:embed="rId5"/>
            <a:stretch>
              <a:fillRect/>
            </a:stretch>
          </p:blipFill>
          <p:spPr>
            <a:xfrm>
              <a:off x="4804166" y="3481957"/>
              <a:ext cx="1143649" cy="329598"/>
            </a:xfrm>
            <a:prstGeom prst="rect">
              <a:avLst/>
            </a:prstGeom>
          </p:spPr>
        </p:pic>
        <p:pic>
          <p:nvPicPr>
            <p:cNvPr id="44" name="Picture 43" descr="A black background with white text&#10;&#10;Description automatically generated">
              <a:extLst>
                <a:ext uri="{FF2B5EF4-FFF2-40B4-BE49-F238E27FC236}">
                  <a16:creationId xmlns:a16="http://schemas.microsoft.com/office/drawing/2014/main" id="{7856385F-3AF1-65F3-408A-073A9208AE05}"/>
                </a:ext>
              </a:extLst>
            </p:cNvPr>
            <p:cNvPicPr>
              <a:picLocks noChangeAspect="1"/>
            </p:cNvPicPr>
            <p:nvPr/>
          </p:nvPicPr>
          <p:blipFill>
            <a:blip r:embed="rId6"/>
            <a:stretch>
              <a:fillRect/>
            </a:stretch>
          </p:blipFill>
          <p:spPr>
            <a:xfrm>
              <a:off x="5452049" y="5532135"/>
              <a:ext cx="1143649" cy="329598"/>
            </a:xfrm>
            <a:prstGeom prst="rect">
              <a:avLst/>
            </a:prstGeom>
          </p:spPr>
        </p:pic>
        <p:pic>
          <p:nvPicPr>
            <p:cNvPr id="46" name="Picture 45" descr="A black and white text on a black background&#10;&#10;Description automatically generated">
              <a:extLst>
                <a:ext uri="{FF2B5EF4-FFF2-40B4-BE49-F238E27FC236}">
                  <a16:creationId xmlns:a16="http://schemas.microsoft.com/office/drawing/2014/main" id="{E71C7865-B721-CAC3-9D23-0D5D94AAB0A2}"/>
                </a:ext>
              </a:extLst>
            </p:cNvPr>
            <p:cNvPicPr>
              <a:picLocks noChangeAspect="1"/>
            </p:cNvPicPr>
            <p:nvPr/>
          </p:nvPicPr>
          <p:blipFill>
            <a:blip r:embed="rId7"/>
            <a:stretch>
              <a:fillRect/>
            </a:stretch>
          </p:blipFill>
          <p:spPr>
            <a:xfrm>
              <a:off x="7617635" y="5532135"/>
              <a:ext cx="1143649" cy="329598"/>
            </a:xfrm>
            <a:prstGeom prst="rect">
              <a:avLst/>
            </a:prstGeom>
          </p:spPr>
        </p:pic>
        <p:pic>
          <p:nvPicPr>
            <p:cNvPr id="48" name="Picture 47" descr="A black background with white text&#10;&#10;Description automatically generated">
              <a:extLst>
                <a:ext uri="{FF2B5EF4-FFF2-40B4-BE49-F238E27FC236}">
                  <a16:creationId xmlns:a16="http://schemas.microsoft.com/office/drawing/2014/main" id="{EE527734-7ADE-D768-5672-4523A2DF5135}"/>
                </a:ext>
              </a:extLst>
            </p:cNvPr>
            <p:cNvPicPr>
              <a:picLocks noChangeAspect="1"/>
            </p:cNvPicPr>
            <p:nvPr/>
          </p:nvPicPr>
          <p:blipFill>
            <a:blip r:embed="rId8"/>
            <a:stretch>
              <a:fillRect/>
            </a:stretch>
          </p:blipFill>
          <p:spPr>
            <a:xfrm>
              <a:off x="8253338" y="3481957"/>
              <a:ext cx="1143649" cy="329598"/>
            </a:xfrm>
            <a:prstGeom prst="rect">
              <a:avLst/>
            </a:prstGeom>
          </p:spPr>
        </p:pic>
        <p:pic>
          <p:nvPicPr>
            <p:cNvPr id="57" name="Picture 56" descr="A black background with white text&#10;&#10;Description automatically generated">
              <a:extLst>
                <a:ext uri="{FF2B5EF4-FFF2-40B4-BE49-F238E27FC236}">
                  <a16:creationId xmlns:a16="http://schemas.microsoft.com/office/drawing/2014/main" id="{C33FEC5F-35B4-D757-3779-DAD796FE1BF2}"/>
                </a:ext>
              </a:extLst>
            </p:cNvPr>
            <p:cNvPicPr>
              <a:picLocks noChangeAspect="1"/>
            </p:cNvPicPr>
            <p:nvPr/>
          </p:nvPicPr>
          <p:blipFill>
            <a:blip r:embed="rId9"/>
            <a:stretch>
              <a:fillRect/>
            </a:stretch>
          </p:blipFill>
          <p:spPr>
            <a:xfrm>
              <a:off x="6539166" y="2204989"/>
              <a:ext cx="1142229" cy="329598"/>
            </a:xfrm>
            <a:prstGeom prst="rect">
              <a:avLst/>
            </a:prstGeom>
          </p:spPr>
        </p:pic>
      </p:grpSp>
    </p:spTree>
    <p:extLst>
      <p:ext uri="{BB962C8B-B14F-4D97-AF65-F5344CB8AC3E}">
        <p14:creationId xmlns:p14="http://schemas.microsoft.com/office/powerpoint/2010/main" val="414753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p:txBody>
          <a:bodyPr/>
          <a:lstStyle/>
          <a:p>
            <a:r>
              <a:rPr lang="en-GB" dirty="0"/>
              <a:t>Our investment in you</a:t>
            </a:r>
          </a:p>
        </p:txBody>
      </p:sp>
      <p:sp>
        <p:nvSpPr>
          <p:cNvPr id="17" name="Content Placeholder 16">
            <a:extLst>
              <a:ext uri="{FF2B5EF4-FFF2-40B4-BE49-F238E27FC236}">
                <a16:creationId xmlns:a16="http://schemas.microsoft.com/office/drawing/2014/main" id="{960172B7-0765-EB29-1997-70B32226F00E}"/>
              </a:ext>
            </a:extLst>
          </p:cNvPr>
          <p:cNvSpPr>
            <a:spLocks noGrp="1"/>
          </p:cNvSpPr>
          <p:nvPr>
            <p:ph idx="1"/>
          </p:nvPr>
        </p:nvSpPr>
        <p:spPr/>
        <p:txBody>
          <a:bodyPr/>
          <a:lstStyle/>
          <a:p>
            <a:pPr>
              <a:spcBef>
                <a:spcPts val="600"/>
              </a:spcBef>
              <a:spcAft>
                <a:spcPts val="0"/>
              </a:spcAft>
            </a:pPr>
            <a:r>
              <a:rPr lang="en-GB" sz="1300" b="1" dirty="0">
                <a:solidFill>
                  <a:schemeClr val="accent1"/>
                </a:solidFill>
              </a:rPr>
              <a:t>Talent Spotting our Future Leaders</a:t>
            </a:r>
          </a:p>
          <a:p>
            <a:pPr>
              <a:spcBef>
                <a:spcPts val="600"/>
              </a:spcBef>
              <a:spcAft>
                <a:spcPts val="0"/>
              </a:spcAft>
            </a:pPr>
            <a:r>
              <a:rPr lang="en-GB" dirty="0"/>
              <a:t>Our Talent Pathway supports the professional development of staff within the trust. We identify leadership talent and leadership needs for future succession planning – ensuring relevant and practical leadership development opportunities for staff.</a:t>
            </a:r>
          </a:p>
          <a:p>
            <a:pPr>
              <a:spcBef>
                <a:spcPts val="600"/>
              </a:spcBef>
            </a:pPr>
            <a:r>
              <a:rPr lang="en-GB" dirty="0"/>
              <a:t>Our talent management programme and our Career Development Pathways provide a framework for the discussion of your leadership journey and the professional learning you can access along the way.</a:t>
            </a:r>
          </a:p>
          <a:p>
            <a:pPr>
              <a:spcBef>
                <a:spcPts val="600"/>
              </a:spcBef>
              <a:spcAft>
                <a:spcPts val="0"/>
              </a:spcAft>
            </a:pPr>
            <a:br>
              <a:rPr lang="en-GB" dirty="0"/>
            </a:br>
            <a:r>
              <a:rPr lang="en-GB" sz="1300" b="1" dirty="0">
                <a:solidFill>
                  <a:schemeClr val="accent1"/>
                </a:solidFill>
              </a:rPr>
              <a:t>Talent Contract</a:t>
            </a:r>
          </a:p>
          <a:p>
            <a:pPr>
              <a:spcBef>
                <a:spcPts val="600"/>
              </a:spcBef>
              <a:spcAft>
                <a:spcPts val="0"/>
              </a:spcAft>
            </a:pPr>
            <a:r>
              <a:rPr lang="en-GB" dirty="0"/>
              <a:t>The Talent contract is a promise; a covenant between yourself and the trust that the Trust will do its’ very best to support and develop you professionally. The Contract describes a variety of Professional development opportunities and encourages you to identify and pursue your training needs.</a:t>
            </a:r>
          </a:p>
        </p:txBody>
      </p:sp>
      <p:sp>
        <p:nvSpPr>
          <p:cNvPr id="12" name="Text Placeholder 11">
            <a:extLst>
              <a:ext uri="{FF2B5EF4-FFF2-40B4-BE49-F238E27FC236}">
                <a16:creationId xmlns:a16="http://schemas.microsoft.com/office/drawing/2014/main" id="{C830D24B-76B2-D1E6-10BA-DA10EB5E73FA}"/>
              </a:ext>
            </a:extLst>
          </p:cNvPr>
          <p:cNvSpPr>
            <a:spLocks noGrp="1"/>
          </p:cNvSpPr>
          <p:nvPr>
            <p:ph type="body" sz="quarter" idx="11"/>
          </p:nvPr>
        </p:nvSpPr>
        <p:spPr/>
        <p:txBody>
          <a:bodyPr/>
          <a:lstStyle/>
          <a:p>
            <a:r>
              <a:rPr lang="en-GB" dirty="0"/>
              <a:t>We believe successful creative lifelong learners participate in a journey of self-discovery. They know how to learn, acquire skills </a:t>
            </a:r>
            <a:br>
              <a:rPr lang="en-GB" dirty="0"/>
            </a:br>
            <a:r>
              <a:rPr lang="en-GB" dirty="0"/>
              <a:t>and feel safe to take risks with confidence and courage.</a:t>
            </a:r>
          </a:p>
        </p:txBody>
      </p:sp>
      <p:pic>
        <p:nvPicPr>
          <p:cNvPr id="15" name="Picture Placeholder 14" descr="A person and a child in a classroom&#10;&#10;Description automatically generated">
            <a:extLst>
              <a:ext uri="{FF2B5EF4-FFF2-40B4-BE49-F238E27FC236}">
                <a16:creationId xmlns:a16="http://schemas.microsoft.com/office/drawing/2014/main" id="{F87617FF-EAA1-76CE-2E81-778F6A4D125A}"/>
              </a:ext>
            </a:extLst>
          </p:cNvPr>
          <p:cNvPicPr>
            <a:picLocks noGrp="1" noChangeAspect="1"/>
          </p:cNvPicPr>
          <p:nvPr>
            <p:ph type="pic" sz="quarter" idx="12"/>
          </p:nvPr>
        </p:nvPicPr>
        <p:blipFill>
          <a:blip r:embed="rId2"/>
          <a:srcRect t="2047" b="2047"/>
          <a:stretch>
            <a:fillRect/>
          </a:stretch>
        </p:blipFill>
        <p:spPr/>
      </p:pic>
    </p:spTree>
    <p:extLst>
      <p:ext uri="{BB962C8B-B14F-4D97-AF65-F5344CB8AC3E}">
        <p14:creationId xmlns:p14="http://schemas.microsoft.com/office/powerpoint/2010/main" val="2127136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323DF9E-5541-CF0E-7E85-727277E3FD01}"/>
              </a:ext>
            </a:extLst>
          </p:cNvPr>
          <p:cNvGrpSpPr/>
          <p:nvPr/>
        </p:nvGrpSpPr>
        <p:grpSpPr>
          <a:xfrm>
            <a:off x="5719981" y="1750083"/>
            <a:ext cx="4480968" cy="6336967"/>
            <a:chOff x="2903133" y="162638"/>
            <a:chExt cx="5115555" cy="7234398"/>
          </a:xfrm>
        </p:grpSpPr>
        <p:pic>
          <p:nvPicPr>
            <p:cNvPr id="23" name="Picture 22" descr="A colorful circle with white text and a heart&#10;&#10;Description automatically generated">
              <a:extLst>
                <a:ext uri="{FF2B5EF4-FFF2-40B4-BE49-F238E27FC236}">
                  <a16:creationId xmlns:a16="http://schemas.microsoft.com/office/drawing/2014/main" id="{1849A717-5D3D-32B4-7BBC-0549291E5B24}"/>
                </a:ext>
              </a:extLst>
            </p:cNvPr>
            <p:cNvPicPr>
              <a:picLocks noChangeAspect="1"/>
            </p:cNvPicPr>
            <p:nvPr/>
          </p:nvPicPr>
          <p:blipFill>
            <a:blip r:embed="rId2"/>
            <a:stretch>
              <a:fillRect/>
            </a:stretch>
          </p:blipFill>
          <p:spPr>
            <a:xfrm>
              <a:off x="2903133" y="162638"/>
              <a:ext cx="5115555" cy="7234398"/>
            </a:xfrm>
            <a:prstGeom prst="rect">
              <a:avLst/>
            </a:prstGeom>
          </p:spPr>
        </p:pic>
        <p:sp>
          <p:nvSpPr>
            <p:cNvPr id="37" name="Freeform: Shape 36">
              <a:extLst>
                <a:ext uri="{FF2B5EF4-FFF2-40B4-BE49-F238E27FC236}">
                  <a16:creationId xmlns:a16="http://schemas.microsoft.com/office/drawing/2014/main" id="{07315390-2072-77AF-F1AC-8818FAD82801}"/>
                </a:ext>
              </a:extLst>
            </p:cNvPr>
            <p:cNvSpPr/>
            <p:nvPr/>
          </p:nvSpPr>
          <p:spPr>
            <a:xfrm>
              <a:off x="4822330" y="4092201"/>
              <a:ext cx="1196021" cy="347680"/>
            </a:xfrm>
            <a:custGeom>
              <a:avLst/>
              <a:gdLst>
                <a:gd name="connsiteX0" fmla="*/ 0 w 1196021"/>
                <a:gd name="connsiteY0" fmla="*/ 0 h 347680"/>
                <a:gd name="connsiteX1" fmla="*/ 1196021 w 1196021"/>
                <a:gd name="connsiteY1" fmla="*/ 0 h 347680"/>
                <a:gd name="connsiteX2" fmla="*/ 1143869 w 1196021"/>
                <a:gd name="connsiteY2" fmla="*/ 100827 h 347680"/>
                <a:gd name="connsiteX3" fmla="*/ 768374 w 1196021"/>
                <a:gd name="connsiteY3" fmla="*/ 347680 h 347680"/>
                <a:gd name="connsiteX4" fmla="*/ 281621 w 1196021"/>
                <a:gd name="connsiteY4" fmla="*/ 205131 h 347680"/>
                <a:gd name="connsiteX5" fmla="*/ 246853 w 1196021"/>
                <a:gd name="connsiteY5" fmla="*/ 194701 h 347680"/>
                <a:gd name="connsiteX6" fmla="*/ 104304 w 1196021"/>
                <a:gd name="connsiteY6" fmla="*/ 142549 h 347680"/>
                <a:gd name="connsiteX7" fmla="*/ 0 w 1196021"/>
                <a:gd name="connsiteY7" fmla="*/ 0 h 34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6021" h="347680">
                  <a:moveTo>
                    <a:pt x="0" y="0"/>
                  </a:moveTo>
                  <a:lnTo>
                    <a:pt x="1196021" y="0"/>
                  </a:lnTo>
                  <a:lnTo>
                    <a:pt x="1143869" y="100827"/>
                  </a:lnTo>
                  <a:lnTo>
                    <a:pt x="768374" y="347680"/>
                  </a:lnTo>
                  <a:lnTo>
                    <a:pt x="281621" y="205131"/>
                  </a:lnTo>
                  <a:lnTo>
                    <a:pt x="246853" y="194701"/>
                  </a:lnTo>
                  <a:lnTo>
                    <a:pt x="104304" y="142549"/>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Picture 40" descr="A black and white sign with grey letters&#10;&#10;Description automatically generated">
              <a:extLst>
                <a:ext uri="{FF2B5EF4-FFF2-40B4-BE49-F238E27FC236}">
                  <a16:creationId xmlns:a16="http://schemas.microsoft.com/office/drawing/2014/main" id="{9BF3F333-76C8-209B-FE5A-F683395DD28D}"/>
                </a:ext>
              </a:extLst>
            </p:cNvPr>
            <p:cNvPicPr>
              <a:picLocks noChangeAspect="1"/>
            </p:cNvPicPr>
            <p:nvPr/>
          </p:nvPicPr>
          <p:blipFill>
            <a:blip r:embed="rId3"/>
            <a:stretch>
              <a:fillRect/>
            </a:stretch>
          </p:blipFill>
          <p:spPr>
            <a:xfrm>
              <a:off x="4871565" y="4085430"/>
              <a:ext cx="1105061" cy="289367"/>
            </a:xfrm>
            <a:prstGeom prst="rect">
              <a:avLst/>
            </a:prstGeom>
          </p:spPr>
        </p:pic>
      </p:grpSp>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a:xfrm>
            <a:off x="436563" y="431800"/>
            <a:ext cx="5051941" cy="498598"/>
          </a:xfrm>
        </p:spPr>
        <p:txBody>
          <a:bodyPr/>
          <a:lstStyle/>
          <a:p>
            <a:r>
              <a:rPr lang="en-GB" dirty="0"/>
              <a:t>Our investment in you</a:t>
            </a:r>
          </a:p>
        </p:txBody>
      </p:sp>
      <p:sp>
        <p:nvSpPr>
          <p:cNvPr id="17" name="Content Placeholder 16">
            <a:extLst>
              <a:ext uri="{FF2B5EF4-FFF2-40B4-BE49-F238E27FC236}">
                <a16:creationId xmlns:a16="http://schemas.microsoft.com/office/drawing/2014/main" id="{960172B7-0765-EB29-1997-70B32226F00E}"/>
              </a:ext>
            </a:extLst>
          </p:cNvPr>
          <p:cNvSpPr>
            <a:spLocks noGrp="1"/>
          </p:cNvSpPr>
          <p:nvPr>
            <p:ph idx="1"/>
          </p:nvPr>
        </p:nvSpPr>
        <p:spPr>
          <a:xfrm>
            <a:off x="436562" y="1295399"/>
            <a:ext cx="4909343" cy="5122785"/>
          </a:xfrm>
        </p:spPr>
        <p:txBody>
          <a:bodyPr/>
          <a:lstStyle/>
          <a:p>
            <a:r>
              <a:rPr lang="en-GB" dirty="0"/>
              <a:t>We really care about employee wellbeing and our commitment is set out in our Wellbeing Policy and Charter. This commitment is underpinned by our four pillars of wellbeing;</a:t>
            </a:r>
          </a:p>
          <a:p>
            <a:pPr marL="0" lvl="1" indent="0">
              <a:spcBef>
                <a:spcPts val="600"/>
              </a:spcBef>
              <a:buNone/>
            </a:pPr>
            <a:r>
              <a:rPr lang="en-GB" sz="1300" b="1" dirty="0">
                <a:solidFill>
                  <a:schemeClr val="accent1"/>
                </a:solidFill>
              </a:rPr>
              <a:t>Emotional</a:t>
            </a:r>
            <a:r>
              <a:rPr lang="en-GB" sz="1300" dirty="0">
                <a:solidFill>
                  <a:schemeClr val="accent1"/>
                </a:solidFill>
              </a:rPr>
              <a:t> </a:t>
            </a:r>
            <a:br>
              <a:rPr lang="en-GB" dirty="0">
                <a:solidFill>
                  <a:schemeClr val="accent1"/>
                </a:solidFill>
              </a:rPr>
            </a:br>
            <a:r>
              <a:rPr lang="en-GB" dirty="0"/>
              <a:t>Some examples include a robust induction programme, Trust newsletter, professional performance reviews(appraisal) and line manager check-in meeting. We have clear policies and procedures relating to all aspects of your employment and we carry out an annual well-being survey to gauge the health of our staff.</a:t>
            </a:r>
          </a:p>
          <a:p>
            <a:pPr marL="0" lvl="1" indent="0">
              <a:spcBef>
                <a:spcPts val="600"/>
              </a:spcBef>
              <a:buNone/>
            </a:pPr>
            <a:r>
              <a:rPr lang="en-GB" sz="1300" b="1" dirty="0">
                <a:solidFill>
                  <a:schemeClr val="accent1"/>
                </a:solidFill>
              </a:rPr>
              <a:t>Physical </a:t>
            </a:r>
            <a:br>
              <a:rPr lang="en-GB" b="1" dirty="0"/>
            </a:br>
            <a:r>
              <a:rPr lang="en-GB" dirty="0"/>
              <a:t>We are blessed that our schools are located in beautiful Shropshire market towns and /or rural locations. We can offer discounted local gyms and onsite facilities in our secondary schools.</a:t>
            </a:r>
          </a:p>
          <a:p>
            <a:pPr marL="0" lvl="1" indent="0">
              <a:spcBef>
                <a:spcPts val="600"/>
              </a:spcBef>
              <a:buNone/>
            </a:pPr>
            <a:r>
              <a:rPr lang="en-GB" sz="1300" b="1" dirty="0">
                <a:solidFill>
                  <a:schemeClr val="accent1"/>
                </a:solidFill>
              </a:rPr>
              <a:t>Financial </a:t>
            </a:r>
            <a:br>
              <a:rPr lang="en-GB" dirty="0"/>
            </a:br>
            <a:r>
              <a:rPr lang="en-GB" dirty="0"/>
              <a:t>We offer membership to two great pension schemes; Local government pension scheme and Teachers’ pension scheme. Our terms and conditions are aligned to Burgundy Book &amp;School Teachers Pay &amp; Conditions Document (teachers) and NJC Green Book (associate staff). We also recognise continuous service for sickness, maternity and annual leave entitlements for those transferring under the Redundancy payments (local government) Modification Order (RPMO).</a:t>
            </a:r>
          </a:p>
          <a:p>
            <a:pPr marL="0" lvl="1" indent="0">
              <a:spcBef>
                <a:spcPts val="600"/>
              </a:spcBef>
              <a:buNone/>
            </a:pPr>
            <a:r>
              <a:rPr lang="en-GB" sz="1300" b="1" dirty="0">
                <a:solidFill>
                  <a:schemeClr val="accent1"/>
                </a:solidFill>
              </a:rPr>
              <a:t>Social </a:t>
            </a:r>
            <a:br>
              <a:rPr lang="en-GB" b="1" dirty="0"/>
            </a:br>
            <a:r>
              <a:rPr lang="en-GB" dirty="0"/>
              <a:t>Encouragement of great working relationships and sense of belonging through team building events, PD days, end of term events and Trust Awards evening.</a:t>
            </a:r>
          </a:p>
        </p:txBody>
      </p:sp>
      <p:sp>
        <p:nvSpPr>
          <p:cNvPr id="19" name="Text Placeholder 4">
            <a:extLst>
              <a:ext uri="{FF2B5EF4-FFF2-40B4-BE49-F238E27FC236}">
                <a16:creationId xmlns:a16="http://schemas.microsoft.com/office/drawing/2014/main" id="{36D57190-21F1-35AF-724B-F43A0245B057}"/>
              </a:ext>
            </a:extLst>
          </p:cNvPr>
          <p:cNvSpPr txBox="1">
            <a:spLocks/>
          </p:cNvSpPr>
          <p:nvPr/>
        </p:nvSpPr>
        <p:spPr>
          <a:xfrm>
            <a:off x="8875682" y="431799"/>
            <a:ext cx="1379567" cy="1378435"/>
          </a:xfrm>
          <a:prstGeom prst="ellipse">
            <a:avLst/>
          </a:prstGeom>
          <a:solidFill>
            <a:schemeClr val="accent1"/>
          </a:solidFill>
        </p:spPr>
        <p:txBody>
          <a:bodyPr lIns="36000" tIns="0" rIns="36000" bIns="0" anchor="ctr"/>
          <a:lstStyle>
            <a:lvl1pPr marL="0" indent="0" algn="ctr" defTabSz="801929" rtl="0" eaLnBrk="1" latinLnBrk="0" hangingPunct="1">
              <a:lnSpc>
                <a:spcPct val="120000"/>
              </a:lnSpc>
              <a:spcBef>
                <a:spcPts val="0"/>
              </a:spcBef>
              <a:buFont typeface="Arial" panose="020B0604020202020204" pitchFamily="34" charset="0"/>
              <a:buNone/>
              <a:defRPr sz="1200" b="0" kern="1200">
                <a:solidFill>
                  <a:schemeClr val="tx1"/>
                </a:solidFill>
                <a:latin typeface="Merriweather" panose="00000500000000000000" pitchFamily="2" charset="0"/>
                <a:ea typeface="+mn-ea"/>
                <a:cs typeface="+mn-cs"/>
              </a:defRPr>
            </a:lvl1pPr>
            <a:lvl2pPr marL="179388" indent="-179388" algn="l" defTabSz="801929" rtl="0" eaLnBrk="1" latinLnBrk="0" hangingPunct="1">
              <a:lnSpc>
                <a:spcPct val="100000"/>
              </a:lnSpc>
              <a:spcBef>
                <a:spcPts val="0"/>
              </a:spcBef>
              <a:buClr>
                <a:schemeClr val="accent1"/>
              </a:buClr>
              <a:buFont typeface="Arial" panose="020B0604020202020204" pitchFamily="34" charset="0"/>
              <a:buChar char="•"/>
              <a:defRPr sz="1200" kern="1200">
                <a:solidFill>
                  <a:schemeClr val="bg1"/>
                </a:solidFill>
                <a:latin typeface="+mn-lt"/>
                <a:ea typeface="+mn-ea"/>
                <a:cs typeface="+mn-cs"/>
              </a:defRPr>
            </a:lvl2pPr>
            <a:lvl3pPr marL="360363" indent="-180975" algn="l" defTabSz="801929" rtl="0" eaLnBrk="1" latinLnBrk="0" hangingPunct="1">
              <a:lnSpc>
                <a:spcPct val="100000"/>
              </a:lnSpc>
              <a:spcBef>
                <a:spcPts val="0"/>
              </a:spcBef>
              <a:buFont typeface="Arial Nova" pitchFamily="2" charset="0"/>
              <a:buChar char="−"/>
              <a:defRPr sz="1200" kern="1200">
                <a:solidFill>
                  <a:schemeClr val="bg1"/>
                </a:solidFill>
                <a:latin typeface="+mn-lt"/>
                <a:ea typeface="+mn-ea"/>
                <a:cs typeface="+mn-cs"/>
              </a:defRPr>
            </a:lvl3pPr>
            <a:lvl4pPr marL="540000" indent="-180000" algn="l" defTabSz="801929" rtl="0" eaLnBrk="1" latinLnBrk="0" hangingPunct="1">
              <a:lnSpc>
                <a:spcPct val="100000"/>
              </a:lnSpc>
              <a:spcBef>
                <a:spcPts val="0"/>
              </a:spcBef>
              <a:buFont typeface="Arial" panose="020B0604020202020204" pitchFamily="34" charset="0"/>
              <a:buChar char="•"/>
              <a:defRPr sz="1200" kern="1200">
                <a:solidFill>
                  <a:schemeClr val="bg1"/>
                </a:solidFill>
                <a:latin typeface="+mn-lt"/>
                <a:ea typeface="+mn-ea"/>
                <a:cs typeface="+mn-cs"/>
              </a:defRPr>
            </a:lvl4pPr>
            <a:lvl5pPr marL="720000" indent="-180975" algn="l" defTabSz="801929" rtl="0" eaLnBrk="1" latinLnBrk="0" hangingPunct="1">
              <a:lnSpc>
                <a:spcPct val="100000"/>
              </a:lnSpc>
              <a:spcBef>
                <a:spcPts val="0"/>
              </a:spcBef>
              <a:buFont typeface="Arial Nova" pitchFamily="2" charset="0"/>
              <a:buChar char="−"/>
              <a:defRPr sz="12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nSpc>
                <a:spcPct val="110000"/>
              </a:lnSpc>
            </a:pPr>
            <a:r>
              <a:rPr lang="en-GB" sz="1100" dirty="0"/>
              <a:t>Generous non-contact time for staff</a:t>
            </a:r>
          </a:p>
        </p:txBody>
      </p:sp>
      <p:sp>
        <p:nvSpPr>
          <p:cNvPr id="45" name="Content Placeholder 16">
            <a:extLst>
              <a:ext uri="{FF2B5EF4-FFF2-40B4-BE49-F238E27FC236}">
                <a16:creationId xmlns:a16="http://schemas.microsoft.com/office/drawing/2014/main" id="{799BC935-8EC8-8AB6-0001-432591B5961F}"/>
              </a:ext>
            </a:extLst>
          </p:cNvPr>
          <p:cNvSpPr txBox="1">
            <a:spLocks/>
          </p:cNvSpPr>
          <p:nvPr/>
        </p:nvSpPr>
        <p:spPr>
          <a:xfrm>
            <a:off x="5616465" y="1269032"/>
            <a:ext cx="4638783" cy="1569489"/>
          </a:xfrm>
          <a:prstGeom prst="rect">
            <a:avLst/>
          </a:prstGeom>
        </p:spPr>
        <p:txBody>
          <a:bodyPr vert="horz" lIns="0" tIns="0" rIns="0" bIns="0" rtlCol="0" anchor="t">
            <a:noAutofit/>
          </a:bodyPr>
          <a:lstStyle>
            <a:lvl1pPr marL="0" indent="0" algn="l" defTabSz="801929" rtl="0" eaLnBrk="1" latinLnBrk="0" hangingPunct="1">
              <a:lnSpc>
                <a:spcPct val="120000"/>
              </a:lnSpc>
              <a:spcBef>
                <a:spcPts val="0"/>
              </a:spcBef>
              <a:spcAft>
                <a:spcPts val="600"/>
              </a:spcAft>
              <a:buFont typeface="Arial" panose="020B0604020202020204" pitchFamily="34" charset="0"/>
              <a:buNone/>
              <a:defRPr sz="1200" kern="1200">
                <a:solidFill>
                  <a:schemeClr val="bg1"/>
                </a:solidFill>
                <a:latin typeface="+mn-lt"/>
                <a:ea typeface="+mn-ea"/>
                <a:cs typeface="+mn-cs"/>
              </a:defRPr>
            </a:lvl1pPr>
            <a:lvl2pPr marL="179388" indent="-179388" algn="l" defTabSz="801929" rtl="0" eaLnBrk="1" latinLnBrk="0" hangingPunct="1">
              <a:lnSpc>
                <a:spcPct val="120000"/>
              </a:lnSpc>
              <a:spcBef>
                <a:spcPts val="0"/>
              </a:spcBef>
              <a:spcAft>
                <a:spcPts val="600"/>
              </a:spcAft>
              <a:buClr>
                <a:schemeClr val="accent1"/>
              </a:buClr>
              <a:buFont typeface="Arial" panose="020B0604020202020204" pitchFamily="34" charset="0"/>
              <a:buChar char="•"/>
              <a:defRPr sz="1200" kern="1200">
                <a:solidFill>
                  <a:schemeClr val="bg1"/>
                </a:solidFill>
                <a:latin typeface="+mn-lt"/>
                <a:ea typeface="+mn-ea"/>
                <a:cs typeface="+mn-cs"/>
              </a:defRPr>
            </a:lvl2pPr>
            <a:lvl3pPr marL="360363" indent="-180975" algn="l" defTabSz="801929" rtl="0" eaLnBrk="1" latinLnBrk="0" hangingPunct="1">
              <a:lnSpc>
                <a:spcPct val="120000"/>
              </a:lnSpc>
              <a:spcBef>
                <a:spcPts val="0"/>
              </a:spcBef>
              <a:spcAft>
                <a:spcPts val="600"/>
              </a:spcAft>
              <a:buFont typeface="Arial Nova" pitchFamily="2" charset="0"/>
              <a:buChar char="−"/>
              <a:defRPr sz="1200" kern="1200">
                <a:solidFill>
                  <a:schemeClr val="bg1"/>
                </a:solidFill>
                <a:latin typeface="+mn-lt"/>
                <a:ea typeface="+mn-ea"/>
                <a:cs typeface="+mn-cs"/>
              </a:defRPr>
            </a:lvl3pPr>
            <a:lvl4pPr marL="540000" indent="-180000" algn="l" defTabSz="801929" rtl="0" eaLnBrk="1" latinLnBrk="0" hangingPunct="1">
              <a:lnSpc>
                <a:spcPct val="120000"/>
              </a:lnSpc>
              <a:spcBef>
                <a:spcPts val="0"/>
              </a:spcBef>
              <a:spcAft>
                <a:spcPts val="600"/>
              </a:spcAft>
              <a:buFont typeface="Arial" panose="020B0604020202020204" pitchFamily="34" charset="0"/>
              <a:buChar char="•"/>
              <a:defRPr sz="1200" kern="1200">
                <a:solidFill>
                  <a:schemeClr val="bg1"/>
                </a:solidFill>
                <a:latin typeface="+mn-lt"/>
                <a:ea typeface="+mn-ea"/>
                <a:cs typeface="+mn-cs"/>
              </a:defRPr>
            </a:lvl4pPr>
            <a:lvl5pPr marL="720000" indent="-180975" algn="l" defTabSz="801929" rtl="0" eaLnBrk="1" latinLnBrk="0" hangingPunct="1">
              <a:lnSpc>
                <a:spcPct val="120000"/>
              </a:lnSpc>
              <a:spcBef>
                <a:spcPts val="0"/>
              </a:spcBef>
              <a:spcAft>
                <a:spcPts val="600"/>
              </a:spcAft>
              <a:buFont typeface="Arial Nova" pitchFamily="2" charset="0"/>
              <a:buChar char="−"/>
              <a:defRPr sz="12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en-GB" sz="1300" b="1" dirty="0">
                <a:solidFill>
                  <a:schemeClr val="accent1"/>
                </a:solidFill>
              </a:rPr>
              <a:t>Wellbeing Offer</a:t>
            </a:r>
            <a:br>
              <a:rPr lang="en-GB" sz="1100" b="1" dirty="0">
                <a:solidFill>
                  <a:schemeClr val="accent1"/>
                </a:solidFill>
              </a:rPr>
            </a:br>
            <a:r>
              <a:rPr lang="en-GB" sz="1100" dirty="0"/>
              <a:t>We are delighted that our wellbeing offer includes </a:t>
            </a:r>
            <a:br>
              <a:rPr lang="en-GB" sz="1100" dirty="0"/>
            </a:br>
            <a:r>
              <a:rPr lang="en-GB" sz="1100" dirty="0"/>
              <a:t>access to a free confidential medical and wellbeing </a:t>
            </a:r>
            <a:br>
              <a:rPr lang="en-GB" sz="1100" dirty="0"/>
            </a:br>
            <a:r>
              <a:rPr lang="en-GB" sz="1100" dirty="0"/>
              <a:t>service with School’s Advisory Service (SAS) for all staff. Services available include counselling, bereavement counselling, physiotherapy, menopause support and stress awareness sessions. We encourage staff to utilize SAS in seeking out preventative and early intervention by making support easily accessible for all!</a:t>
            </a:r>
          </a:p>
        </p:txBody>
      </p:sp>
    </p:spTree>
    <p:extLst>
      <p:ext uri="{BB962C8B-B14F-4D97-AF65-F5344CB8AC3E}">
        <p14:creationId xmlns:p14="http://schemas.microsoft.com/office/powerpoint/2010/main" val="1918588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D6E17-82C0-1068-3E54-53DA5708BBAB}"/>
              </a:ext>
            </a:extLst>
          </p:cNvPr>
          <p:cNvSpPr>
            <a:spLocks noGrp="1"/>
          </p:cNvSpPr>
          <p:nvPr>
            <p:ph idx="1"/>
          </p:nvPr>
        </p:nvSpPr>
        <p:spPr>
          <a:xfrm>
            <a:off x="436562" y="1745251"/>
            <a:ext cx="5147311" cy="5060588"/>
          </a:xfrm>
        </p:spPr>
        <p:txBody>
          <a:bodyPr/>
          <a:lstStyle/>
          <a:p>
            <a:r>
              <a:rPr lang="en-US" dirty="0"/>
              <a:t>We are a school led inclusive partnership representing all phases and school contexts nationally and internationally. Our core team at The Marches Academy Trust have trained over 400 ITT and over 150 School Direct students; we have </a:t>
            </a:r>
            <a:br>
              <a:rPr lang="en-US" dirty="0"/>
            </a:br>
            <a:r>
              <a:rPr lang="en-US" dirty="0"/>
              <a:t>also led the professional learning of over 5,000 educational leaders and governors.</a:t>
            </a:r>
          </a:p>
          <a:p>
            <a:r>
              <a:rPr lang="en-US" dirty="0"/>
              <a:t>We deliver the DfE National Professional Qualifications, and we actively encourage our staff to complete an NPQ programme at their earliest opportunity.</a:t>
            </a:r>
          </a:p>
          <a:p>
            <a:r>
              <a:rPr lang="en-US" dirty="0"/>
              <a:t>We also talent spot, from within our Trust team, colleagues who want to share their expertise and enhance their experiences by becoming an Improvement Consultant.</a:t>
            </a:r>
          </a:p>
          <a:p>
            <a:r>
              <a:rPr lang="en-US" dirty="0"/>
              <a:t>Supporting schools, departments and individuals across the Trust and also </a:t>
            </a:r>
            <a:br>
              <a:rPr lang="en-US" dirty="0"/>
            </a:br>
            <a:r>
              <a:rPr lang="en-US" dirty="0"/>
              <a:t>external schools.</a:t>
            </a:r>
          </a:p>
          <a:p>
            <a:r>
              <a:rPr lang="en-US" dirty="0"/>
              <a:t>Embracing all our work is the unique Professional Learning Conference we host each year which continues to inspire school colleagues nationally.</a:t>
            </a:r>
          </a:p>
          <a:p>
            <a:r>
              <a:rPr lang="en-US" dirty="0"/>
              <a:t>In joining The Marches Academy Trust you have direct access to an outward facing large group of outstanding schools across the West Midlands and beyond.</a:t>
            </a:r>
          </a:p>
          <a:p>
            <a:r>
              <a:rPr lang="en-US" dirty="0"/>
              <a:t>Quite simply we want to ensure the right expertise exists to enhance a self-improving system and impact learners, leaders and schools to drive </a:t>
            </a:r>
            <a:br>
              <a:rPr lang="en-US" dirty="0"/>
            </a:br>
            <a:r>
              <a:rPr lang="en-US" dirty="0"/>
              <a:t>continuous improvement.</a:t>
            </a:r>
          </a:p>
          <a:p>
            <a:r>
              <a:rPr lang="en-US" dirty="0"/>
              <a:t>You will be part of this success story as a member of our team; and on starting your new post you will also be starting your learning journey - with all the benefits of being part of a large and successful Trust with exemplary partnerships nationally and internationally.</a:t>
            </a:r>
            <a:endParaRPr lang="en-ZA" dirty="0"/>
          </a:p>
        </p:txBody>
      </p:sp>
      <p:sp>
        <p:nvSpPr>
          <p:cNvPr id="3" name="Text Placeholder 2">
            <a:extLst>
              <a:ext uri="{FF2B5EF4-FFF2-40B4-BE49-F238E27FC236}">
                <a16:creationId xmlns:a16="http://schemas.microsoft.com/office/drawing/2014/main" id="{E81BD859-E521-6062-8996-1C3880DA72B7}"/>
              </a:ext>
            </a:extLst>
          </p:cNvPr>
          <p:cNvSpPr>
            <a:spLocks noGrp="1"/>
          </p:cNvSpPr>
          <p:nvPr>
            <p:ph type="body" sz="quarter" idx="11"/>
          </p:nvPr>
        </p:nvSpPr>
        <p:spPr>
          <a:xfrm>
            <a:off x="5902850" y="4298950"/>
            <a:ext cx="4352400" cy="2575973"/>
          </a:xfrm>
        </p:spPr>
        <p:txBody>
          <a:bodyPr lIns="288000" tIns="288000" rIns="288000" bIns="288000" anchor="t"/>
          <a:lstStyle/>
          <a:p>
            <a:r>
              <a:rPr lang="en-US" dirty="0"/>
              <a:t>We hold true to delivering current, inspirational training that has real impact back in the workplace. Most importantly our</a:t>
            </a:r>
          </a:p>
          <a:p>
            <a:r>
              <a:rPr lang="en-US" dirty="0"/>
              <a:t>participants confirm in countless testimonials that we invest in their  leadership journey.     </a:t>
            </a:r>
            <a:br>
              <a:rPr lang="en-US" dirty="0"/>
            </a:br>
            <a:br>
              <a:rPr lang="en-US" dirty="0"/>
            </a:br>
            <a:r>
              <a:rPr lang="en-US" sz="900" dirty="0">
                <a:solidFill>
                  <a:schemeClr val="bg1"/>
                </a:solidFill>
              </a:rPr>
              <a:t>Cavelle Priestley-Bird, Executive Director </a:t>
            </a:r>
            <a:br>
              <a:rPr lang="en-US" sz="900" dirty="0">
                <a:solidFill>
                  <a:schemeClr val="bg1"/>
                </a:solidFill>
              </a:rPr>
            </a:br>
            <a:r>
              <a:rPr lang="en-US" sz="900" dirty="0">
                <a:solidFill>
                  <a:schemeClr val="bg1"/>
                </a:solidFill>
              </a:rPr>
              <a:t>of People and Development)</a:t>
            </a:r>
            <a:endParaRPr lang="en-US" dirty="0"/>
          </a:p>
          <a:p>
            <a:endParaRPr lang="en-ZA" dirty="0"/>
          </a:p>
        </p:txBody>
      </p:sp>
      <p:pic>
        <p:nvPicPr>
          <p:cNvPr id="10" name="Picture Placeholder 9" descr="A person standing in front of a group of people&#10;&#10;Description automatically generated">
            <a:extLst>
              <a:ext uri="{FF2B5EF4-FFF2-40B4-BE49-F238E27FC236}">
                <a16:creationId xmlns:a16="http://schemas.microsoft.com/office/drawing/2014/main" id="{BA514610-ABEA-4C2F-F772-2E16F7BA3D6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5902325" y="431800"/>
            <a:ext cx="4351338" cy="3867150"/>
          </a:xfrm>
        </p:spPr>
      </p:pic>
    </p:spTree>
    <p:extLst>
      <p:ext uri="{BB962C8B-B14F-4D97-AF65-F5344CB8AC3E}">
        <p14:creationId xmlns:p14="http://schemas.microsoft.com/office/powerpoint/2010/main" val="2400829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87DE-3C01-F342-E76D-203D6F5D80BF}"/>
              </a:ext>
            </a:extLst>
          </p:cNvPr>
          <p:cNvSpPr>
            <a:spLocks noGrp="1"/>
          </p:cNvSpPr>
          <p:nvPr>
            <p:ph type="title"/>
          </p:nvPr>
        </p:nvSpPr>
        <p:spPr/>
        <p:txBody>
          <a:bodyPr/>
          <a:lstStyle/>
          <a:p>
            <a:r>
              <a:rPr lang="en-US" dirty="0"/>
              <a:t>Bits you need to know</a:t>
            </a:r>
            <a:endParaRPr lang="en-ZA" dirty="0"/>
          </a:p>
        </p:txBody>
      </p:sp>
      <p:sp>
        <p:nvSpPr>
          <p:cNvPr id="4" name="Content Placeholder 3">
            <a:extLst>
              <a:ext uri="{FF2B5EF4-FFF2-40B4-BE49-F238E27FC236}">
                <a16:creationId xmlns:a16="http://schemas.microsoft.com/office/drawing/2014/main" id="{40EA358D-3A7E-C8C7-3DB6-C354A678E416}"/>
              </a:ext>
            </a:extLst>
          </p:cNvPr>
          <p:cNvSpPr>
            <a:spLocks noGrp="1"/>
          </p:cNvSpPr>
          <p:nvPr>
            <p:ph idx="1"/>
          </p:nvPr>
        </p:nvSpPr>
        <p:spPr>
          <a:xfrm>
            <a:off x="436563" y="1396646"/>
            <a:ext cx="4376801" cy="5012568"/>
          </a:xfrm>
        </p:spPr>
        <p:txBody>
          <a:bodyPr/>
          <a:lstStyle/>
          <a:p>
            <a:r>
              <a:rPr lang="en-US" dirty="0"/>
              <a:t>The Marches Academy Trust values each person equally. We are committed to building a diverse team and embedding a welcoming, inclusive culture that encourages diversity and authenticity. We believe this will encourage creative ways of thinking – ensuring we collaborate more effectively and achieve better outcomes. We welcome applicants from all qualified candidates who share this commitment.</a:t>
            </a:r>
          </a:p>
          <a:p>
            <a:r>
              <a:rPr lang="en-US" dirty="0"/>
              <a:t>Everyone within our Academy Trust shares the objective to help keep children and young people safe by contributing to:</a:t>
            </a:r>
          </a:p>
          <a:p>
            <a:r>
              <a:rPr lang="en-US" dirty="0"/>
              <a:t>Providing a safe environment for children and young people to learn in an education setting and identifying those who are suffering or likely to suffer significant harm, taking appropriate action with the aim of ensuring they are kept safe both at home and within the education setting and we expect all staff to share this commitment. Shortlisted applicants will be asked to declare any criminal convictions and will be subject to online checks. The successful applicant will be subject to an enhanced DBS check.</a:t>
            </a:r>
          </a:p>
          <a:p>
            <a:r>
              <a:rPr lang="en-US" dirty="0"/>
              <a:t>“This post is exempt from the Rehabilitation of Offenders Act 1974 and as such all applicants who are appointed to this post will be subject to an Enhanced Disclosure from the Criminal Records Bureau before the appointment is confirmed. This check will include details of cautions, reprimands or warnings, as well as convictions and non-conviction information. Once provisionally appointed, the successful applicant may also be required to apply for an Enhanced Disclosure at predetermined intervals during the course of their employment whilst in this post.”</a:t>
            </a:r>
            <a:endParaRPr lang="en-ZA" dirty="0"/>
          </a:p>
        </p:txBody>
      </p:sp>
      <p:pic>
        <p:nvPicPr>
          <p:cNvPr id="7" name="Picture Placeholder 6" descr="A person reading a book to a group of children&#10;&#10;Description automatically generated">
            <a:extLst>
              <a:ext uri="{FF2B5EF4-FFF2-40B4-BE49-F238E27FC236}">
                <a16:creationId xmlns:a16="http://schemas.microsoft.com/office/drawing/2014/main" id="{92EF4692-B696-0F1F-0C7A-63C22CA8B459}"/>
              </a:ext>
            </a:extLst>
          </p:cNvPr>
          <p:cNvPicPr>
            <a:picLocks noGrp="1" noChangeAspect="1"/>
          </p:cNvPicPr>
          <p:nvPr>
            <p:ph type="pic" sz="quarter" idx="11"/>
          </p:nvPr>
        </p:nvPicPr>
        <p:blipFill>
          <a:blip r:embed="rId2"/>
          <a:srcRect l="24600" r="24600"/>
          <a:stretch>
            <a:fillRect/>
          </a:stretch>
        </p:blipFill>
        <p:spPr/>
      </p:pic>
    </p:spTree>
    <p:extLst>
      <p:ext uri="{BB962C8B-B14F-4D97-AF65-F5344CB8AC3E}">
        <p14:creationId xmlns:p14="http://schemas.microsoft.com/office/powerpoint/2010/main" val="4136650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4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a:xfrm>
            <a:off x="436563" y="431800"/>
            <a:ext cx="9823450" cy="498598"/>
          </a:xfrm>
        </p:spPr>
        <p:txBody>
          <a:bodyPr/>
          <a:lstStyle/>
          <a:p>
            <a:r>
              <a:rPr lang="en-GB" dirty="0"/>
              <a:t>Meet our Headteacher</a:t>
            </a:r>
          </a:p>
        </p:txBody>
      </p:sp>
      <p:sp>
        <p:nvSpPr>
          <p:cNvPr id="69" name="Content Placeholder 68">
            <a:extLst>
              <a:ext uri="{FF2B5EF4-FFF2-40B4-BE49-F238E27FC236}">
                <a16:creationId xmlns:a16="http://schemas.microsoft.com/office/drawing/2014/main" id="{0EA6BF61-8A96-9C3E-D750-A089725146F0}"/>
              </a:ext>
            </a:extLst>
          </p:cNvPr>
          <p:cNvSpPr>
            <a:spLocks noGrp="1"/>
          </p:cNvSpPr>
          <p:nvPr>
            <p:ph idx="11"/>
          </p:nvPr>
        </p:nvSpPr>
        <p:spPr>
          <a:xfrm>
            <a:off x="3260437" y="3413147"/>
            <a:ext cx="6994813" cy="3451250"/>
          </a:xfrm>
        </p:spPr>
        <p:txBody>
          <a:bodyPr/>
          <a:lstStyle/>
          <a:p>
            <a:r>
              <a:rPr lang="en-GB" dirty="0"/>
              <a:t>Welcome to our school. Our mission is to enable young people to be successful, creative, </a:t>
            </a:r>
            <a:br>
              <a:rPr lang="en-GB" dirty="0"/>
            </a:br>
            <a:r>
              <a:rPr lang="en-GB" dirty="0"/>
              <a:t>lifelong learners participating in a journey of self-discovery through the Trust vision of ‘achievement through caring’. </a:t>
            </a:r>
          </a:p>
          <a:p>
            <a:r>
              <a:rPr lang="en-GB" dirty="0"/>
              <a:t>The school has been through a period of transition and change setting us up to now move the school forward ensuring our students have access to a first class education. </a:t>
            </a:r>
          </a:p>
          <a:p>
            <a:r>
              <a:rPr lang="en-GB" dirty="0"/>
              <a:t>We are working with our community and look to strengthen these relationships over the coming months and years. It is our belief that all children have the right to a great education, full of opportunities and new experiences that fit hand in hand with traditional values around behaviour, manners and respect. </a:t>
            </a:r>
          </a:p>
          <a:p>
            <a:r>
              <a:rPr lang="en-GB" dirty="0"/>
              <a:t>We are committed to providing a rich and varied curriculum that finds the talent in everyone. It is our aim to develop a love for learning so that our young people are driven to seek educational experiences that both inspire and challenge them as they progress throughout the school, and beyond. </a:t>
            </a:r>
          </a:p>
          <a:p>
            <a:endParaRPr lang="en-GB" dirty="0"/>
          </a:p>
        </p:txBody>
      </p:sp>
      <p:sp>
        <p:nvSpPr>
          <p:cNvPr id="70" name="Text Placeholder 69">
            <a:extLst>
              <a:ext uri="{FF2B5EF4-FFF2-40B4-BE49-F238E27FC236}">
                <a16:creationId xmlns:a16="http://schemas.microsoft.com/office/drawing/2014/main" id="{8DFDC74A-7479-4165-1947-234176D68AF3}"/>
              </a:ext>
            </a:extLst>
          </p:cNvPr>
          <p:cNvSpPr>
            <a:spLocks noGrp="1"/>
          </p:cNvSpPr>
          <p:nvPr>
            <p:ph type="body" sz="quarter" idx="12"/>
          </p:nvPr>
        </p:nvSpPr>
        <p:spPr>
          <a:xfrm>
            <a:off x="436563" y="4102410"/>
            <a:ext cx="2351664" cy="211138"/>
          </a:xfrm>
        </p:spPr>
        <p:txBody>
          <a:bodyPr/>
          <a:lstStyle/>
          <a:p>
            <a:r>
              <a:rPr lang="en-GB" dirty="0"/>
              <a:t>Headteacher</a:t>
            </a:r>
          </a:p>
        </p:txBody>
      </p:sp>
      <p:sp>
        <p:nvSpPr>
          <p:cNvPr id="25" name="TextBox 24">
            <a:extLst>
              <a:ext uri="{FF2B5EF4-FFF2-40B4-BE49-F238E27FC236}">
                <a16:creationId xmlns:a16="http://schemas.microsoft.com/office/drawing/2014/main" id="{44C4A2D3-6368-7ACC-FCD2-3480AE49D913}"/>
              </a:ext>
            </a:extLst>
          </p:cNvPr>
          <p:cNvSpPr txBox="1"/>
          <p:nvPr/>
        </p:nvSpPr>
        <p:spPr>
          <a:xfrm>
            <a:off x="337250" y="3701874"/>
            <a:ext cx="2923187" cy="338554"/>
          </a:xfrm>
          <a:prstGeom prst="rect">
            <a:avLst/>
          </a:prstGeom>
          <a:noFill/>
        </p:spPr>
        <p:txBody>
          <a:bodyPr wrap="square" rtlCol="0">
            <a:spAutoFit/>
          </a:bodyPr>
          <a:lstStyle/>
          <a:p>
            <a:pPr algn="l"/>
            <a:r>
              <a:rPr lang="en-GB" sz="1600" dirty="0">
                <a:solidFill>
                  <a:schemeClr val="bg1"/>
                </a:solidFill>
                <a:latin typeface="Halimun" pitchFamily="2" charset="0"/>
              </a:rPr>
              <a:t>Helen Reynolds</a:t>
            </a:r>
          </a:p>
        </p:txBody>
      </p:sp>
      <p:pic>
        <p:nvPicPr>
          <p:cNvPr id="5" name="Picture Placeholder 4" descr="A person smiling for a picture&#10;&#10;Description automatically generated">
            <a:extLst>
              <a:ext uri="{FF2B5EF4-FFF2-40B4-BE49-F238E27FC236}">
                <a16:creationId xmlns:a16="http://schemas.microsoft.com/office/drawing/2014/main" id="{6199359B-372A-0A52-137A-B8170DBA24BF}"/>
              </a:ext>
            </a:extLst>
          </p:cNvPr>
          <p:cNvPicPr>
            <a:picLocks noGrp="1" noChangeAspect="1"/>
          </p:cNvPicPr>
          <p:nvPr>
            <p:ph type="pic" sz="quarter" idx="10"/>
          </p:nvPr>
        </p:nvPicPr>
        <p:blipFill>
          <a:blip r:embed="rId2"/>
          <a:srcRect t="11111" b="11111"/>
          <a:stretch/>
        </p:blipFill>
        <p:spPr/>
      </p:pic>
    </p:spTree>
    <p:extLst>
      <p:ext uri="{BB962C8B-B14F-4D97-AF65-F5344CB8AC3E}">
        <p14:creationId xmlns:p14="http://schemas.microsoft.com/office/powerpoint/2010/main" val="539351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96" name="Oval 95">
            <a:extLst>
              <a:ext uri="{FF2B5EF4-FFF2-40B4-BE49-F238E27FC236}">
                <a16:creationId xmlns:a16="http://schemas.microsoft.com/office/drawing/2014/main" id="{8F3F2AAB-6232-98FA-0699-9EB07E23CF9B}"/>
              </a:ext>
            </a:extLst>
          </p:cNvPr>
          <p:cNvSpPr/>
          <p:nvPr/>
        </p:nvSpPr>
        <p:spPr>
          <a:xfrm>
            <a:off x="693666" y="4007798"/>
            <a:ext cx="446314" cy="4463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Oval 96">
            <a:extLst>
              <a:ext uri="{FF2B5EF4-FFF2-40B4-BE49-F238E27FC236}">
                <a16:creationId xmlns:a16="http://schemas.microsoft.com/office/drawing/2014/main" id="{E8BC7C6D-AAF6-2B64-E171-39810B178B5E}"/>
              </a:ext>
            </a:extLst>
          </p:cNvPr>
          <p:cNvSpPr/>
          <p:nvPr/>
        </p:nvSpPr>
        <p:spPr>
          <a:xfrm>
            <a:off x="693666" y="4680051"/>
            <a:ext cx="446314" cy="4463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Oval 97">
            <a:extLst>
              <a:ext uri="{FF2B5EF4-FFF2-40B4-BE49-F238E27FC236}">
                <a16:creationId xmlns:a16="http://schemas.microsoft.com/office/drawing/2014/main" id="{D4AE141C-735C-EAA5-E9B8-D3987C0897DA}"/>
              </a:ext>
            </a:extLst>
          </p:cNvPr>
          <p:cNvSpPr/>
          <p:nvPr/>
        </p:nvSpPr>
        <p:spPr>
          <a:xfrm>
            <a:off x="693666" y="5352304"/>
            <a:ext cx="446314" cy="4463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Oval 98">
            <a:extLst>
              <a:ext uri="{FF2B5EF4-FFF2-40B4-BE49-F238E27FC236}">
                <a16:creationId xmlns:a16="http://schemas.microsoft.com/office/drawing/2014/main" id="{63244F9C-37FF-1EEF-16EC-39A5162EEBF1}"/>
              </a:ext>
            </a:extLst>
          </p:cNvPr>
          <p:cNvSpPr/>
          <p:nvPr/>
        </p:nvSpPr>
        <p:spPr>
          <a:xfrm>
            <a:off x="693666" y="6024558"/>
            <a:ext cx="446314" cy="44631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070DAD63-295F-D7C0-5E77-E1916C83B300}"/>
              </a:ext>
            </a:extLst>
          </p:cNvPr>
          <p:cNvSpPr>
            <a:spLocks noGrp="1"/>
          </p:cNvSpPr>
          <p:nvPr>
            <p:ph type="title"/>
          </p:nvPr>
        </p:nvSpPr>
        <p:spPr>
          <a:xfrm>
            <a:off x="436563" y="431800"/>
            <a:ext cx="9823450" cy="498598"/>
          </a:xfrm>
        </p:spPr>
        <p:txBody>
          <a:bodyPr/>
          <a:lstStyle/>
          <a:p>
            <a:r>
              <a:rPr lang="en-GB" dirty="0"/>
              <a:t>Job description</a:t>
            </a:r>
          </a:p>
        </p:txBody>
      </p:sp>
      <p:sp>
        <p:nvSpPr>
          <p:cNvPr id="8" name="Content Placeholder 7">
            <a:extLst>
              <a:ext uri="{FF2B5EF4-FFF2-40B4-BE49-F238E27FC236}">
                <a16:creationId xmlns:a16="http://schemas.microsoft.com/office/drawing/2014/main" id="{B81F1A51-CD85-9792-702C-9ACC34FD769A}"/>
              </a:ext>
            </a:extLst>
          </p:cNvPr>
          <p:cNvSpPr>
            <a:spLocks noGrp="1"/>
          </p:cNvSpPr>
          <p:nvPr>
            <p:ph idx="1"/>
          </p:nvPr>
        </p:nvSpPr>
        <p:spPr>
          <a:xfrm>
            <a:off x="3976656" y="1217767"/>
            <a:ext cx="3033713" cy="4580852"/>
          </a:xfrm>
        </p:spPr>
        <p:txBody>
          <a:bodyPr numCol="1"/>
          <a:lstStyle/>
          <a:p>
            <a:pPr>
              <a:spcBef>
                <a:spcPts val="600"/>
              </a:spcBef>
              <a:spcAft>
                <a:spcPts val="600"/>
              </a:spcAft>
            </a:pPr>
            <a:r>
              <a:rPr lang="en-GB" sz="1300" b="1" dirty="0">
                <a:solidFill>
                  <a:schemeClr val="accent1"/>
                </a:solidFill>
              </a:rPr>
              <a:t>We offer</a:t>
            </a:r>
          </a:p>
          <a:p>
            <a:pPr marL="179070" lvl="1" indent="-179070">
              <a:spcAft>
                <a:spcPts val="600"/>
              </a:spcAft>
            </a:pPr>
            <a:r>
              <a:rPr lang="en-GB" dirty="0"/>
              <a:t>Hard working pupils with outstanding behaviour and strong home/school partnerships</a:t>
            </a:r>
          </a:p>
          <a:p>
            <a:pPr marL="179070" lvl="1" indent="-179070">
              <a:spcAft>
                <a:spcPts val="600"/>
              </a:spcAft>
            </a:pPr>
            <a:r>
              <a:rPr lang="en-GB" dirty="0"/>
              <a:t>An ‘Outstanding’ curriculum and learning experience for our young people.</a:t>
            </a:r>
          </a:p>
          <a:p>
            <a:pPr marL="179070" lvl="1" indent="-179070">
              <a:spcAft>
                <a:spcPts val="600"/>
              </a:spcAft>
            </a:pPr>
            <a:r>
              <a:rPr lang="en-GB" dirty="0"/>
              <a:t>Excellent professional learning and support </a:t>
            </a:r>
            <a:br>
              <a:rPr lang="en-GB" dirty="0"/>
            </a:br>
            <a:r>
              <a:rPr lang="en-GB" dirty="0"/>
              <a:t>at every stage in your career, with </a:t>
            </a:r>
            <a:br>
              <a:rPr lang="en-GB" dirty="0"/>
            </a:br>
            <a:r>
              <a:rPr lang="en-GB" dirty="0"/>
              <a:t>opportunity for continued personal development through our Talent Pathway</a:t>
            </a:r>
          </a:p>
          <a:p>
            <a:pPr marL="179070" lvl="1" indent="-179070">
              <a:spcAft>
                <a:spcPts val="600"/>
              </a:spcAft>
            </a:pPr>
            <a:r>
              <a:rPr lang="en-GB" dirty="0"/>
              <a:t>An enthusiastic and supportive team of staff, parents and governors</a:t>
            </a:r>
          </a:p>
          <a:p>
            <a:pPr marL="179070" lvl="1" indent="-179070">
              <a:spcAft>
                <a:spcPts val="600"/>
              </a:spcAft>
            </a:pPr>
            <a:r>
              <a:rPr lang="en-GB" dirty="0"/>
              <a:t>A core belief in staff wellbeing and work </a:t>
            </a:r>
            <a:br>
              <a:rPr lang="en-GB" dirty="0"/>
            </a:br>
            <a:r>
              <a:rPr lang="en-GB" dirty="0"/>
              <a:t>life balance for all, evidenced in policy </a:t>
            </a:r>
            <a:br>
              <a:rPr lang="en-GB" dirty="0"/>
            </a:br>
            <a:r>
              <a:rPr lang="en-GB" dirty="0"/>
              <a:t>and practice.</a:t>
            </a:r>
          </a:p>
          <a:p>
            <a:pPr marL="179070" lvl="1" indent="-179070">
              <a:spcAft>
                <a:spcPts val="600"/>
              </a:spcAft>
            </a:pPr>
            <a:r>
              <a:rPr lang="en-GB" dirty="0"/>
              <a:t>Benefits including funded counselling, physiotherapy and GP and other </a:t>
            </a:r>
            <a:br>
              <a:rPr lang="en-GB" dirty="0"/>
            </a:br>
            <a:r>
              <a:rPr lang="en-GB" dirty="0"/>
              <a:t>medical support.</a:t>
            </a:r>
          </a:p>
          <a:p>
            <a:pPr marL="179070" lvl="1" indent="-179070">
              <a:spcAft>
                <a:spcPts val="600"/>
              </a:spcAft>
            </a:pPr>
            <a:r>
              <a:rPr lang="en-GB" dirty="0"/>
              <a:t>Laptop for work and home use</a:t>
            </a:r>
          </a:p>
        </p:txBody>
      </p:sp>
      <p:sp>
        <p:nvSpPr>
          <p:cNvPr id="10" name="Content Placeholder 9">
            <a:extLst>
              <a:ext uri="{FF2B5EF4-FFF2-40B4-BE49-F238E27FC236}">
                <a16:creationId xmlns:a16="http://schemas.microsoft.com/office/drawing/2014/main" id="{5855C706-49E4-47AF-1E24-1EE4FBF485AE}"/>
              </a:ext>
            </a:extLst>
          </p:cNvPr>
          <p:cNvSpPr>
            <a:spLocks noGrp="1"/>
          </p:cNvSpPr>
          <p:nvPr>
            <p:ph idx="11"/>
          </p:nvPr>
        </p:nvSpPr>
        <p:spPr>
          <a:xfrm>
            <a:off x="1308728" y="3779837"/>
            <a:ext cx="1705783" cy="2639365"/>
          </a:xfrm>
        </p:spPr>
        <p:txBody>
          <a:bodyPr/>
          <a:lstStyle/>
          <a:p>
            <a:r>
              <a:rPr lang="en-GB" sz="1200" b="1" dirty="0">
                <a:solidFill>
                  <a:schemeClr val="tx1"/>
                </a:solidFill>
              </a:rPr>
              <a:t>Post title</a:t>
            </a:r>
          </a:p>
          <a:p>
            <a:r>
              <a:rPr lang="en-GB" dirty="0"/>
              <a:t>Level 3 TA with pastoral responsibilities</a:t>
            </a:r>
          </a:p>
          <a:p>
            <a:endParaRPr lang="en-GB" dirty="0">
              <a:solidFill>
                <a:schemeClr val="tx1"/>
              </a:solidFill>
            </a:endParaRPr>
          </a:p>
          <a:p>
            <a:r>
              <a:rPr lang="en-GB" sz="1200" b="1" dirty="0">
                <a:solidFill>
                  <a:schemeClr val="tx1"/>
                </a:solidFill>
              </a:rPr>
              <a:t>Salary</a:t>
            </a:r>
          </a:p>
          <a:p>
            <a:r>
              <a:rPr lang="en-GB" dirty="0"/>
              <a:t>Grade 6 SCP 7 </a:t>
            </a:r>
          </a:p>
          <a:p>
            <a:r>
              <a:rPr lang="en-GB" dirty="0"/>
              <a:t>£12.59-£13.47 per hour</a:t>
            </a:r>
          </a:p>
          <a:p>
            <a:endParaRPr lang="en-GB" dirty="0">
              <a:solidFill>
                <a:schemeClr val="tx1"/>
              </a:solidFill>
            </a:endParaRPr>
          </a:p>
          <a:p>
            <a:r>
              <a:rPr lang="en-GB" sz="1200" b="1" dirty="0">
                <a:solidFill>
                  <a:schemeClr val="tx1"/>
                </a:solidFill>
              </a:rPr>
              <a:t>Hours of work</a:t>
            </a:r>
          </a:p>
          <a:p>
            <a:r>
              <a:rPr lang="en-GB" dirty="0"/>
              <a:t>27.5 hours per week, term time only. </a:t>
            </a:r>
          </a:p>
          <a:p>
            <a:endParaRPr lang="en-GB" dirty="0">
              <a:solidFill>
                <a:schemeClr val="tx1"/>
              </a:solidFill>
            </a:endParaRPr>
          </a:p>
          <a:p>
            <a:r>
              <a:rPr lang="en-GB" sz="1200" b="1" dirty="0">
                <a:solidFill>
                  <a:schemeClr val="tx1"/>
                </a:solidFill>
              </a:rPr>
              <a:t>Post status</a:t>
            </a:r>
          </a:p>
          <a:p>
            <a:r>
              <a:rPr lang="en-GB" dirty="0"/>
              <a:t>One year fixed term in the first instance</a:t>
            </a:r>
          </a:p>
          <a:p>
            <a:endParaRPr lang="en-GB" dirty="0">
              <a:solidFill>
                <a:schemeClr val="tx1"/>
              </a:solidFill>
            </a:endParaRPr>
          </a:p>
        </p:txBody>
      </p:sp>
      <p:grpSp>
        <p:nvGrpSpPr>
          <p:cNvPr id="31" name="Graphic 2">
            <a:extLst>
              <a:ext uri="{FF2B5EF4-FFF2-40B4-BE49-F238E27FC236}">
                <a16:creationId xmlns:a16="http://schemas.microsoft.com/office/drawing/2014/main" id="{9310FB28-6B4F-6620-34EC-70A21FC76BB4}"/>
              </a:ext>
            </a:extLst>
          </p:cNvPr>
          <p:cNvGrpSpPr/>
          <p:nvPr/>
        </p:nvGrpSpPr>
        <p:grpSpPr>
          <a:xfrm>
            <a:off x="768651" y="4123384"/>
            <a:ext cx="296344" cy="230490"/>
            <a:chOff x="1876541" y="4031759"/>
            <a:chExt cx="1017219" cy="791171"/>
          </a:xfrm>
          <a:noFill/>
        </p:grpSpPr>
        <p:sp>
          <p:nvSpPr>
            <p:cNvPr id="32" name="Freeform: Shape 5">
              <a:extLst>
                <a:ext uri="{FF2B5EF4-FFF2-40B4-BE49-F238E27FC236}">
                  <a16:creationId xmlns:a16="http://schemas.microsoft.com/office/drawing/2014/main" id="{3CE01666-B657-C9D4-60BA-543C21F17311}"/>
                </a:ext>
              </a:extLst>
            </p:cNvPr>
            <p:cNvSpPr/>
            <p:nvPr/>
          </p:nvSpPr>
          <p:spPr>
            <a:xfrm>
              <a:off x="1876541" y="4031759"/>
              <a:ext cx="1017219" cy="791171"/>
            </a:xfrm>
            <a:custGeom>
              <a:avLst/>
              <a:gdLst>
                <a:gd name="connsiteX0" fmla="*/ 150697 w 1017219"/>
                <a:gd name="connsiteY0" fmla="*/ 226048 h 791171"/>
                <a:gd name="connsiteX1" fmla="*/ 37676 w 1017219"/>
                <a:gd name="connsiteY1" fmla="*/ 226048 h 791171"/>
                <a:gd name="connsiteX2" fmla="*/ 0 w 1017219"/>
                <a:gd name="connsiteY2" fmla="*/ 263724 h 791171"/>
                <a:gd name="connsiteX3" fmla="*/ 0 w 1017219"/>
                <a:gd name="connsiteY3" fmla="*/ 715821 h 791171"/>
                <a:gd name="connsiteX4" fmla="*/ 75351 w 1017219"/>
                <a:gd name="connsiteY4" fmla="*/ 791172 h 791171"/>
                <a:gd name="connsiteX5" fmla="*/ 941869 w 1017219"/>
                <a:gd name="connsiteY5" fmla="*/ 791172 h 791171"/>
                <a:gd name="connsiteX6" fmla="*/ 1017220 w 1017219"/>
                <a:gd name="connsiteY6" fmla="*/ 715821 h 791171"/>
                <a:gd name="connsiteX7" fmla="*/ 1017220 w 1017219"/>
                <a:gd name="connsiteY7" fmla="*/ 37676 h 791171"/>
                <a:gd name="connsiteX8" fmla="*/ 979544 w 1017219"/>
                <a:gd name="connsiteY8" fmla="*/ 0 h 791171"/>
                <a:gd name="connsiteX9" fmla="*/ 188373 w 1017219"/>
                <a:gd name="connsiteY9" fmla="*/ 0 h 791171"/>
                <a:gd name="connsiteX10" fmla="*/ 150697 w 1017219"/>
                <a:gd name="connsiteY10" fmla="*/ 37676 h 791171"/>
                <a:gd name="connsiteX11" fmla="*/ 150697 w 1017219"/>
                <a:gd name="connsiteY11" fmla="*/ 715821 h 791171"/>
                <a:gd name="connsiteX12" fmla="*/ 75346 w 1017219"/>
                <a:gd name="connsiteY12" fmla="*/ 791172 h 79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7219" h="791171">
                  <a:moveTo>
                    <a:pt x="150697" y="226048"/>
                  </a:moveTo>
                  <a:lnTo>
                    <a:pt x="37676" y="226048"/>
                  </a:lnTo>
                  <a:cubicBezTo>
                    <a:pt x="16869" y="226048"/>
                    <a:pt x="0" y="242917"/>
                    <a:pt x="0" y="263724"/>
                  </a:cubicBezTo>
                  <a:lnTo>
                    <a:pt x="0" y="715821"/>
                  </a:lnTo>
                  <a:cubicBezTo>
                    <a:pt x="0" y="757434"/>
                    <a:pt x="33738" y="791172"/>
                    <a:pt x="75351" y="791172"/>
                  </a:cubicBezTo>
                  <a:lnTo>
                    <a:pt x="941869" y="791172"/>
                  </a:lnTo>
                  <a:cubicBezTo>
                    <a:pt x="983482" y="791172"/>
                    <a:pt x="1017220" y="757434"/>
                    <a:pt x="1017220" y="715821"/>
                  </a:cubicBezTo>
                  <a:lnTo>
                    <a:pt x="1017220" y="37676"/>
                  </a:lnTo>
                  <a:cubicBezTo>
                    <a:pt x="1017220" y="16869"/>
                    <a:pt x="1000351" y="0"/>
                    <a:pt x="979544" y="0"/>
                  </a:cubicBezTo>
                  <a:lnTo>
                    <a:pt x="188373" y="0"/>
                  </a:lnTo>
                  <a:cubicBezTo>
                    <a:pt x="167566" y="0"/>
                    <a:pt x="150697" y="16869"/>
                    <a:pt x="150697" y="37676"/>
                  </a:cubicBezTo>
                  <a:lnTo>
                    <a:pt x="150697" y="715821"/>
                  </a:lnTo>
                  <a:cubicBezTo>
                    <a:pt x="150697" y="757434"/>
                    <a:pt x="116959" y="791172"/>
                    <a:pt x="75346" y="791172"/>
                  </a:cubicBezTo>
                </a:path>
              </a:pathLst>
            </a:custGeom>
            <a:noFill/>
            <a:ln w="9525" cap="rnd">
              <a:solidFill>
                <a:schemeClr val="accent1"/>
              </a:solidFill>
              <a:prstDash val="solid"/>
              <a:round/>
            </a:ln>
          </p:spPr>
          <p:txBody>
            <a:bodyPr rtlCol="0" anchor="ctr"/>
            <a:lstStyle/>
            <a:p>
              <a:endParaRPr lang="en-GB" dirty="0"/>
            </a:p>
          </p:txBody>
        </p:sp>
        <p:sp>
          <p:nvSpPr>
            <p:cNvPr id="33" name="Freeform: Shape 6">
              <a:extLst>
                <a:ext uri="{FF2B5EF4-FFF2-40B4-BE49-F238E27FC236}">
                  <a16:creationId xmlns:a16="http://schemas.microsoft.com/office/drawing/2014/main" id="{F677F5D2-533F-E82D-1D4A-538979E46F46}"/>
                </a:ext>
              </a:extLst>
            </p:cNvPr>
            <p:cNvSpPr/>
            <p:nvPr/>
          </p:nvSpPr>
          <p:spPr>
            <a:xfrm>
              <a:off x="2517010" y="4446180"/>
              <a:ext cx="263723" cy="566"/>
            </a:xfrm>
            <a:custGeom>
              <a:avLst/>
              <a:gdLst>
                <a:gd name="connsiteX0" fmla="*/ 0 w 263723"/>
                <a:gd name="connsiteY0" fmla="*/ 0 h 566"/>
                <a:gd name="connsiteX1" fmla="*/ 263724 w 263723"/>
                <a:gd name="connsiteY1" fmla="*/ 0 h 566"/>
              </a:gdLst>
              <a:ahLst/>
              <a:cxnLst>
                <a:cxn ang="0">
                  <a:pos x="connsiteX0" y="connsiteY0"/>
                </a:cxn>
                <a:cxn ang="0">
                  <a:pos x="connsiteX1" y="connsiteY1"/>
                </a:cxn>
              </a:cxnLst>
              <a:rect l="l" t="t" r="r" b="b"/>
              <a:pathLst>
                <a:path w="263723" h="566">
                  <a:moveTo>
                    <a:pt x="0" y="0"/>
                  </a:moveTo>
                  <a:lnTo>
                    <a:pt x="263724" y="0"/>
                  </a:lnTo>
                </a:path>
              </a:pathLst>
            </a:custGeom>
            <a:ln w="9525" cap="rnd">
              <a:solidFill>
                <a:schemeClr val="accent1"/>
              </a:solidFill>
              <a:prstDash val="solid"/>
              <a:round/>
            </a:ln>
          </p:spPr>
          <p:txBody>
            <a:bodyPr rtlCol="0" anchor="ctr"/>
            <a:lstStyle/>
            <a:p>
              <a:endParaRPr lang="en-GB" dirty="0"/>
            </a:p>
          </p:txBody>
        </p:sp>
        <p:sp>
          <p:nvSpPr>
            <p:cNvPr id="34" name="Freeform: Shape 7">
              <a:extLst>
                <a:ext uri="{FF2B5EF4-FFF2-40B4-BE49-F238E27FC236}">
                  <a16:creationId xmlns:a16="http://schemas.microsoft.com/office/drawing/2014/main" id="{971C57F4-6543-A589-E4A3-1B35429BB62E}"/>
                </a:ext>
              </a:extLst>
            </p:cNvPr>
            <p:cNvSpPr/>
            <p:nvPr/>
          </p:nvSpPr>
          <p:spPr>
            <a:xfrm>
              <a:off x="2517010" y="4559207"/>
              <a:ext cx="263723" cy="566"/>
            </a:xfrm>
            <a:custGeom>
              <a:avLst/>
              <a:gdLst>
                <a:gd name="connsiteX0" fmla="*/ 0 w 263723"/>
                <a:gd name="connsiteY0" fmla="*/ 0 h 566"/>
                <a:gd name="connsiteX1" fmla="*/ 263724 w 263723"/>
                <a:gd name="connsiteY1" fmla="*/ 0 h 566"/>
              </a:gdLst>
              <a:ahLst/>
              <a:cxnLst>
                <a:cxn ang="0">
                  <a:pos x="connsiteX0" y="connsiteY0"/>
                </a:cxn>
                <a:cxn ang="0">
                  <a:pos x="connsiteX1" y="connsiteY1"/>
                </a:cxn>
              </a:cxnLst>
              <a:rect l="l" t="t" r="r" b="b"/>
              <a:pathLst>
                <a:path w="263723" h="566">
                  <a:moveTo>
                    <a:pt x="0" y="0"/>
                  </a:moveTo>
                  <a:lnTo>
                    <a:pt x="263724" y="0"/>
                  </a:lnTo>
                </a:path>
              </a:pathLst>
            </a:custGeom>
            <a:ln w="9525" cap="rnd">
              <a:solidFill>
                <a:schemeClr val="accent1"/>
              </a:solidFill>
              <a:prstDash val="solid"/>
              <a:round/>
            </a:ln>
          </p:spPr>
          <p:txBody>
            <a:bodyPr rtlCol="0" anchor="ctr"/>
            <a:lstStyle/>
            <a:p>
              <a:endParaRPr lang="en-GB" dirty="0"/>
            </a:p>
          </p:txBody>
        </p:sp>
        <p:sp>
          <p:nvSpPr>
            <p:cNvPr id="35" name="Freeform: Shape 8">
              <a:extLst>
                <a:ext uri="{FF2B5EF4-FFF2-40B4-BE49-F238E27FC236}">
                  <a16:creationId xmlns:a16="http://schemas.microsoft.com/office/drawing/2014/main" id="{5DECCCE6-8E8B-D023-C3F6-47A6C480F2DB}"/>
                </a:ext>
              </a:extLst>
            </p:cNvPr>
            <p:cNvSpPr/>
            <p:nvPr/>
          </p:nvSpPr>
          <p:spPr>
            <a:xfrm>
              <a:off x="2517010" y="4672228"/>
              <a:ext cx="263723" cy="566"/>
            </a:xfrm>
            <a:custGeom>
              <a:avLst/>
              <a:gdLst>
                <a:gd name="connsiteX0" fmla="*/ 0 w 263723"/>
                <a:gd name="connsiteY0" fmla="*/ 0 h 566"/>
                <a:gd name="connsiteX1" fmla="*/ 263724 w 263723"/>
                <a:gd name="connsiteY1" fmla="*/ 0 h 566"/>
              </a:gdLst>
              <a:ahLst/>
              <a:cxnLst>
                <a:cxn ang="0">
                  <a:pos x="connsiteX0" y="connsiteY0"/>
                </a:cxn>
                <a:cxn ang="0">
                  <a:pos x="connsiteX1" y="connsiteY1"/>
                </a:cxn>
              </a:cxnLst>
              <a:rect l="l" t="t" r="r" b="b"/>
              <a:pathLst>
                <a:path w="263723" h="566">
                  <a:moveTo>
                    <a:pt x="0" y="0"/>
                  </a:moveTo>
                  <a:lnTo>
                    <a:pt x="263724" y="0"/>
                  </a:lnTo>
                </a:path>
              </a:pathLst>
            </a:custGeom>
            <a:ln w="9525" cap="rnd">
              <a:solidFill>
                <a:schemeClr val="accent1"/>
              </a:solidFill>
              <a:prstDash val="solid"/>
              <a:round/>
            </a:ln>
          </p:spPr>
          <p:txBody>
            <a:bodyPr rtlCol="0" anchor="ctr"/>
            <a:lstStyle/>
            <a:p>
              <a:endParaRPr lang="en-GB" dirty="0"/>
            </a:p>
          </p:txBody>
        </p:sp>
        <p:sp>
          <p:nvSpPr>
            <p:cNvPr id="36" name="Freeform: Shape 9">
              <a:extLst>
                <a:ext uri="{FF2B5EF4-FFF2-40B4-BE49-F238E27FC236}">
                  <a16:creationId xmlns:a16="http://schemas.microsoft.com/office/drawing/2014/main" id="{2866ECEF-CD6D-BFE6-9C79-84CAFE753BD2}"/>
                </a:ext>
              </a:extLst>
            </p:cNvPr>
            <p:cNvSpPr/>
            <p:nvPr/>
          </p:nvSpPr>
          <p:spPr>
            <a:xfrm>
              <a:off x="2592362" y="4144780"/>
              <a:ext cx="113026" cy="150697"/>
            </a:xfrm>
            <a:custGeom>
              <a:avLst/>
              <a:gdLst>
                <a:gd name="connsiteX0" fmla="*/ 0 w 113026"/>
                <a:gd name="connsiteY0" fmla="*/ 75351 h 150697"/>
                <a:gd name="connsiteX1" fmla="*/ 75351 w 113026"/>
                <a:gd name="connsiteY1" fmla="*/ 75351 h 150697"/>
                <a:gd name="connsiteX2" fmla="*/ 113027 w 113026"/>
                <a:gd name="connsiteY2" fmla="*/ 37676 h 150697"/>
                <a:gd name="connsiteX3" fmla="*/ 113027 w 113026"/>
                <a:gd name="connsiteY3" fmla="*/ 37676 h 150697"/>
                <a:gd name="connsiteX4" fmla="*/ 75351 w 113026"/>
                <a:gd name="connsiteY4" fmla="*/ 0 h 150697"/>
                <a:gd name="connsiteX5" fmla="*/ 0 w 113026"/>
                <a:gd name="connsiteY5" fmla="*/ 0 h 150697"/>
                <a:gd name="connsiteX6" fmla="*/ 0 w 113026"/>
                <a:gd name="connsiteY6" fmla="*/ 150697 h 150697"/>
                <a:gd name="connsiteX7" fmla="*/ 75351 w 113026"/>
                <a:gd name="connsiteY7" fmla="*/ 150697 h 150697"/>
                <a:gd name="connsiteX8" fmla="*/ 113027 w 113026"/>
                <a:gd name="connsiteY8" fmla="*/ 113021 h 150697"/>
                <a:gd name="connsiteX9" fmla="*/ 113027 w 113026"/>
                <a:gd name="connsiteY9" fmla="*/ 113021 h 150697"/>
                <a:gd name="connsiteX10" fmla="*/ 75351 w 113026"/>
                <a:gd name="connsiteY10" fmla="*/ 75346 h 150697"/>
                <a:gd name="connsiteX11" fmla="*/ 75351 w 113026"/>
                <a:gd name="connsiteY11" fmla="*/ 75346 h 1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026" h="150697">
                  <a:moveTo>
                    <a:pt x="0" y="75351"/>
                  </a:moveTo>
                  <a:lnTo>
                    <a:pt x="75351" y="75351"/>
                  </a:lnTo>
                  <a:cubicBezTo>
                    <a:pt x="96158" y="75351"/>
                    <a:pt x="113027" y="58483"/>
                    <a:pt x="113027" y="37676"/>
                  </a:cubicBezTo>
                  <a:lnTo>
                    <a:pt x="113027" y="37676"/>
                  </a:lnTo>
                  <a:cubicBezTo>
                    <a:pt x="113027" y="16869"/>
                    <a:pt x="96158" y="0"/>
                    <a:pt x="75351" y="0"/>
                  </a:cubicBezTo>
                  <a:lnTo>
                    <a:pt x="0" y="0"/>
                  </a:lnTo>
                  <a:lnTo>
                    <a:pt x="0" y="150697"/>
                  </a:lnTo>
                  <a:lnTo>
                    <a:pt x="75351" y="150697"/>
                  </a:lnTo>
                  <a:cubicBezTo>
                    <a:pt x="96158" y="150697"/>
                    <a:pt x="113027" y="133828"/>
                    <a:pt x="113027" y="113021"/>
                  </a:cubicBezTo>
                  <a:lnTo>
                    <a:pt x="113027" y="113021"/>
                  </a:lnTo>
                  <a:cubicBezTo>
                    <a:pt x="113027" y="92215"/>
                    <a:pt x="96158" y="75346"/>
                    <a:pt x="75351" y="75346"/>
                  </a:cubicBezTo>
                  <a:lnTo>
                    <a:pt x="75351" y="75346"/>
                  </a:lnTo>
                </a:path>
              </a:pathLst>
            </a:custGeom>
            <a:noFill/>
            <a:ln w="9525" cap="rnd">
              <a:solidFill>
                <a:schemeClr val="accent1"/>
              </a:solidFill>
              <a:prstDash val="solid"/>
              <a:round/>
            </a:ln>
          </p:spPr>
          <p:txBody>
            <a:bodyPr rtlCol="0" anchor="ctr"/>
            <a:lstStyle/>
            <a:p>
              <a:endParaRPr lang="en-GB" dirty="0"/>
            </a:p>
          </p:txBody>
        </p:sp>
        <p:sp>
          <p:nvSpPr>
            <p:cNvPr id="37" name="Freeform: Shape 10">
              <a:extLst>
                <a:ext uri="{FF2B5EF4-FFF2-40B4-BE49-F238E27FC236}">
                  <a16:creationId xmlns:a16="http://schemas.microsoft.com/office/drawing/2014/main" id="{6A614E45-88C3-E2CA-8EB4-889BA4595A2B}"/>
                </a:ext>
              </a:extLst>
            </p:cNvPr>
            <p:cNvSpPr/>
            <p:nvPr/>
          </p:nvSpPr>
          <p:spPr>
            <a:xfrm>
              <a:off x="2215616" y="4144786"/>
              <a:ext cx="113021" cy="150696"/>
            </a:xfrm>
            <a:custGeom>
              <a:avLst/>
              <a:gdLst>
                <a:gd name="connsiteX0" fmla="*/ 0 w 113021"/>
                <a:gd name="connsiteY0" fmla="*/ 150697 h 150696"/>
                <a:gd name="connsiteX1" fmla="*/ 56511 w 113021"/>
                <a:gd name="connsiteY1" fmla="*/ 150697 h 150696"/>
                <a:gd name="connsiteX2" fmla="*/ 113021 w 113021"/>
                <a:gd name="connsiteY2" fmla="*/ 94186 h 150696"/>
                <a:gd name="connsiteX3" fmla="*/ 113021 w 113021"/>
                <a:gd name="connsiteY3" fmla="*/ 0 h 150696"/>
                <a:gd name="connsiteX4" fmla="*/ 37670 w 113021"/>
                <a:gd name="connsiteY4" fmla="*/ 0 h 15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21" h="150696">
                  <a:moveTo>
                    <a:pt x="0" y="150697"/>
                  </a:moveTo>
                  <a:lnTo>
                    <a:pt x="56511" y="150697"/>
                  </a:lnTo>
                  <a:cubicBezTo>
                    <a:pt x="87721" y="150697"/>
                    <a:pt x="113021" y="125397"/>
                    <a:pt x="113021" y="94186"/>
                  </a:cubicBezTo>
                  <a:lnTo>
                    <a:pt x="113021" y="0"/>
                  </a:lnTo>
                  <a:lnTo>
                    <a:pt x="37670" y="0"/>
                  </a:lnTo>
                </a:path>
              </a:pathLst>
            </a:custGeom>
            <a:noFill/>
            <a:ln w="9525" cap="rnd">
              <a:solidFill>
                <a:schemeClr val="accent1"/>
              </a:solidFill>
              <a:prstDash val="solid"/>
              <a:round/>
            </a:ln>
          </p:spPr>
          <p:txBody>
            <a:bodyPr rtlCol="0" anchor="ctr"/>
            <a:lstStyle/>
            <a:p>
              <a:endParaRPr lang="en-GB" dirty="0"/>
            </a:p>
          </p:txBody>
        </p:sp>
        <p:sp>
          <p:nvSpPr>
            <p:cNvPr id="38" name="Freeform: Shape 11">
              <a:extLst>
                <a:ext uri="{FF2B5EF4-FFF2-40B4-BE49-F238E27FC236}">
                  <a16:creationId xmlns:a16="http://schemas.microsoft.com/office/drawing/2014/main" id="{943FE957-6F90-D6BA-45B8-AE5E092A870A}"/>
                </a:ext>
              </a:extLst>
            </p:cNvPr>
            <p:cNvSpPr/>
            <p:nvPr/>
          </p:nvSpPr>
          <p:spPr>
            <a:xfrm>
              <a:off x="2403989" y="4144786"/>
              <a:ext cx="113026" cy="150696"/>
            </a:xfrm>
            <a:custGeom>
              <a:avLst/>
              <a:gdLst>
                <a:gd name="connsiteX0" fmla="*/ 75351 w 113026"/>
                <a:gd name="connsiteY0" fmla="*/ 0 h 150696"/>
                <a:gd name="connsiteX1" fmla="*/ 113027 w 113026"/>
                <a:gd name="connsiteY1" fmla="*/ 37676 h 150696"/>
                <a:gd name="connsiteX2" fmla="*/ 113027 w 113026"/>
                <a:gd name="connsiteY2" fmla="*/ 113022 h 150696"/>
                <a:gd name="connsiteX3" fmla="*/ 75351 w 113026"/>
                <a:gd name="connsiteY3" fmla="*/ 150697 h 150696"/>
                <a:gd name="connsiteX4" fmla="*/ 37676 w 113026"/>
                <a:gd name="connsiteY4" fmla="*/ 150697 h 150696"/>
                <a:gd name="connsiteX5" fmla="*/ 0 w 113026"/>
                <a:gd name="connsiteY5" fmla="*/ 113022 h 150696"/>
                <a:gd name="connsiteX6" fmla="*/ 0 w 113026"/>
                <a:gd name="connsiteY6" fmla="*/ 37676 h 150696"/>
                <a:gd name="connsiteX7" fmla="*/ 37676 w 113026"/>
                <a:gd name="connsiteY7" fmla="*/ 0 h 15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26" h="150696">
                  <a:moveTo>
                    <a:pt x="75351" y="0"/>
                  </a:moveTo>
                  <a:cubicBezTo>
                    <a:pt x="96159" y="0"/>
                    <a:pt x="113027" y="16868"/>
                    <a:pt x="113027" y="37676"/>
                  </a:cubicBezTo>
                  <a:lnTo>
                    <a:pt x="113027" y="113022"/>
                  </a:lnTo>
                  <a:cubicBezTo>
                    <a:pt x="113027" y="133829"/>
                    <a:pt x="96159" y="150697"/>
                    <a:pt x="75351" y="150697"/>
                  </a:cubicBezTo>
                  <a:lnTo>
                    <a:pt x="37676" y="150697"/>
                  </a:lnTo>
                  <a:cubicBezTo>
                    <a:pt x="16868" y="150697"/>
                    <a:pt x="0" y="133830"/>
                    <a:pt x="0" y="113022"/>
                  </a:cubicBezTo>
                  <a:lnTo>
                    <a:pt x="0" y="37676"/>
                  </a:lnTo>
                  <a:cubicBezTo>
                    <a:pt x="0" y="16868"/>
                    <a:pt x="16868" y="0"/>
                    <a:pt x="37676" y="0"/>
                  </a:cubicBezTo>
                  <a:close/>
                </a:path>
              </a:pathLst>
            </a:custGeom>
            <a:noFill/>
            <a:ln w="9525" cap="rnd">
              <a:solidFill>
                <a:schemeClr val="accent1"/>
              </a:solidFill>
              <a:prstDash val="solid"/>
              <a:round/>
            </a:ln>
          </p:spPr>
          <p:txBody>
            <a:bodyPr rtlCol="0" anchor="ctr"/>
            <a:lstStyle/>
            <a:p>
              <a:endParaRPr lang="en-GB" dirty="0"/>
            </a:p>
          </p:txBody>
        </p:sp>
        <p:sp>
          <p:nvSpPr>
            <p:cNvPr id="39" name="Freeform: Shape 12">
              <a:extLst>
                <a:ext uri="{FF2B5EF4-FFF2-40B4-BE49-F238E27FC236}">
                  <a16:creationId xmlns:a16="http://schemas.microsoft.com/office/drawing/2014/main" id="{6BE638C0-EA46-AD2A-3D63-0315B9F582D3}"/>
                </a:ext>
              </a:extLst>
            </p:cNvPr>
            <p:cNvSpPr/>
            <p:nvPr/>
          </p:nvSpPr>
          <p:spPr>
            <a:xfrm>
              <a:off x="2140265" y="4408510"/>
              <a:ext cx="301393" cy="301393"/>
            </a:xfrm>
            <a:custGeom>
              <a:avLst/>
              <a:gdLst>
                <a:gd name="connsiteX0" fmla="*/ 301394 w 301393"/>
                <a:gd name="connsiteY0" fmla="*/ 150697 h 301393"/>
                <a:gd name="connsiteX1" fmla="*/ 150697 w 301393"/>
                <a:gd name="connsiteY1" fmla="*/ 301394 h 301393"/>
                <a:gd name="connsiteX2" fmla="*/ 0 w 301393"/>
                <a:gd name="connsiteY2" fmla="*/ 150697 h 301393"/>
                <a:gd name="connsiteX3" fmla="*/ 150697 w 301393"/>
                <a:gd name="connsiteY3" fmla="*/ 0 h 301393"/>
                <a:gd name="connsiteX4" fmla="*/ 301394 w 301393"/>
                <a:gd name="connsiteY4" fmla="*/ 150697 h 3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3" h="301393">
                  <a:moveTo>
                    <a:pt x="301394" y="150697"/>
                  </a:moveTo>
                  <a:cubicBezTo>
                    <a:pt x="301394" y="233924"/>
                    <a:pt x="233925" y="301394"/>
                    <a:pt x="150697" y="301394"/>
                  </a:cubicBezTo>
                  <a:cubicBezTo>
                    <a:pt x="67469" y="301394"/>
                    <a:pt x="0" y="233924"/>
                    <a:pt x="0" y="150697"/>
                  </a:cubicBezTo>
                  <a:cubicBezTo>
                    <a:pt x="0" y="67469"/>
                    <a:pt x="67469" y="0"/>
                    <a:pt x="150697" y="0"/>
                  </a:cubicBezTo>
                  <a:cubicBezTo>
                    <a:pt x="233925" y="0"/>
                    <a:pt x="301394" y="67469"/>
                    <a:pt x="301394" y="150697"/>
                  </a:cubicBezTo>
                  <a:close/>
                </a:path>
              </a:pathLst>
            </a:custGeom>
            <a:noFill/>
            <a:ln w="9525" cap="flat">
              <a:solidFill>
                <a:schemeClr val="accent1"/>
              </a:solidFill>
              <a:prstDash val="solid"/>
              <a:round/>
            </a:ln>
          </p:spPr>
          <p:txBody>
            <a:bodyPr rtlCol="0" anchor="ctr"/>
            <a:lstStyle/>
            <a:p>
              <a:endParaRPr lang="en-GB" dirty="0"/>
            </a:p>
          </p:txBody>
        </p:sp>
        <p:sp>
          <p:nvSpPr>
            <p:cNvPr id="40" name="Freeform: Shape 13">
              <a:extLst>
                <a:ext uri="{FF2B5EF4-FFF2-40B4-BE49-F238E27FC236}">
                  <a16:creationId xmlns:a16="http://schemas.microsoft.com/office/drawing/2014/main" id="{D53CB898-F0B5-37A4-2823-BD411735A93F}"/>
                </a:ext>
              </a:extLst>
            </p:cNvPr>
            <p:cNvSpPr/>
            <p:nvPr/>
          </p:nvSpPr>
          <p:spPr>
            <a:xfrm>
              <a:off x="2234451" y="4408510"/>
              <a:ext cx="113021" cy="301393"/>
            </a:xfrm>
            <a:custGeom>
              <a:avLst/>
              <a:gdLst>
                <a:gd name="connsiteX0" fmla="*/ 113021 w 113021"/>
                <a:gd name="connsiteY0" fmla="*/ 150697 h 301393"/>
                <a:gd name="connsiteX1" fmla="*/ 56511 w 113021"/>
                <a:gd name="connsiteY1" fmla="*/ 301394 h 301393"/>
                <a:gd name="connsiteX2" fmla="*/ 0 w 113021"/>
                <a:gd name="connsiteY2" fmla="*/ 150697 h 301393"/>
                <a:gd name="connsiteX3" fmla="*/ 56511 w 113021"/>
                <a:gd name="connsiteY3" fmla="*/ 0 h 301393"/>
                <a:gd name="connsiteX4" fmla="*/ 113021 w 113021"/>
                <a:gd name="connsiteY4" fmla="*/ 150697 h 3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21" h="301393">
                  <a:moveTo>
                    <a:pt x="113021" y="150697"/>
                  </a:moveTo>
                  <a:cubicBezTo>
                    <a:pt x="113021" y="233924"/>
                    <a:pt x="87721" y="301394"/>
                    <a:pt x="56511" y="301394"/>
                  </a:cubicBezTo>
                  <a:cubicBezTo>
                    <a:pt x="25301" y="301394"/>
                    <a:pt x="0" y="233924"/>
                    <a:pt x="0" y="150697"/>
                  </a:cubicBezTo>
                  <a:cubicBezTo>
                    <a:pt x="0" y="67469"/>
                    <a:pt x="25301" y="0"/>
                    <a:pt x="56511" y="0"/>
                  </a:cubicBezTo>
                  <a:cubicBezTo>
                    <a:pt x="87721" y="0"/>
                    <a:pt x="113021" y="67469"/>
                    <a:pt x="113021" y="150697"/>
                  </a:cubicBezTo>
                  <a:close/>
                </a:path>
              </a:pathLst>
            </a:custGeom>
            <a:noFill/>
            <a:ln w="9525" cap="flat">
              <a:solidFill>
                <a:schemeClr val="accent1"/>
              </a:solidFill>
              <a:prstDash val="solid"/>
              <a:round/>
            </a:ln>
          </p:spPr>
          <p:txBody>
            <a:bodyPr rtlCol="0" anchor="ctr"/>
            <a:lstStyle/>
            <a:p>
              <a:endParaRPr lang="en-GB" dirty="0"/>
            </a:p>
          </p:txBody>
        </p:sp>
        <p:sp>
          <p:nvSpPr>
            <p:cNvPr id="41" name="Freeform: Shape 14">
              <a:extLst>
                <a:ext uri="{FF2B5EF4-FFF2-40B4-BE49-F238E27FC236}">
                  <a16:creationId xmlns:a16="http://schemas.microsoft.com/office/drawing/2014/main" id="{8D9C4C0F-6DDC-FB34-346A-13F0F9068F3C}"/>
                </a:ext>
              </a:extLst>
            </p:cNvPr>
            <p:cNvSpPr/>
            <p:nvPr/>
          </p:nvSpPr>
          <p:spPr>
            <a:xfrm>
              <a:off x="2140265" y="4559207"/>
              <a:ext cx="301399" cy="566"/>
            </a:xfrm>
            <a:custGeom>
              <a:avLst/>
              <a:gdLst>
                <a:gd name="connsiteX0" fmla="*/ 0 w 301399"/>
                <a:gd name="connsiteY0" fmla="*/ 0 h 566"/>
                <a:gd name="connsiteX1" fmla="*/ 301400 w 301399"/>
                <a:gd name="connsiteY1" fmla="*/ 0 h 566"/>
              </a:gdLst>
              <a:ahLst/>
              <a:cxnLst>
                <a:cxn ang="0">
                  <a:pos x="connsiteX0" y="connsiteY0"/>
                </a:cxn>
                <a:cxn ang="0">
                  <a:pos x="connsiteX1" y="connsiteY1"/>
                </a:cxn>
              </a:cxnLst>
              <a:rect l="l" t="t" r="r" b="b"/>
              <a:pathLst>
                <a:path w="301399" h="566">
                  <a:moveTo>
                    <a:pt x="0" y="0"/>
                  </a:moveTo>
                  <a:lnTo>
                    <a:pt x="301400" y="0"/>
                  </a:lnTo>
                </a:path>
              </a:pathLst>
            </a:custGeom>
            <a:ln w="9525" cap="flat">
              <a:solidFill>
                <a:schemeClr val="accent1"/>
              </a:solidFill>
              <a:prstDash val="solid"/>
              <a:round/>
            </a:ln>
          </p:spPr>
          <p:txBody>
            <a:bodyPr rtlCol="0" anchor="ctr"/>
            <a:lstStyle/>
            <a:p>
              <a:endParaRPr lang="en-GB" dirty="0"/>
            </a:p>
          </p:txBody>
        </p:sp>
      </p:grpSp>
      <p:grpSp>
        <p:nvGrpSpPr>
          <p:cNvPr id="42" name="Graphic 2">
            <a:extLst>
              <a:ext uri="{FF2B5EF4-FFF2-40B4-BE49-F238E27FC236}">
                <a16:creationId xmlns:a16="http://schemas.microsoft.com/office/drawing/2014/main" id="{F4935F38-2050-1CA6-2042-E15682310B87}"/>
              </a:ext>
            </a:extLst>
          </p:cNvPr>
          <p:cNvGrpSpPr/>
          <p:nvPr/>
        </p:nvGrpSpPr>
        <p:grpSpPr>
          <a:xfrm>
            <a:off x="759484" y="6110422"/>
            <a:ext cx="314678" cy="271275"/>
            <a:chOff x="8932210" y="2121286"/>
            <a:chExt cx="985031" cy="849164"/>
          </a:xfrm>
          <a:noFill/>
        </p:grpSpPr>
        <p:sp>
          <p:nvSpPr>
            <p:cNvPr id="43" name="Freeform: Shape 140">
              <a:extLst>
                <a:ext uri="{FF2B5EF4-FFF2-40B4-BE49-F238E27FC236}">
                  <a16:creationId xmlns:a16="http://schemas.microsoft.com/office/drawing/2014/main" id="{1BBDA367-F152-6C01-BE7C-C3F011113EB5}"/>
                </a:ext>
              </a:extLst>
            </p:cNvPr>
            <p:cNvSpPr/>
            <p:nvPr/>
          </p:nvSpPr>
          <p:spPr>
            <a:xfrm>
              <a:off x="9305843" y="2291119"/>
              <a:ext cx="237766" cy="237766"/>
            </a:xfrm>
            <a:custGeom>
              <a:avLst/>
              <a:gdLst>
                <a:gd name="connsiteX0" fmla="*/ 237766 w 237766"/>
                <a:gd name="connsiteY0" fmla="*/ 118883 h 237766"/>
                <a:gd name="connsiteX1" fmla="*/ 118883 w 237766"/>
                <a:gd name="connsiteY1" fmla="*/ 237766 h 237766"/>
                <a:gd name="connsiteX2" fmla="*/ 0 w 237766"/>
                <a:gd name="connsiteY2" fmla="*/ 118883 h 237766"/>
                <a:gd name="connsiteX3" fmla="*/ 118883 w 237766"/>
                <a:gd name="connsiteY3" fmla="*/ 0 h 237766"/>
                <a:gd name="connsiteX4" fmla="*/ 237766 w 237766"/>
                <a:gd name="connsiteY4" fmla="*/ 118883 h 23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66" h="237766">
                  <a:moveTo>
                    <a:pt x="237766" y="118883"/>
                  </a:moveTo>
                  <a:cubicBezTo>
                    <a:pt x="237766" y="184540"/>
                    <a:pt x="184540" y="237766"/>
                    <a:pt x="118883" y="237766"/>
                  </a:cubicBezTo>
                  <a:cubicBezTo>
                    <a:pt x="53226" y="237766"/>
                    <a:pt x="0" y="184540"/>
                    <a:pt x="0" y="118883"/>
                  </a:cubicBezTo>
                  <a:cubicBezTo>
                    <a:pt x="0" y="53226"/>
                    <a:pt x="53226" y="0"/>
                    <a:pt x="118883" y="0"/>
                  </a:cubicBezTo>
                  <a:cubicBezTo>
                    <a:pt x="184540" y="0"/>
                    <a:pt x="237766" y="53226"/>
                    <a:pt x="237766" y="118883"/>
                  </a:cubicBezTo>
                  <a:close/>
                </a:path>
              </a:pathLst>
            </a:custGeom>
            <a:noFill/>
            <a:ln w="9525" cap="flat">
              <a:solidFill>
                <a:schemeClr val="accent1"/>
              </a:solidFill>
              <a:prstDash val="solid"/>
              <a:round/>
            </a:ln>
          </p:spPr>
          <p:txBody>
            <a:bodyPr rtlCol="0" anchor="ctr"/>
            <a:lstStyle/>
            <a:p>
              <a:endParaRPr lang="en-GB" dirty="0"/>
            </a:p>
          </p:txBody>
        </p:sp>
        <p:sp>
          <p:nvSpPr>
            <p:cNvPr id="44" name="Freeform: Shape 141">
              <a:extLst>
                <a:ext uri="{FF2B5EF4-FFF2-40B4-BE49-F238E27FC236}">
                  <a16:creationId xmlns:a16="http://schemas.microsoft.com/office/drawing/2014/main" id="{D0143322-FA17-B2AE-48B7-72ECF660EA5F}"/>
                </a:ext>
              </a:extLst>
            </p:cNvPr>
            <p:cNvSpPr/>
            <p:nvPr/>
          </p:nvSpPr>
          <p:spPr>
            <a:xfrm>
              <a:off x="9203943" y="2562852"/>
              <a:ext cx="441565" cy="203799"/>
            </a:xfrm>
            <a:custGeom>
              <a:avLst/>
              <a:gdLst>
                <a:gd name="connsiteX0" fmla="*/ 407599 w 441565"/>
                <a:gd name="connsiteY0" fmla="*/ 203800 h 203799"/>
                <a:gd name="connsiteX1" fmla="*/ 441566 w 441565"/>
                <a:gd name="connsiteY1" fmla="*/ 169833 h 203799"/>
                <a:gd name="connsiteX2" fmla="*/ 441566 w 441565"/>
                <a:gd name="connsiteY2" fmla="*/ 93408 h 203799"/>
                <a:gd name="connsiteX3" fmla="*/ 388408 w 441565"/>
                <a:gd name="connsiteY3" fmla="*/ 19701 h 203799"/>
                <a:gd name="connsiteX4" fmla="*/ 322683 w 441565"/>
                <a:gd name="connsiteY4" fmla="*/ 0 h 203799"/>
                <a:gd name="connsiteX5" fmla="*/ 220783 w 441565"/>
                <a:gd name="connsiteY5" fmla="*/ 101900 h 203799"/>
                <a:gd name="connsiteX6" fmla="*/ 118883 w 441565"/>
                <a:gd name="connsiteY6" fmla="*/ 0 h 203799"/>
                <a:gd name="connsiteX7" fmla="*/ 53158 w 441565"/>
                <a:gd name="connsiteY7" fmla="*/ 19701 h 203799"/>
                <a:gd name="connsiteX8" fmla="*/ 0 w 441565"/>
                <a:gd name="connsiteY8" fmla="*/ 93408 h 203799"/>
                <a:gd name="connsiteX9" fmla="*/ 0 w 441565"/>
                <a:gd name="connsiteY9" fmla="*/ 169833 h 203799"/>
                <a:gd name="connsiteX10" fmla="*/ 33967 w 441565"/>
                <a:gd name="connsiteY10" fmla="*/ 203800 h 203799"/>
                <a:gd name="connsiteX11" fmla="*/ 407599 w 441565"/>
                <a:gd name="connsiteY11" fmla="*/ 203800 h 2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565" h="203799">
                  <a:moveTo>
                    <a:pt x="407599" y="203800"/>
                  </a:moveTo>
                  <a:cubicBezTo>
                    <a:pt x="426281" y="203800"/>
                    <a:pt x="441566" y="188515"/>
                    <a:pt x="441566" y="169833"/>
                  </a:cubicBezTo>
                  <a:lnTo>
                    <a:pt x="441566" y="93408"/>
                  </a:lnTo>
                  <a:cubicBezTo>
                    <a:pt x="441566" y="59951"/>
                    <a:pt x="420167" y="30230"/>
                    <a:pt x="388408" y="19701"/>
                  </a:cubicBezTo>
                  <a:lnTo>
                    <a:pt x="322683" y="0"/>
                  </a:lnTo>
                  <a:lnTo>
                    <a:pt x="220783" y="101900"/>
                  </a:lnTo>
                  <a:lnTo>
                    <a:pt x="118883" y="0"/>
                  </a:lnTo>
                  <a:lnTo>
                    <a:pt x="53158" y="19701"/>
                  </a:lnTo>
                  <a:cubicBezTo>
                    <a:pt x="21399" y="30230"/>
                    <a:pt x="0" y="59951"/>
                    <a:pt x="0" y="93408"/>
                  </a:cubicBezTo>
                  <a:lnTo>
                    <a:pt x="0" y="169833"/>
                  </a:lnTo>
                  <a:cubicBezTo>
                    <a:pt x="0" y="188515"/>
                    <a:pt x="15285" y="203800"/>
                    <a:pt x="33967" y="203800"/>
                  </a:cubicBezTo>
                  <a:lnTo>
                    <a:pt x="407599" y="203800"/>
                  </a:lnTo>
                  <a:close/>
                </a:path>
              </a:pathLst>
            </a:custGeom>
            <a:noFill/>
            <a:ln w="9525" cap="flat">
              <a:solidFill>
                <a:schemeClr val="accent1"/>
              </a:solidFill>
              <a:prstDash val="solid"/>
              <a:round/>
            </a:ln>
          </p:spPr>
          <p:txBody>
            <a:bodyPr rtlCol="0" anchor="ctr"/>
            <a:lstStyle/>
            <a:p>
              <a:endParaRPr lang="en-GB" dirty="0"/>
            </a:p>
          </p:txBody>
        </p:sp>
        <p:sp>
          <p:nvSpPr>
            <p:cNvPr id="45" name="Freeform: Shape 142">
              <a:extLst>
                <a:ext uri="{FF2B5EF4-FFF2-40B4-BE49-F238E27FC236}">
                  <a16:creationId xmlns:a16="http://schemas.microsoft.com/office/drawing/2014/main" id="{B7469CA6-BBF8-59CC-108F-0B333FD9772E}"/>
                </a:ext>
              </a:extLst>
            </p:cNvPr>
            <p:cNvSpPr/>
            <p:nvPr/>
          </p:nvSpPr>
          <p:spPr>
            <a:xfrm>
              <a:off x="9781375" y="2511902"/>
              <a:ext cx="135866" cy="67933"/>
            </a:xfrm>
            <a:custGeom>
              <a:avLst/>
              <a:gdLst>
                <a:gd name="connsiteX0" fmla="*/ 0 w 135866"/>
                <a:gd name="connsiteY0" fmla="*/ 0 h 67933"/>
                <a:gd name="connsiteX1" fmla="*/ 67933 w 135866"/>
                <a:gd name="connsiteY1" fmla="*/ 67933 h 67933"/>
                <a:gd name="connsiteX2" fmla="*/ 135866 w 135866"/>
                <a:gd name="connsiteY2" fmla="*/ 0 h 67933"/>
              </a:gdLst>
              <a:ahLst/>
              <a:cxnLst>
                <a:cxn ang="0">
                  <a:pos x="connsiteX0" y="connsiteY0"/>
                </a:cxn>
                <a:cxn ang="0">
                  <a:pos x="connsiteX1" y="connsiteY1"/>
                </a:cxn>
                <a:cxn ang="0">
                  <a:pos x="connsiteX2" y="connsiteY2"/>
                </a:cxn>
              </a:cxnLst>
              <a:rect l="l" t="t" r="r" b="b"/>
              <a:pathLst>
                <a:path w="135866" h="67933">
                  <a:moveTo>
                    <a:pt x="0" y="0"/>
                  </a:moveTo>
                  <a:lnTo>
                    <a:pt x="67933" y="67933"/>
                  </a:lnTo>
                  <a:lnTo>
                    <a:pt x="135866" y="0"/>
                  </a:lnTo>
                </a:path>
              </a:pathLst>
            </a:custGeom>
            <a:noFill/>
            <a:ln w="9525" cap="rnd">
              <a:solidFill>
                <a:schemeClr val="accent1"/>
              </a:solidFill>
              <a:prstDash val="solid"/>
              <a:round/>
            </a:ln>
          </p:spPr>
          <p:txBody>
            <a:bodyPr rtlCol="0" anchor="ctr"/>
            <a:lstStyle/>
            <a:p>
              <a:endParaRPr lang="en-GB" dirty="0"/>
            </a:p>
          </p:txBody>
        </p:sp>
        <p:sp>
          <p:nvSpPr>
            <p:cNvPr id="46" name="Freeform: Shape 143">
              <a:extLst>
                <a:ext uri="{FF2B5EF4-FFF2-40B4-BE49-F238E27FC236}">
                  <a16:creationId xmlns:a16="http://schemas.microsoft.com/office/drawing/2014/main" id="{F5F8BE37-E8FB-230E-BE78-99C5B835BDFA}"/>
                </a:ext>
              </a:extLst>
            </p:cNvPr>
            <p:cNvSpPr/>
            <p:nvPr/>
          </p:nvSpPr>
          <p:spPr>
            <a:xfrm>
              <a:off x="8932210" y="2511902"/>
              <a:ext cx="135866" cy="67933"/>
            </a:xfrm>
            <a:custGeom>
              <a:avLst/>
              <a:gdLst>
                <a:gd name="connsiteX0" fmla="*/ 0 w 135866"/>
                <a:gd name="connsiteY0" fmla="*/ 67933 h 67933"/>
                <a:gd name="connsiteX1" fmla="*/ 67933 w 135866"/>
                <a:gd name="connsiteY1" fmla="*/ 0 h 67933"/>
                <a:gd name="connsiteX2" fmla="*/ 135866 w 135866"/>
                <a:gd name="connsiteY2" fmla="*/ 67933 h 67933"/>
              </a:gdLst>
              <a:ahLst/>
              <a:cxnLst>
                <a:cxn ang="0">
                  <a:pos x="connsiteX0" y="connsiteY0"/>
                </a:cxn>
                <a:cxn ang="0">
                  <a:pos x="connsiteX1" y="connsiteY1"/>
                </a:cxn>
                <a:cxn ang="0">
                  <a:pos x="connsiteX2" y="connsiteY2"/>
                </a:cxn>
              </a:cxnLst>
              <a:rect l="l" t="t" r="r" b="b"/>
              <a:pathLst>
                <a:path w="135866" h="67933">
                  <a:moveTo>
                    <a:pt x="0" y="67933"/>
                  </a:moveTo>
                  <a:lnTo>
                    <a:pt x="67933" y="0"/>
                  </a:lnTo>
                  <a:lnTo>
                    <a:pt x="135866" y="67933"/>
                  </a:lnTo>
                </a:path>
              </a:pathLst>
            </a:custGeom>
            <a:noFill/>
            <a:ln w="9525" cap="rnd">
              <a:solidFill>
                <a:schemeClr val="accent1"/>
              </a:solidFill>
              <a:prstDash val="solid"/>
              <a:round/>
            </a:ln>
          </p:spPr>
          <p:txBody>
            <a:bodyPr rtlCol="0" anchor="ctr"/>
            <a:lstStyle/>
            <a:p>
              <a:endParaRPr lang="en-GB" dirty="0"/>
            </a:p>
          </p:txBody>
        </p:sp>
        <p:sp>
          <p:nvSpPr>
            <p:cNvPr id="47" name="Freeform: Shape 144">
              <a:extLst>
                <a:ext uri="{FF2B5EF4-FFF2-40B4-BE49-F238E27FC236}">
                  <a16:creationId xmlns:a16="http://schemas.microsoft.com/office/drawing/2014/main" id="{81465742-1B6C-57A8-6110-28AADE9EFF57}"/>
                </a:ext>
              </a:extLst>
            </p:cNvPr>
            <p:cNvSpPr/>
            <p:nvPr/>
          </p:nvSpPr>
          <p:spPr>
            <a:xfrm>
              <a:off x="9017127" y="2121286"/>
              <a:ext cx="832181" cy="458548"/>
            </a:xfrm>
            <a:custGeom>
              <a:avLst/>
              <a:gdLst>
                <a:gd name="connsiteX0" fmla="*/ 0 w 832181"/>
                <a:gd name="connsiteY0" fmla="*/ 305699 h 458548"/>
                <a:gd name="connsiteX1" fmla="*/ 407599 w 832181"/>
                <a:gd name="connsiteY1" fmla="*/ 0 h 458548"/>
                <a:gd name="connsiteX2" fmla="*/ 832181 w 832181"/>
                <a:gd name="connsiteY2" fmla="*/ 424582 h 458548"/>
                <a:gd name="connsiteX3" fmla="*/ 832181 w 832181"/>
                <a:gd name="connsiteY3" fmla="*/ 458549 h 458548"/>
              </a:gdLst>
              <a:ahLst/>
              <a:cxnLst>
                <a:cxn ang="0">
                  <a:pos x="connsiteX0" y="connsiteY0"/>
                </a:cxn>
                <a:cxn ang="0">
                  <a:pos x="connsiteX1" y="connsiteY1"/>
                </a:cxn>
                <a:cxn ang="0">
                  <a:pos x="connsiteX2" y="connsiteY2"/>
                </a:cxn>
                <a:cxn ang="0">
                  <a:pos x="connsiteX3" y="connsiteY3"/>
                </a:cxn>
              </a:cxnLst>
              <a:rect l="l" t="t" r="r" b="b"/>
              <a:pathLst>
                <a:path w="832181" h="458548">
                  <a:moveTo>
                    <a:pt x="0" y="305699"/>
                  </a:moveTo>
                  <a:cubicBezTo>
                    <a:pt x="51459" y="129073"/>
                    <a:pt x="214329" y="0"/>
                    <a:pt x="407599" y="0"/>
                  </a:cubicBezTo>
                  <a:cubicBezTo>
                    <a:pt x="642138" y="0"/>
                    <a:pt x="832181" y="190043"/>
                    <a:pt x="832181" y="424582"/>
                  </a:cubicBezTo>
                  <a:lnTo>
                    <a:pt x="832181" y="458549"/>
                  </a:lnTo>
                </a:path>
              </a:pathLst>
            </a:custGeom>
            <a:noFill/>
            <a:ln w="9525" cap="rnd">
              <a:solidFill>
                <a:schemeClr val="accent1"/>
              </a:solidFill>
              <a:prstDash val="solid"/>
              <a:round/>
            </a:ln>
          </p:spPr>
          <p:txBody>
            <a:bodyPr rtlCol="0" anchor="ctr"/>
            <a:lstStyle/>
            <a:p>
              <a:endParaRPr lang="en-GB" dirty="0"/>
            </a:p>
          </p:txBody>
        </p:sp>
        <p:sp>
          <p:nvSpPr>
            <p:cNvPr id="48" name="Freeform: Shape 145">
              <a:extLst>
                <a:ext uri="{FF2B5EF4-FFF2-40B4-BE49-F238E27FC236}">
                  <a16:creationId xmlns:a16="http://schemas.microsoft.com/office/drawing/2014/main" id="{4B9B7952-63D9-6C33-0CF1-04EE340B7DDA}"/>
                </a:ext>
              </a:extLst>
            </p:cNvPr>
            <p:cNvSpPr/>
            <p:nvPr/>
          </p:nvSpPr>
          <p:spPr>
            <a:xfrm>
              <a:off x="9000143" y="2511902"/>
              <a:ext cx="826746" cy="458548"/>
            </a:xfrm>
            <a:custGeom>
              <a:avLst/>
              <a:gdLst>
                <a:gd name="connsiteX0" fmla="*/ 826747 w 826746"/>
                <a:gd name="connsiteY0" fmla="*/ 169833 h 458548"/>
                <a:gd name="connsiteX1" fmla="*/ 424582 w 826746"/>
                <a:gd name="connsiteY1" fmla="*/ 458549 h 458548"/>
                <a:gd name="connsiteX2" fmla="*/ 0 w 826746"/>
                <a:gd name="connsiteY2" fmla="*/ 33967 h 458548"/>
                <a:gd name="connsiteX3" fmla="*/ 0 w 826746"/>
                <a:gd name="connsiteY3" fmla="*/ 0 h 458548"/>
              </a:gdLst>
              <a:ahLst/>
              <a:cxnLst>
                <a:cxn ang="0">
                  <a:pos x="connsiteX0" y="connsiteY0"/>
                </a:cxn>
                <a:cxn ang="0">
                  <a:pos x="connsiteX1" y="connsiteY1"/>
                </a:cxn>
                <a:cxn ang="0">
                  <a:pos x="connsiteX2" y="connsiteY2"/>
                </a:cxn>
                <a:cxn ang="0">
                  <a:pos x="connsiteX3" y="connsiteY3"/>
                </a:cxn>
              </a:cxnLst>
              <a:rect l="l" t="t" r="r" b="b"/>
              <a:pathLst>
                <a:path w="826746" h="458548">
                  <a:moveTo>
                    <a:pt x="826747" y="169833"/>
                  </a:moveTo>
                  <a:cubicBezTo>
                    <a:pt x="770023" y="337628"/>
                    <a:pt x="611399" y="458549"/>
                    <a:pt x="424582" y="458549"/>
                  </a:cubicBezTo>
                  <a:cubicBezTo>
                    <a:pt x="190043" y="458549"/>
                    <a:pt x="0" y="268506"/>
                    <a:pt x="0" y="33967"/>
                  </a:cubicBezTo>
                  <a:lnTo>
                    <a:pt x="0" y="0"/>
                  </a:lnTo>
                </a:path>
              </a:pathLst>
            </a:custGeom>
            <a:noFill/>
            <a:ln w="9525" cap="rnd">
              <a:solidFill>
                <a:schemeClr val="accent1"/>
              </a:solidFill>
              <a:prstDash val="solid"/>
              <a:round/>
            </a:ln>
          </p:spPr>
          <p:txBody>
            <a:bodyPr rtlCol="0" anchor="ctr"/>
            <a:lstStyle/>
            <a:p>
              <a:endParaRPr lang="en-GB" dirty="0"/>
            </a:p>
          </p:txBody>
        </p:sp>
      </p:grpSp>
      <p:grpSp>
        <p:nvGrpSpPr>
          <p:cNvPr id="49" name="Graphic 5">
            <a:extLst>
              <a:ext uri="{FF2B5EF4-FFF2-40B4-BE49-F238E27FC236}">
                <a16:creationId xmlns:a16="http://schemas.microsoft.com/office/drawing/2014/main" id="{12E63E20-5B7A-B626-1783-4A623A6FE962}"/>
              </a:ext>
            </a:extLst>
          </p:cNvPr>
          <p:cNvGrpSpPr/>
          <p:nvPr/>
        </p:nvGrpSpPr>
        <p:grpSpPr>
          <a:xfrm>
            <a:off x="795115" y="5430180"/>
            <a:ext cx="243416" cy="264542"/>
            <a:chOff x="4260909" y="2108339"/>
            <a:chExt cx="772311" cy="839341"/>
          </a:xfrm>
          <a:noFill/>
        </p:grpSpPr>
        <p:sp>
          <p:nvSpPr>
            <p:cNvPr id="50" name="Freeform 115">
              <a:extLst>
                <a:ext uri="{FF2B5EF4-FFF2-40B4-BE49-F238E27FC236}">
                  <a16:creationId xmlns:a16="http://schemas.microsoft.com/office/drawing/2014/main" id="{F7EB0C28-512F-72C5-BAB4-9182A8B8B08B}"/>
                </a:ext>
              </a:extLst>
            </p:cNvPr>
            <p:cNvSpPr/>
            <p:nvPr/>
          </p:nvSpPr>
          <p:spPr>
            <a:xfrm>
              <a:off x="4311329" y="2276207"/>
              <a:ext cx="671472" cy="671472"/>
            </a:xfrm>
            <a:custGeom>
              <a:avLst/>
              <a:gdLst>
                <a:gd name="connsiteX0" fmla="*/ 671473 w 671472"/>
                <a:gd name="connsiteY0" fmla="*/ 335736 h 671472"/>
                <a:gd name="connsiteX1" fmla="*/ 335737 w 671472"/>
                <a:gd name="connsiteY1" fmla="*/ 671473 h 671472"/>
                <a:gd name="connsiteX2" fmla="*/ 0 w 671472"/>
                <a:gd name="connsiteY2" fmla="*/ 335736 h 671472"/>
                <a:gd name="connsiteX3" fmla="*/ 335737 w 671472"/>
                <a:gd name="connsiteY3" fmla="*/ 0 h 671472"/>
                <a:gd name="connsiteX4" fmla="*/ 671473 w 671472"/>
                <a:gd name="connsiteY4" fmla="*/ 335736 h 6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72" h="671472">
                  <a:moveTo>
                    <a:pt x="671473" y="335736"/>
                  </a:moveTo>
                  <a:cubicBezTo>
                    <a:pt x="671473" y="521159"/>
                    <a:pt x="521159" y="671473"/>
                    <a:pt x="335737" y="671473"/>
                  </a:cubicBezTo>
                  <a:cubicBezTo>
                    <a:pt x="150314" y="671473"/>
                    <a:pt x="0" y="521159"/>
                    <a:pt x="0" y="335736"/>
                  </a:cubicBezTo>
                  <a:cubicBezTo>
                    <a:pt x="0" y="150314"/>
                    <a:pt x="150314" y="0"/>
                    <a:pt x="335737" y="0"/>
                  </a:cubicBezTo>
                  <a:cubicBezTo>
                    <a:pt x="521159" y="0"/>
                    <a:pt x="671473" y="150314"/>
                    <a:pt x="671473" y="335736"/>
                  </a:cubicBezTo>
                  <a:close/>
                </a:path>
              </a:pathLst>
            </a:custGeom>
            <a:noFill/>
            <a:ln w="9525" cap="flat">
              <a:solidFill>
                <a:schemeClr val="accent1"/>
              </a:solidFill>
              <a:prstDash val="solid"/>
              <a:round/>
            </a:ln>
          </p:spPr>
          <p:txBody>
            <a:bodyPr rtlCol="0" anchor="ctr"/>
            <a:lstStyle/>
            <a:p>
              <a:endParaRPr lang="en-GB" dirty="0"/>
            </a:p>
          </p:txBody>
        </p:sp>
        <p:sp>
          <p:nvSpPr>
            <p:cNvPr id="51" name="Freeform 116">
              <a:extLst>
                <a:ext uri="{FF2B5EF4-FFF2-40B4-BE49-F238E27FC236}">
                  <a16:creationId xmlns:a16="http://schemas.microsoft.com/office/drawing/2014/main" id="{502E23AF-2D01-7BE6-A017-56FBA0C3DA44}"/>
                </a:ext>
              </a:extLst>
            </p:cNvPr>
            <p:cNvSpPr/>
            <p:nvPr/>
          </p:nvSpPr>
          <p:spPr>
            <a:xfrm>
              <a:off x="4630278" y="2595156"/>
              <a:ext cx="33573" cy="33573"/>
            </a:xfrm>
            <a:custGeom>
              <a:avLst/>
              <a:gdLst>
                <a:gd name="connsiteX0" fmla="*/ 33574 w 33573"/>
                <a:gd name="connsiteY0" fmla="*/ 16787 h 33573"/>
                <a:gd name="connsiteX1" fmla="*/ 16787 w 33573"/>
                <a:gd name="connsiteY1" fmla="*/ 33574 h 33573"/>
                <a:gd name="connsiteX2" fmla="*/ 0 w 33573"/>
                <a:gd name="connsiteY2" fmla="*/ 16787 h 33573"/>
                <a:gd name="connsiteX3" fmla="*/ 16787 w 33573"/>
                <a:gd name="connsiteY3" fmla="*/ 0 h 33573"/>
                <a:gd name="connsiteX4" fmla="*/ 33574 w 33573"/>
                <a:gd name="connsiteY4" fmla="*/ 16787 h 3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3" h="33573">
                  <a:moveTo>
                    <a:pt x="33574" y="16787"/>
                  </a:moveTo>
                  <a:cubicBezTo>
                    <a:pt x="33574" y="26058"/>
                    <a:pt x="26058" y="33574"/>
                    <a:pt x="16787" y="33574"/>
                  </a:cubicBezTo>
                  <a:cubicBezTo>
                    <a:pt x="7516" y="33574"/>
                    <a:pt x="0" y="26058"/>
                    <a:pt x="0" y="16787"/>
                  </a:cubicBezTo>
                  <a:cubicBezTo>
                    <a:pt x="0" y="7516"/>
                    <a:pt x="7516" y="0"/>
                    <a:pt x="16787" y="0"/>
                  </a:cubicBezTo>
                  <a:cubicBezTo>
                    <a:pt x="26058" y="0"/>
                    <a:pt x="33574" y="7516"/>
                    <a:pt x="33574" y="16787"/>
                  </a:cubicBezTo>
                  <a:close/>
                </a:path>
              </a:pathLst>
            </a:custGeom>
            <a:noFill/>
            <a:ln w="9525" cap="flat">
              <a:solidFill>
                <a:schemeClr val="accent1"/>
              </a:solidFill>
              <a:prstDash val="solid"/>
              <a:round/>
            </a:ln>
          </p:spPr>
          <p:txBody>
            <a:bodyPr rtlCol="0" anchor="ctr"/>
            <a:lstStyle/>
            <a:p>
              <a:endParaRPr lang="en-GB" dirty="0"/>
            </a:p>
          </p:txBody>
        </p:sp>
        <p:sp>
          <p:nvSpPr>
            <p:cNvPr id="52" name="Freeform 117">
              <a:extLst>
                <a:ext uri="{FF2B5EF4-FFF2-40B4-BE49-F238E27FC236}">
                  <a16:creationId xmlns:a16="http://schemas.microsoft.com/office/drawing/2014/main" id="{77D86B4B-2361-2F11-6E16-409A6943DF01}"/>
                </a:ext>
              </a:extLst>
            </p:cNvPr>
            <p:cNvSpPr/>
            <p:nvPr/>
          </p:nvSpPr>
          <p:spPr>
            <a:xfrm>
              <a:off x="4479197" y="2611943"/>
              <a:ext cx="167868" cy="16786"/>
            </a:xfrm>
            <a:custGeom>
              <a:avLst/>
              <a:gdLst>
                <a:gd name="connsiteX0" fmla="*/ 167868 w 167868"/>
                <a:gd name="connsiteY0" fmla="*/ 0 h 16786"/>
                <a:gd name="connsiteX1" fmla="*/ 0 w 167868"/>
                <a:gd name="connsiteY1" fmla="*/ 0 h 16786"/>
              </a:gdLst>
              <a:ahLst/>
              <a:cxnLst>
                <a:cxn ang="0">
                  <a:pos x="connsiteX0" y="connsiteY0"/>
                </a:cxn>
                <a:cxn ang="0">
                  <a:pos x="connsiteX1" y="connsiteY1"/>
                </a:cxn>
              </a:cxnLst>
              <a:rect l="l" t="t" r="r" b="b"/>
              <a:pathLst>
                <a:path w="167868" h="16786">
                  <a:moveTo>
                    <a:pt x="167868" y="0"/>
                  </a:moveTo>
                  <a:lnTo>
                    <a:pt x="0" y="0"/>
                  </a:lnTo>
                </a:path>
              </a:pathLst>
            </a:custGeom>
            <a:ln w="9525" cap="rnd">
              <a:solidFill>
                <a:schemeClr val="accent1"/>
              </a:solidFill>
              <a:prstDash val="solid"/>
              <a:round/>
            </a:ln>
          </p:spPr>
          <p:txBody>
            <a:bodyPr rtlCol="0" anchor="ctr"/>
            <a:lstStyle/>
            <a:p>
              <a:endParaRPr lang="en-GB" dirty="0"/>
            </a:p>
          </p:txBody>
        </p:sp>
        <p:sp>
          <p:nvSpPr>
            <p:cNvPr id="53" name="Freeform 118">
              <a:extLst>
                <a:ext uri="{FF2B5EF4-FFF2-40B4-BE49-F238E27FC236}">
                  <a16:creationId xmlns:a16="http://schemas.microsoft.com/office/drawing/2014/main" id="{A073A9D8-58E2-2EA0-1046-E07D51662AE5}"/>
                </a:ext>
              </a:extLst>
            </p:cNvPr>
            <p:cNvSpPr/>
            <p:nvPr/>
          </p:nvSpPr>
          <p:spPr>
            <a:xfrm>
              <a:off x="4647065" y="2379278"/>
              <a:ext cx="134294" cy="232665"/>
            </a:xfrm>
            <a:custGeom>
              <a:avLst/>
              <a:gdLst>
                <a:gd name="connsiteX0" fmla="*/ 134295 w 134294"/>
                <a:gd name="connsiteY0" fmla="*/ 0 h 232665"/>
                <a:gd name="connsiteX1" fmla="*/ 0 w 134294"/>
                <a:gd name="connsiteY1" fmla="*/ 232665 h 232665"/>
              </a:gdLst>
              <a:ahLst/>
              <a:cxnLst>
                <a:cxn ang="0">
                  <a:pos x="connsiteX0" y="connsiteY0"/>
                </a:cxn>
                <a:cxn ang="0">
                  <a:pos x="connsiteX1" y="connsiteY1"/>
                </a:cxn>
              </a:cxnLst>
              <a:rect l="l" t="t" r="r" b="b"/>
              <a:pathLst>
                <a:path w="134294" h="232665">
                  <a:moveTo>
                    <a:pt x="134295" y="0"/>
                  </a:moveTo>
                  <a:lnTo>
                    <a:pt x="0" y="232665"/>
                  </a:lnTo>
                </a:path>
              </a:pathLst>
            </a:custGeom>
            <a:ln w="9525" cap="rnd">
              <a:solidFill>
                <a:schemeClr val="accent1"/>
              </a:solidFill>
              <a:prstDash val="solid"/>
              <a:round/>
            </a:ln>
          </p:spPr>
          <p:txBody>
            <a:bodyPr rtlCol="0" anchor="ctr"/>
            <a:lstStyle/>
            <a:p>
              <a:endParaRPr lang="en-GB" dirty="0"/>
            </a:p>
          </p:txBody>
        </p:sp>
        <p:sp>
          <p:nvSpPr>
            <p:cNvPr id="54" name="Freeform 119">
              <a:extLst>
                <a:ext uri="{FF2B5EF4-FFF2-40B4-BE49-F238E27FC236}">
                  <a16:creationId xmlns:a16="http://schemas.microsoft.com/office/drawing/2014/main" id="{8045C7C7-9C04-5FD3-6608-F2F2B6F18C57}"/>
                </a:ext>
              </a:extLst>
            </p:cNvPr>
            <p:cNvSpPr/>
            <p:nvPr/>
          </p:nvSpPr>
          <p:spPr>
            <a:xfrm>
              <a:off x="4613491" y="2108339"/>
              <a:ext cx="67147" cy="67147"/>
            </a:xfrm>
            <a:custGeom>
              <a:avLst/>
              <a:gdLst>
                <a:gd name="connsiteX0" fmla="*/ 67147 w 67147"/>
                <a:gd name="connsiteY0" fmla="*/ 33574 h 67147"/>
                <a:gd name="connsiteX1" fmla="*/ 33574 w 67147"/>
                <a:gd name="connsiteY1" fmla="*/ 67147 h 67147"/>
                <a:gd name="connsiteX2" fmla="*/ 0 w 67147"/>
                <a:gd name="connsiteY2" fmla="*/ 33574 h 67147"/>
                <a:gd name="connsiteX3" fmla="*/ 33574 w 67147"/>
                <a:gd name="connsiteY3" fmla="*/ 0 h 67147"/>
                <a:gd name="connsiteX4" fmla="*/ 67147 w 67147"/>
                <a:gd name="connsiteY4" fmla="*/ 33574 h 6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7" h="67147">
                  <a:moveTo>
                    <a:pt x="67147" y="33574"/>
                  </a:moveTo>
                  <a:cubicBezTo>
                    <a:pt x="67147" y="52116"/>
                    <a:pt x="52116" y="67147"/>
                    <a:pt x="33574" y="67147"/>
                  </a:cubicBezTo>
                  <a:cubicBezTo>
                    <a:pt x="15031" y="67147"/>
                    <a:pt x="0" y="52116"/>
                    <a:pt x="0" y="33574"/>
                  </a:cubicBezTo>
                  <a:cubicBezTo>
                    <a:pt x="0" y="15031"/>
                    <a:pt x="15031" y="0"/>
                    <a:pt x="33574" y="0"/>
                  </a:cubicBezTo>
                  <a:cubicBezTo>
                    <a:pt x="52116" y="0"/>
                    <a:pt x="67147" y="15031"/>
                    <a:pt x="67147" y="33574"/>
                  </a:cubicBezTo>
                  <a:close/>
                </a:path>
              </a:pathLst>
            </a:custGeom>
            <a:noFill/>
            <a:ln w="9525" cap="flat">
              <a:solidFill>
                <a:schemeClr val="accent1"/>
              </a:solidFill>
              <a:prstDash val="solid"/>
              <a:round/>
            </a:ln>
          </p:spPr>
          <p:txBody>
            <a:bodyPr rtlCol="0" anchor="ctr"/>
            <a:lstStyle/>
            <a:p>
              <a:endParaRPr lang="en-GB" dirty="0"/>
            </a:p>
          </p:txBody>
        </p:sp>
        <p:sp>
          <p:nvSpPr>
            <p:cNvPr id="55" name="Freeform 120">
              <a:extLst>
                <a:ext uri="{FF2B5EF4-FFF2-40B4-BE49-F238E27FC236}">
                  <a16:creationId xmlns:a16="http://schemas.microsoft.com/office/drawing/2014/main" id="{DF223301-16CD-CC14-7853-F262966A5B01}"/>
                </a:ext>
              </a:extLst>
            </p:cNvPr>
            <p:cNvSpPr/>
            <p:nvPr/>
          </p:nvSpPr>
          <p:spPr>
            <a:xfrm>
              <a:off x="4647065" y="2175486"/>
              <a:ext cx="16786" cy="100720"/>
            </a:xfrm>
            <a:custGeom>
              <a:avLst/>
              <a:gdLst>
                <a:gd name="connsiteX0" fmla="*/ 0 w 16786"/>
                <a:gd name="connsiteY0" fmla="*/ 100721 h 100720"/>
                <a:gd name="connsiteX1" fmla="*/ 0 w 16786"/>
                <a:gd name="connsiteY1" fmla="*/ 0 h 100720"/>
              </a:gdLst>
              <a:ahLst/>
              <a:cxnLst>
                <a:cxn ang="0">
                  <a:pos x="connsiteX0" y="connsiteY0"/>
                </a:cxn>
                <a:cxn ang="0">
                  <a:pos x="connsiteX1" y="connsiteY1"/>
                </a:cxn>
              </a:cxnLst>
              <a:rect l="l" t="t" r="r" b="b"/>
              <a:pathLst>
                <a:path w="16786" h="100720">
                  <a:moveTo>
                    <a:pt x="0" y="100721"/>
                  </a:moveTo>
                  <a:lnTo>
                    <a:pt x="0" y="0"/>
                  </a:lnTo>
                </a:path>
              </a:pathLst>
            </a:custGeom>
            <a:ln w="9525" cap="flat">
              <a:solidFill>
                <a:schemeClr val="accent1"/>
              </a:solidFill>
              <a:prstDash val="solid"/>
              <a:round/>
            </a:ln>
          </p:spPr>
          <p:txBody>
            <a:bodyPr rtlCol="0" anchor="ctr"/>
            <a:lstStyle/>
            <a:p>
              <a:endParaRPr lang="en-GB" dirty="0"/>
            </a:p>
          </p:txBody>
        </p:sp>
        <p:sp>
          <p:nvSpPr>
            <p:cNvPr id="56" name="Freeform 121">
              <a:extLst>
                <a:ext uri="{FF2B5EF4-FFF2-40B4-BE49-F238E27FC236}">
                  <a16:creationId xmlns:a16="http://schemas.microsoft.com/office/drawing/2014/main" id="{FC3BD29F-E084-9A52-F3E0-4A5E46716A1D}"/>
                </a:ext>
              </a:extLst>
            </p:cNvPr>
            <p:cNvSpPr/>
            <p:nvPr/>
          </p:nvSpPr>
          <p:spPr>
            <a:xfrm>
              <a:off x="4260909" y="2125066"/>
              <a:ext cx="292485" cy="235074"/>
            </a:xfrm>
            <a:custGeom>
              <a:avLst/>
              <a:gdLst>
                <a:gd name="connsiteX0" fmla="*/ 21043 w 292485"/>
                <a:gd name="connsiteY0" fmla="*/ 235075 h 235074"/>
                <a:gd name="connsiteX1" fmla="*/ 78453 w 292485"/>
                <a:gd name="connsiteY1" fmla="*/ 21043 h 235074"/>
                <a:gd name="connsiteX2" fmla="*/ 292485 w 292485"/>
                <a:gd name="connsiteY2" fmla="*/ 78453 h 235074"/>
                <a:gd name="connsiteX3" fmla="*/ 21210 w 292485"/>
                <a:gd name="connsiteY3" fmla="*/ 235075 h 235074"/>
              </a:gdLst>
              <a:ahLst/>
              <a:cxnLst>
                <a:cxn ang="0">
                  <a:pos x="connsiteX0" y="connsiteY0"/>
                </a:cxn>
                <a:cxn ang="0">
                  <a:pos x="connsiteX1" y="connsiteY1"/>
                </a:cxn>
                <a:cxn ang="0">
                  <a:pos x="connsiteX2" y="connsiteY2"/>
                </a:cxn>
                <a:cxn ang="0">
                  <a:pos x="connsiteX3" y="connsiteY3"/>
                </a:cxn>
              </a:cxnLst>
              <a:rect l="l" t="t" r="r" b="b"/>
              <a:pathLst>
                <a:path w="292485" h="235074">
                  <a:moveTo>
                    <a:pt x="21043" y="235075"/>
                  </a:moveTo>
                  <a:cubicBezTo>
                    <a:pt x="-22267" y="160205"/>
                    <a:pt x="3416" y="64353"/>
                    <a:pt x="78453" y="21043"/>
                  </a:cubicBezTo>
                  <a:cubicBezTo>
                    <a:pt x="153323" y="-22267"/>
                    <a:pt x="249175" y="3416"/>
                    <a:pt x="292485" y="78453"/>
                  </a:cubicBezTo>
                  <a:lnTo>
                    <a:pt x="21210" y="235075"/>
                  </a:lnTo>
                  <a:close/>
                </a:path>
              </a:pathLst>
            </a:custGeom>
            <a:noFill/>
            <a:ln w="9525" cap="rnd">
              <a:solidFill>
                <a:schemeClr val="accent1"/>
              </a:solidFill>
              <a:prstDash val="solid"/>
              <a:round/>
            </a:ln>
          </p:spPr>
          <p:txBody>
            <a:bodyPr rtlCol="0" anchor="ctr"/>
            <a:lstStyle/>
            <a:p>
              <a:endParaRPr lang="en-GB" dirty="0"/>
            </a:p>
          </p:txBody>
        </p:sp>
        <p:sp>
          <p:nvSpPr>
            <p:cNvPr id="57" name="Freeform 122">
              <a:extLst>
                <a:ext uri="{FF2B5EF4-FFF2-40B4-BE49-F238E27FC236}">
                  <a16:creationId xmlns:a16="http://schemas.microsoft.com/office/drawing/2014/main" id="{CAB63D8C-7A87-CA1D-9CF5-288058248775}"/>
                </a:ext>
              </a:extLst>
            </p:cNvPr>
            <p:cNvSpPr/>
            <p:nvPr/>
          </p:nvSpPr>
          <p:spPr>
            <a:xfrm>
              <a:off x="4740736" y="2125066"/>
              <a:ext cx="292485" cy="235074"/>
            </a:xfrm>
            <a:custGeom>
              <a:avLst/>
              <a:gdLst>
                <a:gd name="connsiteX0" fmla="*/ 271443 w 292485"/>
                <a:gd name="connsiteY0" fmla="*/ 235075 h 235074"/>
                <a:gd name="connsiteX1" fmla="*/ 214032 w 292485"/>
                <a:gd name="connsiteY1" fmla="*/ 21043 h 235074"/>
                <a:gd name="connsiteX2" fmla="*/ 0 w 292485"/>
                <a:gd name="connsiteY2" fmla="*/ 78453 h 235074"/>
                <a:gd name="connsiteX3" fmla="*/ 271275 w 292485"/>
                <a:gd name="connsiteY3" fmla="*/ 235075 h 235074"/>
              </a:gdLst>
              <a:ahLst/>
              <a:cxnLst>
                <a:cxn ang="0">
                  <a:pos x="connsiteX0" y="connsiteY0"/>
                </a:cxn>
                <a:cxn ang="0">
                  <a:pos x="connsiteX1" y="connsiteY1"/>
                </a:cxn>
                <a:cxn ang="0">
                  <a:pos x="connsiteX2" y="connsiteY2"/>
                </a:cxn>
                <a:cxn ang="0">
                  <a:pos x="connsiteX3" y="connsiteY3"/>
                </a:cxn>
              </a:cxnLst>
              <a:rect l="l" t="t" r="r" b="b"/>
              <a:pathLst>
                <a:path w="292485" h="235074">
                  <a:moveTo>
                    <a:pt x="271443" y="235075"/>
                  </a:moveTo>
                  <a:cubicBezTo>
                    <a:pt x="314753" y="160205"/>
                    <a:pt x="289069" y="64353"/>
                    <a:pt x="214032" y="21043"/>
                  </a:cubicBezTo>
                  <a:cubicBezTo>
                    <a:pt x="139163" y="-22267"/>
                    <a:pt x="43310" y="3416"/>
                    <a:pt x="0" y="78453"/>
                  </a:cubicBezTo>
                  <a:lnTo>
                    <a:pt x="271275" y="235075"/>
                  </a:lnTo>
                  <a:close/>
                </a:path>
              </a:pathLst>
            </a:custGeom>
            <a:noFill/>
            <a:ln w="9525" cap="rnd">
              <a:solidFill>
                <a:schemeClr val="accent1"/>
              </a:solidFill>
              <a:prstDash val="solid"/>
              <a:round/>
            </a:ln>
          </p:spPr>
          <p:txBody>
            <a:bodyPr rtlCol="0" anchor="ctr"/>
            <a:lstStyle/>
            <a:p>
              <a:endParaRPr lang="en-GB" dirty="0"/>
            </a:p>
          </p:txBody>
        </p:sp>
        <p:sp>
          <p:nvSpPr>
            <p:cNvPr id="58" name="Freeform 123">
              <a:extLst>
                <a:ext uri="{FF2B5EF4-FFF2-40B4-BE49-F238E27FC236}">
                  <a16:creationId xmlns:a16="http://schemas.microsoft.com/office/drawing/2014/main" id="{DFD7261D-7434-C619-D387-8DAAC6270120}"/>
                </a:ext>
              </a:extLst>
            </p:cNvPr>
            <p:cNvSpPr/>
            <p:nvPr/>
          </p:nvSpPr>
          <p:spPr>
            <a:xfrm>
              <a:off x="4839106" y="2843098"/>
              <a:ext cx="93492" cy="104571"/>
            </a:xfrm>
            <a:custGeom>
              <a:avLst/>
              <a:gdLst>
                <a:gd name="connsiteX0" fmla="*/ 0 w 93492"/>
                <a:gd name="connsiteY0" fmla="*/ 44149 h 104571"/>
                <a:gd name="connsiteX1" fmla="*/ 32398 w 93492"/>
                <a:gd name="connsiteY1" fmla="*/ 90313 h 104571"/>
                <a:gd name="connsiteX2" fmla="*/ 79234 w 93492"/>
                <a:gd name="connsiteY2" fmla="*/ 98539 h 104571"/>
                <a:gd name="connsiteX3" fmla="*/ 87459 w 93492"/>
                <a:gd name="connsiteY3" fmla="*/ 51703 h 104571"/>
                <a:gd name="connsiteX4" fmla="*/ 51200 w 93492"/>
                <a:gd name="connsiteY4" fmla="*/ 0 h 10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92" h="104571">
                  <a:moveTo>
                    <a:pt x="0" y="44149"/>
                  </a:moveTo>
                  <a:lnTo>
                    <a:pt x="32398" y="90313"/>
                  </a:lnTo>
                  <a:cubicBezTo>
                    <a:pt x="42974" y="105421"/>
                    <a:pt x="63958" y="109114"/>
                    <a:pt x="79234" y="98539"/>
                  </a:cubicBezTo>
                  <a:cubicBezTo>
                    <a:pt x="94342" y="87963"/>
                    <a:pt x="98035" y="66979"/>
                    <a:pt x="87459" y="51703"/>
                  </a:cubicBezTo>
                  <a:lnTo>
                    <a:pt x="51200" y="0"/>
                  </a:lnTo>
                </a:path>
              </a:pathLst>
            </a:custGeom>
            <a:noFill/>
            <a:ln w="9525" cap="flat">
              <a:solidFill>
                <a:schemeClr val="accent1"/>
              </a:solidFill>
              <a:prstDash val="solid"/>
              <a:round/>
            </a:ln>
          </p:spPr>
          <p:txBody>
            <a:bodyPr rtlCol="0" anchor="ctr"/>
            <a:lstStyle/>
            <a:p>
              <a:endParaRPr lang="en-GB" dirty="0"/>
            </a:p>
          </p:txBody>
        </p:sp>
        <p:sp>
          <p:nvSpPr>
            <p:cNvPr id="59" name="Freeform 124">
              <a:extLst>
                <a:ext uri="{FF2B5EF4-FFF2-40B4-BE49-F238E27FC236}">
                  <a16:creationId xmlns:a16="http://schemas.microsoft.com/office/drawing/2014/main" id="{397DE27F-18ED-BD21-2928-AB4B877A8116}"/>
                </a:ext>
              </a:extLst>
            </p:cNvPr>
            <p:cNvSpPr/>
            <p:nvPr/>
          </p:nvSpPr>
          <p:spPr>
            <a:xfrm>
              <a:off x="4361699" y="2843098"/>
              <a:ext cx="93492" cy="104571"/>
            </a:xfrm>
            <a:custGeom>
              <a:avLst/>
              <a:gdLst>
                <a:gd name="connsiteX0" fmla="*/ 42292 w 93492"/>
                <a:gd name="connsiteY0" fmla="*/ 0 h 104571"/>
                <a:gd name="connsiteX1" fmla="*/ 6033 w 93492"/>
                <a:gd name="connsiteY1" fmla="*/ 51703 h 104571"/>
                <a:gd name="connsiteX2" fmla="*/ 14258 w 93492"/>
                <a:gd name="connsiteY2" fmla="*/ 98539 h 104571"/>
                <a:gd name="connsiteX3" fmla="*/ 61094 w 93492"/>
                <a:gd name="connsiteY3" fmla="*/ 90313 h 104571"/>
                <a:gd name="connsiteX4" fmla="*/ 93492 w 93492"/>
                <a:gd name="connsiteY4" fmla="*/ 44149 h 10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92" h="104571">
                  <a:moveTo>
                    <a:pt x="42292" y="0"/>
                  </a:moveTo>
                  <a:lnTo>
                    <a:pt x="6033" y="51703"/>
                  </a:lnTo>
                  <a:cubicBezTo>
                    <a:pt x="-4543" y="66811"/>
                    <a:pt x="-850" y="87795"/>
                    <a:pt x="14258" y="98539"/>
                  </a:cubicBezTo>
                  <a:cubicBezTo>
                    <a:pt x="29366" y="109114"/>
                    <a:pt x="50350" y="105421"/>
                    <a:pt x="61094" y="90313"/>
                  </a:cubicBezTo>
                  <a:lnTo>
                    <a:pt x="93492" y="44149"/>
                  </a:lnTo>
                </a:path>
              </a:pathLst>
            </a:custGeom>
            <a:noFill/>
            <a:ln w="9525" cap="flat">
              <a:solidFill>
                <a:schemeClr val="accent1"/>
              </a:solidFill>
              <a:prstDash val="solid"/>
              <a:round/>
            </a:ln>
          </p:spPr>
          <p:txBody>
            <a:bodyPr rtlCol="0" anchor="ctr"/>
            <a:lstStyle/>
            <a:p>
              <a:endParaRPr lang="en-GB" dirty="0"/>
            </a:p>
          </p:txBody>
        </p:sp>
        <p:sp>
          <p:nvSpPr>
            <p:cNvPr id="60" name="Freeform 125">
              <a:extLst>
                <a:ext uri="{FF2B5EF4-FFF2-40B4-BE49-F238E27FC236}">
                  <a16:creationId xmlns:a16="http://schemas.microsoft.com/office/drawing/2014/main" id="{14B0E2C7-CD30-654E-C1AF-E5EF08485903}"/>
                </a:ext>
              </a:extLst>
            </p:cNvPr>
            <p:cNvSpPr/>
            <p:nvPr/>
          </p:nvSpPr>
          <p:spPr>
            <a:xfrm>
              <a:off x="4647065" y="2343354"/>
              <a:ext cx="16786" cy="33573"/>
            </a:xfrm>
            <a:custGeom>
              <a:avLst/>
              <a:gdLst>
                <a:gd name="connsiteX0" fmla="*/ 0 w 16786"/>
                <a:gd name="connsiteY0" fmla="*/ 0 h 33573"/>
                <a:gd name="connsiteX1" fmla="*/ 0 w 16786"/>
                <a:gd name="connsiteY1" fmla="*/ 33574 h 33573"/>
              </a:gdLst>
              <a:ahLst/>
              <a:cxnLst>
                <a:cxn ang="0">
                  <a:pos x="connsiteX0" y="connsiteY0"/>
                </a:cxn>
                <a:cxn ang="0">
                  <a:pos x="connsiteX1" y="connsiteY1"/>
                </a:cxn>
              </a:cxnLst>
              <a:rect l="l" t="t" r="r" b="b"/>
              <a:pathLst>
                <a:path w="16786" h="33573">
                  <a:moveTo>
                    <a:pt x="0" y="0"/>
                  </a:moveTo>
                  <a:lnTo>
                    <a:pt x="0" y="33574"/>
                  </a:lnTo>
                </a:path>
              </a:pathLst>
            </a:custGeom>
            <a:ln w="9525" cap="rnd">
              <a:solidFill>
                <a:schemeClr val="accent1"/>
              </a:solidFill>
              <a:prstDash val="solid"/>
              <a:round/>
            </a:ln>
          </p:spPr>
          <p:txBody>
            <a:bodyPr rtlCol="0" anchor="ctr"/>
            <a:lstStyle/>
            <a:p>
              <a:endParaRPr lang="en-GB" dirty="0"/>
            </a:p>
          </p:txBody>
        </p:sp>
        <p:sp>
          <p:nvSpPr>
            <p:cNvPr id="61" name="Freeform 126">
              <a:extLst>
                <a:ext uri="{FF2B5EF4-FFF2-40B4-BE49-F238E27FC236}">
                  <a16:creationId xmlns:a16="http://schemas.microsoft.com/office/drawing/2014/main" id="{9BE07414-FC76-1BEC-9B03-B51A42473009}"/>
                </a:ext>
              </a:extLst>
            </p:cNvPr>
            <p:cNvSpPr/>
            <p:nvPr/>
          </p:nvSpPr>
          <p:spPr>
            <a:xfrm>
              <a:off x="4647065" y="2846959"/>
              <a:ext cx="16786" cy="33573"/>
            </a:xfrm>
            <a:custGeom>
              <a:avLst/>
              <a:gdLst>
                <a:gd name="connsiteX0" fmla="*/ 0 w 16786"/>
                <a:gd name="connsiteY0" fmla="*/ 0 h 33573"/>
                <a:gd name="connsiteX1" fmla="*/ 0 w 16786"/>
                <a:gd name="connsiteY1" fmla="*/ 33574 h 33573"/>
              </a:gdLst>
              <a:ahLst/>
              <a:cxnLst>
                <a:cxn ang="0">
                  <a:pos x="connsiteX0" y="connsiteY0"/>
                </a:cxn>
                <a:cxn ang="0">
                  <a:pos x="connsiteX1" y="connsiteY1"/>
                </a:cxn>
              </a:cxnLst>
              <a:rect l="l" t="t" r="r" b="b"/>
              <a:pathLst>
                <a:path w="16786" h="33573">
                  <a:moveTo>
                    <a:pt x="0" y="0"/>
                  </a:moveTo>
                  <a:lnTo>
                    <a:pt x="0" y="33574"/>
                  </a:lnTo>
                </a:path>
              </a:pathLst>
            </a:custGeom>
            <a:ln w="9525" cap="rnd">
              <a:solidFill>
                <a:schemeClr val="accent1"/>
              </a:solidFill>
              <a:prstDash val="solid"/>
              <a:round/>
            </a:ln>
          </p:spPr>
          <p:txBody>
            <a:bodyPr rtlCol="0" anchor="ctr"/>
            <a:lstStyle/>
            <a:p>
              <a:endParaRPr lang="en-GB" dirty="0"/>
            </a:p>
          </p:txBody>
        </p:sp>
        <p:sp>
          <p:nvSpPr>
            <p:cNvPr id="62" name="Freeform 127">
              <a:extLst>
                <a:ext uri="{FF2B5EF4-FFF2-40B4-BE49-F238E27FC236}">
                  <a16:creationId xmlns:a16="http://schemas.microsoft.com/office/drawing/2014/main" id="{A81B096D-D95D-FEFA-D9D2-FB335EF3ECD4}"/>
                </a:ext>
              </a:extLst>
            </p:cNvPr>
            <p:cNvSpPr/>
            <p:nvPr/>
          </p:nvSpPr>
          <p:spPr>
            <a:xfrm>
              <a:off x="4512770" y="2815400"/>
              <a:ext cx="16786" cy="29209"/>
            </a:xfrm>
            <a:custGeom>
              <a:avLst/>
              <a:gdLst>
                <a:gd name="connsiteX0" fmla="*/ 0 w 16786"/>
                <a:gd name="connsiteY0" fmla="*/ 29209 h 29209"/>
                <a:gd name="connsiteX1" fmla="*/ 16787 w 16786"/>
                <a:gd name="connsiteY1" fmla="*/ 0 h 29209"/>
              </a:gdLst>
              <a:ahLst/>
              <a:cxnLst>
                <a:cxn ang="0">
                  <a:pos x="connsiteX0" y="connsiteY0"/>
                </a:cxn>
                <a:cxn ang="0">
                  <a:pos x="connsiteX1" y="connsiteY1"/>
                </a:cxn>
              </a:cxnLst>
              <a:rect l="l" t="t" r="r" b="b"/>
              <a:pathLst>
                <a:path w="16786" h="29209">
                  <a:moveTo>
                    <a:pt x="0" y="29209"/>
                  </a:moveTo>
                  <a:lnTo>
                    <a:pt x="16787" y="0"/>
                  </a:lnTo>
                </a:path>
              </a:pathLst>
            </a:custGeom>
            <a:ln w="9525" cap="rnd">
              <a:solidFill>
                <a:schemeClr val="accent1"/>
              </a:solidFill>
              <a:prstDash val="solid"/>
              <a:round/>
            </a:ln>
          </p:spPr>
          <p:txBody>
            <a:bodyPr rtlCol="0" anchor="ctr"/>
            <a:lstStyle/>
            <a:p>
              <a:endParaRPr lang="en-GB" dirty="0"/>
            </a:p>
          </p:txBody>
        </p:sp>
        <p:sp>
          <p:nvSpPr>
            <p:cNvPr id="63" name="Freeform 128">
              <a:extLst>
                <a:ext uri="{FF2B5EF4-FFF2-40B4-BE49-F238E27FC236}">
                  <a16:creationId xmlns:a16="http://schemas.microsoft.com/office/drawing/2014/main" id="{FE3B224E-2EBC-D3A0-AB08-9649A6A23108}"/>
                </a:ext>
              </a:extLst>
            </p:cNvPr>
            <p:cNvSpPr/>
            <p:nvPr/>
          </p:nvSpPr>
          <p:spPr>
            <a:xfrm>
              <a:off x="4414400" y="2729451"/>
              <a:ext cx="29209" cy="16786"/>
            </a:xfrm>
            <a:custGeom>
              <a:avLst/>
              <a:gdLst>
                <a:gd name="connsiteX0" fmla="*/ 0 w 29209"/>
                <a:gd name="connsiteY0" fmla="*/ 16787 h 16786"/>
                <a:gd name="connsiteX1" fmla="*/ 29209 w 29209"/>
                <a:gd name="connsiteY1" fmla="*/ 0 h 16786"/>
              </a:gdLst>
              <a:ahLst/>
              <a:cxnLst>
                <a:cxn ang="0">
                  <a:pos x="connsiteX0" y="connsiteY0"/>
                </a:cxn>
                <a:cxn ang="0">
                  <a:pos x="connsiteX1" y="connsiteY1"/>
                </a:cxn>
              </a:cxnLst>
              <a:rect l="l" t="t" r="r" b="b"/>
              <a:pathLst>
                <a:path w="29209" h="16786">
                  <a:moveTo>
                    <a:pt x="0" y="16787"/>
                  </a:moveTo>
                  <a:lnTo>
                    <a:pt x="29209" y="0"/>
                  </a:lnTo>
                </a:path>
              </a:pathLst>
            </a:custGeom>
            <a:ln w="9525" cap="rnd">
              <a:solidFill>
                <a:schemeClr val="accent1"/>
              </a:solidFill>
              <a:prstDash val="solid"/>
              <a:round/>
            </a:ln>
          </p:spPr>
          <p:txBody>
            <a:bodyPr rtlCol="0" anchor="ctr"/>
            <a:lstStyle/>
            <a:p>
              <a:endParaRPr lang="en-GB" dirty="0"/>
            </a:p>
          </p:txBody>
        </p:sp>
        <p:sp>
          <p:nvSpPr>
            <p:cNvPr id="64" name="Freeform 129">
              <a:extLst>
                <a:ext uri="{FF2B5EF4-FFF2-40B4-BE49-F238E27FC236}">
                  <a16:creationId xmlns:a16="http://schemas.microsoft.com/office/drawing/2014/main" id="{565D1D32-1577-C1DC-5698-EF38EC486094}"/>
                </a:ext>
              </a:extLst>
            </p:cNvPr>
            <p:cNvSpPr/>
            <p:nvPr/>
          </p:nvSpPr>
          <p:spPr>
            <a:xfrm>
              <a:off x="4850521" y="2477649"/>
              <a:ext cx="29209" cy="16786"/>
            </a:xfrm>
            <a:custGeom>
              <a:avLst/>
              <a:gdLst>
                <a:gd name="connsiteX0" fmla="*/ 0 w 29209"/>
                <a:gd name="connsiteY0" fmla="*/ 16787 h 16786"/>
                <a:gd name="connsiteX1" fmla="*/ 29209 w 29209"/>
                <a:gd name="connsiteY1" fmla="*/ 0 h 16786"/>
              </a:gdLst>
              <a:ahLst/>
              <a:cxnLst>
                <a:cxn ang="0">
                  <a:pos x="connsiteX0" y="connsiteY0"/>
                </a:cxn>
                <a:cxn ang="0">
                  <a:pos x="connsiteX1" y="connsiteY1"/>
                </a:cxn>
              </a:cxnLst>
              <a:rect l="l" t="t" r="r" b="b"/>
              <a:pathLst>
                <a:path w="29209" h="16786">
                  <a:moveTo>
                    <a:pt x="0" y="16787"/>
                  </a:moveTo>
                  <a:lnTo>
                    <a:pt x="29209" y="0"/>
                  </a:lnTo>
                </a:path>
              </a:pathLst>
            </a:custGeom>
            <a:ln w="9525" cap="rnd">
              <a:solidFill>
                <a:schemeClr val="accent1"/>
              </a:solidFill>
              <a:prstDash val="solid"/>
              <a:round/>
            </a:ln>
          </p:spPr>
          <p:txBody>
            <a:bodyPr rtlCol="0" anchor="ctr"/>
            <a:lstStyle/>
            <a:p>
              <a:endParaRPr lang="en-GB" dirty="0"/>
            </a:p>
          </p:txBody>
        </p:sp>
        <p:sp>
          <p:nvSpPr>
            <p:cNvPr id="65" name="Freeform 130">
              <a:extLst>
                <a:ext uri="{FF2B5EF4-FFF2-40B4-BE49-F238E27FC236}">
                  <a16:creationId xmlns:a16="http://schemas.microsoft.com/office/drawing/2014/main" id="{66F1A66C-863F-5358-FEEE-59D3DCA2732D}"/>
                </a:ext>
              </a:extLst>
            </p:cNvPr>
            <p:cNvSpPr/>
            <p:nvPr/>
          </p:nvSpPr>
          <p:spPr>
            <a:xfrm>
              <a:off x="4378476" y="2611943"/>
              <a:ext cx="33573" cy="16786"/>
            </a:xfrm>
            <a:custGeom>
              <a:avLst/>
              <a:gdLst>
                <a:gd name="connsiteX0" fmla="*/ 0 w 33573"/>
                <a:gd name="connsiteY0" fmla="*/ 0 h 16786"/>
                <a:gd name="connsiteX1" fmla="*/ 33574 w 33573"/>
                <a:gd name="connsiteY1" fmla="*/ 0 h 16786"/>
              </a:gdLst>
              <a:ahLst/>
              <a:cxnLst>
                <a:cxn ang="0">
                  <a:pos x="connsiteX0" y="connsiteY0"/>
                </a:cxn>
                <a:cxn ang="0">
                  <a:pos x="connsiteX1" y="connsiteY1"/>
                </a:cxn>
              </a:cxnLst>
              <a:rect l="l" t="t" r="r" b="b"/>
              <a:pathLst>
                <a:path w="33573" h="16786">
                  <a:moveTo>
                    <a:pt x="0" y="0"/>
                  </a:moveTo>
                  <a:lnTo>
                    <a:pt x="33574" y="0"/>
                  </a:lnTo>
                </a:path>
              </a:pathLst>
            </a:custGeom>
            <a:ln w="9525" cap="rnd">
              <a:solidFill>
                <a:schemeClr val="accent1"/>
              </a:solidFill>
              <a:prstDash val="solid"/>
              <a:round/>
            </a:ln>
          </p:spPr>
          <p:txBody>
            <a:bodyPr rtlCol="0" anchor="ctr"/>
            <a:lstStyle/>
            <a:p>
              <a:endParaRPr lang="en-GB" dirty="0"/>
            </a:p>
          </p:txBody>
        </p:sp>
        <p:sp>
          <p:nvSpPr>
            <p:cNvPr id="66" name="Freeform 131">
              <a:extLst>
                <a:ext uri="{FF2B5EF4-FFF2-40B4-BE49-F238E27FC236}">
                  <a16:creationId xmlns:a16="http://schemas.microsoft.com/office/drawing/2014/main" id="{6337A995-AC50-1076-CD6E-797FCEA00652}"/>
                </a:ext>
              </a:extLst>
            </p:cNvPr>
            <p:cNvSpPr/>
            <p:nvPr/>
          </p:nvSpPr>
          <p:spPr>
            <a:xfrm>
              <a:off x="4882081" y="2611943"/>
              <a:ext cx="33573" cy="16786"/>
            </a:xfrm>
            <a:custGeom>
              <a:avLst/>
              <a:gdLst>
                <a:gd name="connsiteX0" fmla="*/ 0 w 33573"/>
                <a:gd name="connsiteY0" fmla="*/ 0 h 16786"/>
                <a:gd name="connsiteX1" fmla="*/ 33574 w 33573"/>
                <a:gd name="connsiteY1" fmla="*/ 0 h 16786"/>
              </a:gdLst>
              <a:ahLst/>
              <a:cxnLst>
                <a:cxn ang="0">
                  <a:pos x="connsiteX0" y="connsiteY0"/>
                </a:cxn>
                <a:cxn ang="0">
                  <a:pos x="connsiteX1" y="connsiteY1"/>
                </a:cxn>
              </a:cxnLst>
              <a:rect l="l" t="t" r="r" b="b"/>
              <a:pathLst>
                <a:path w="33573" h="16786">
                  <a:moveTo>
                    <a:pt x="0" y="0"/>
                  </a:moveTo>
                  <a:lnTo>
                    <a:pt x="33574" y="0"/>
                  </a:lnTo>
                </a:path>
              </a:pathLst>
            </a:custGeom>
            <a:ln w="9525" cap="rnd">
              <a:solidFill>
                <a:schemeClr val="accent1"/>
              </a:solidFill>
              <a:prstDash val="solid"/>
              <a:round/>
            </a:ln>
          </p:spPr>
          <p:txBody>
            <a:bodyPr rtlCol="0" anchor="ctr"/>
            <a:lstStyle/>
            <a:p>
              <a:endParaRPr lang="en-GB" dirty="0"/>
            </a:p>
          </p:txBody>
        </p:sp>
        <p:sp>
          <p:nvSpPr>
            <p:cNvPr id="67" name="Freeform 132">
              <a:extLst>
                <a:ext uri="{FF2B5EF4-FFF2-40B4-BE49-F238E27FC236}">
                  <a16:creationId xmlns:a16="http://schemas.microsoft.com/office/drawing/2014/main" id="{B909C91D-DB6F-D966-4C51-26F35740E5BC}"/>
                </a:ext>
              </a:extLst>
            </p:cNvPr>
            <p:cNvSpPr/>
            <p:nvPr/>
          </p:nvSpPr>
          <p:spPr>
            <a:xfrm>
              <a:off x="4414400" y="2477649"/>
              <a:ext cx="29209" cy="16786"/>
            </a:xfrm>
            <a:custGeom>
              <a:avLst/>
              <a:gdLst>
                <a:gd name="connsiteX0" fmla="*/ 0 w 29209"/>
                <a:gd name="connsiteY0" fmla="*/ 0 h 16786"/>
                <a:gd name="connsiteX1" fmla="*/ 29209 w 29209"/>
                <a:gd name="connsiteY1" fmla="*/ 16787 h 16786"/>
              </a:gdLst>
              <a:ahLst/>
              <a:cxnLst>
                <a:cxn ang="0">
                  <a:pos x="connsiteX0" y="connsiteY0"/>
                </a:cxn>
                <a:cxn ang="0">
                  <a:pos x="connsiteX1" y="connsiteY1"/>
                </a:cxn>
              </a:cxnLst>
              <a:rect l="l" t="t" r="r" b="b"/>
              <a:pathLst>
                <a:path w="29209" h="16786">
                  <a:moveTo>
                    <a:pt x="0" y="0"/>
                  </a:moveTo>
                  <a:lnTo>
                    <a:pt x="29209" y="16787"/>
                  </a:lnTo>
                </a:path>
              </a:pathLst>
            </a:custGeom>
            <a:ln w="9525" cap="rnd">
              <a:solidFill>
                <a:schemeClr val="accent1"/>
              </a:solidFill>
              <a:prstDash val="solid"/>
              <a:round/>
            </a:ln>
          </p:spPr>
          <p:txBody>
            <a:bodyPr rtlCol="0" anchor="ctr"/>
            <a:lstStyle/>
            <a:p>
              <a:endParaRPr lang="en-GB" dirty="0"/>
            </a:p>
          </p:txBody>
        </p:sp>
        <p:sp>
          <p:nvSpPr>
            <p:cNvPr id="68" name="Freeform 133">
              <a:extLst>
                <a:ext uri="{FF2B5EF4-FFF2-40B4-BE49-F238E27FC236}">
                  <a16:creationId xmlns:a16="http://schemas.microsoft.com/office/drawing/2014/main" id="{F0AC637D-DA71-69D3-6DD9-0C6DA065A6FC}"/>
                </a:ext>
              </a:extLst>
            </p:cNvPr>
            <p:cNvSpPr/>
            <p:nvPr/>
          </p:nvSpPr>
          <p:spPr>
            <a:xfrm>
              <a:off x="4850521" y="2729451"/>
              <a:ext cx="29209" cy="16786"/>
            </a:xfrm>
            <a:custGeom>
              <a:avLst/>
              <a:gdLst>
                <a:gd name="connsiteX0" fmla="*/ 0 w 29209"/>
                <a:gd name="connsiteY0" fmla="*/ 0 h 16786"/>
                <a:gd name="connsiteX1" fmla="*/ 29209 w 29209"/>
                <a:gd name="connsiteY1" fmla="*/ 16787 h 16786"/>
              </a:gdLst>
              <a:ahLst/>
              <a:cxnLst>
                <a:cxn ang="0">
                  <a:pos x="connsiteX0" y="connsiteY0"/>
                </a:cxn>
                <a:cxn ang="0">
                  <a:pos x="connsiteX1" y="connsiteY1"/>
                </a:cxn>
              </a:cxnLst>
              <a:rect l="l" t="t" r="r" b="b"/>
              <a:pathLst>
                <a:path w="29209" h="16786">
                  <a:moveTo>
                    <a:pt x="0" y="0"/>
                  </a:moveTo>
                  <a:lnTo>
                    <a:pt x="29209" y="16787"/>
                  </a:lnTo>
                </a:path>
              </a:pathLst>
            </a:custGeom>
            <a:ln w="9525" cap="rnd">
              <a:solidFill>
                <a:schemeClr val="accent1"/>
              </a:solidFill>
              <a:prstDash val="solid"/>
              <a:round/>
            </a:ln>
          </p:spPr>
          <p:txBody>
            <a:bodyPr rtlCol="0" anchor="ctr"/>
            <a:lstStyle/>
            <a:p>
              <a:endParaRPr lang="en-GB" dirty="0"/>
            </a:p>
          </p:txBody>
        </p:sp>
        <p:sp>
          <p:nvSpPr>
            <p:cNvPr id="69" name="Freeform 134">
              <a:extLst>
                <a:ext uri="{FF2B5EF4-FFF2-40B4-BE49-F238E27FC236}">
                  <a16:creationId xmlns:a16="http://schemas.microsoft.com/office/drawing/2014/main" id="{1012ADE5-67DC-0F2B-ADA6-A0AA7428984F}"/>
                </a:ext>
              </a:extLst>
            </p:cNvPr>
            <p:cNvSpPr/>
            <p:nvPr/>
          </p:nvSpPr>
          <p:spPr>
            <a:xfrm>
              <a:off x="4512770" y="2379278"/>
              <a:ext cx="16786" cy="29209"/>
            </a:xfrm>
            <a:custGeom>
              <a:avLst/>
              <a:gdLst>
                <a:gd name="connsiteX0" fmla="*/ 0 w 16786"/>
                <a:gd name="connsiteY0" fmla="*/ 0 h 29209"/>
                <a:gd name="connsiteX1" fmla="*/ 16787 w 16786"/>
                <a:gd name="connsiteY1" fmla="*/ 29209 h 29209"/>
              </a:gdLst>
              <a:ahLst/>
              <a:cxnLst>
                <a:cxn ang="0">
                  <a:pos x="connsiteX0" y="connsiteY0"/>
                </a:cxn>
                <a:cxn ang="0">
                  <a:pos x="connsiteX1" y="connsiteY1"/>
                </a:cxn>
              </a:cxnLst>
              <a:rect l="l" t="t" r="r" b="b"/>
              <a:pathLst>
                <a:path w="16786" h="29209">
                  <a:moveTo>
                    <a:pt x="0" y="0"/>
                  </a:moveTo>
                  <a:lnTo>
                    <a:pt x="16787" y="29209"/>
                  </a:lnTo>
                </a:path>
              </a:pathLst>
            </a:custGeom>
            <a:ln w="9525" cap="rnd">
              <a:solidFill>
                <a:schemeClr val="accent1"/>
              </a:solidFill>
              <a:prstDash val="solid"/>
              <a:round/>
            </a:ln>
          </p:spPr>
          <p:txBody>
            <a:bodyPr rtlCol="0" anchor="ctr"/>
            <a:lstStyle/>
            <a:p>
              <a:endParaRPr lang="en-GB" dirty="0"/>
            </a:p>
          </p:txBody>
        </p:sp>
        <p:sp>
          <p:nvSpPr>
            <p:cNvPr id="70" name="Freeform 135">
              <a:extLst>
                <a:ext uri="{FF2B5EF4-FFF2-40B4-BE49-F238E27FC236}">
                  <a16:creationId xmlns:a16="http://schemas.microsoft.com/office/drawing/2014/main" id="{75926ACB-C6C8-5F39-5B04-7720D505A570}"/>
                </a:ext>
              </a:extLst>
            </p:cNvPr>
            <p:cNvSpPr/>
            <p:nvPr/>
          </p:nvSpPr>
          <p:spPr>
            <a:xfrm>
              <a:off x="4764573" y="2815400"/>
              <a:ext cx="16786" cy="29209"/>
            </a:xfrm>
            <a:custGeom>
              <a:avLst/>
              <a:gdLst>
                <a:gd name="connsiteX0" fmla="*/ 0 w 16786"/>
                <a:gd name="connsiteY0" fmla="*/ 0 h 29209"/>
                <a:gd name="connsiteX1" fmla="*/ 16787 w 16786"/>
                <a:gd name="connsiteY1" fmla="*/ 29209 h 29209"/>
              </a:gdLst>
              <a:ahLst/>
              <a:cxnLst>
                <a:cxn ang="0">
                  <a:pos x="connsiteX0" y="connsiteY0"/>
                </a:cxn>
                <a:cxn ang="0">
                  <a:pos x="connsiteX1" y="connsiteY1"/>
                </a:cxn>
              </a:cxnLst>
              <a:rect l="l" t="t" r="r" b="b"/>
              <a:pathLst>
                <a:path w="16786" h="29209">
                  <a:moveTo>
                    <a:pt x="0" y="0"/>
                  </a:moveTo>
                  <a:lnTo>
                    <a:pt x="16787" y="29209"/>
                  </a:lnTo>
                </a:path>
              </a:pathLst>
            </a:custGeom>
            <a:ln w="9525" cap="rnd">
              <a:solidFill>
                <a:schemeClr val="accent1"/>
              </a:solidFill>
              <a:prstDash val="solid"/>
              <a:round/>
            </a:ln>
          </p:spPr>
          <p:txBody>
            <a:bodyPr rtlCol="0" anchor="ctr"/>
            <a:lstStyle/>
            <a:p>
              <a:endParaRPr lang="en-GB" dirty="0"/>
            </a:p>
          </p:txBody>
        </p:sp>
        <p:sp>
          <p:nvSpPr>
            <p:cNvPr id="71" name="Freeform 136">
              <a:extLst>
                <a:ext uri="{FF2B5EF4-FFF2-40B4-BE49-F238E27FC236}">
                  <a16:creationId xmlns:a16="http://schemas.microsoft.com/office/drawing/2014/main" id="{4AF45311-968A-DED0-078E-D7244230B9DE}"/>
                </a:ext>
              </a:extLst>
            </p:cNvPr>
            <p:cNvSpPr/>
            <p:nvPr/>
          </p:nvSpPr>
          <p:spPr>
            <a:xfrm>
              <a:off x="4882081" y="2611943"/>
              <a:ext cx="33573" cy="16786"/>
            </a:xfrm>
            <a:custGeom>
              <a:avLst/>
              <a:gdLst>
                <a:gd name="connsiteX0" fmla="*/ 0 w 33573"/>
                <a:gd name="connsiteY0" fmla="*/ 0 h 16786"/>
                <a:gd name="connsiteX1" fmla="*/ 33574 w 33573"/>
                <a:gd name="connsiteY1" fmla="*/ 0 h 16786"/>
              </a:gdLst>
              <a:ahLst/>
              <a:cxnLst>
                <a:cxn ang="0">
                  <a:pos x="connsiteX0" y="connsiteY0"/>
                </a:cxn>
                <a:cxn ang="0">
                  <a:pos x="connsiteX1" y="connsiteY1"/>
                </a:cxn>
              </a:cxnLst>
              <a:rect l="l" t="t" r="r" b="b"/>
              <a:pathLst>
                <a:path w="33573" h="16786">
                  <a:moveTo>
                    <a:pt x="0" y="0"/>
                  </a:moveTo>
                  <a:lnTo>
                    <a:pt x="33574" y="0"/>
                  </a:lnTo>
                </a:path>
              </a:pathLst>
            </a:custGeom>
            <a:ln w="9525" cap="rnd">
              <a:solidFill>
                <a:schemeClr val="accent1"/>
              </a:solidFill>
              <a:prstDash val="solid"/>
              <a:round/>
            </a:ln>
          </p:spPr>
          <p:txBody>
            <a:bodyPr rtlCol="0" anchor="ctr"/>
            <a:lstStyle/>
            <a:p>
              <a:endParaRPr lang="en-GB" dirty="0"/>
            </a:p>
          </p:txBody>
        </p:sp>
      </p:grpSp>
      <p:grpSp>
        <p:nvGrpSpPr>
          <p:cNvPr id="74" name="Graphic 2">
            <a:extLst>
              <a:ext uri="{FF2B5EF4-FFF2-40B4-BE49-F238E27FC236}">
                <a16:creationId xmlns:a16="http://schemas.microsoft.com/office/drawing/2014/main" id="{6C31ED06-1F36-075C-304F-B7DD671389E2}"/>
              </a:ext>
            </a:extLst>
          </p:cNvPr>
          <p:cNvGrpSpPr/>
          <p:nvPr/>
        </p:nvGrpSpPr>
        <p:grpSpPr>
          <a:xfrm>
            <a:off x="766453" y="4803232"/>
            <a:ext cx="300740" cy="211632"/>
            <a:chOff x="5650314" y="3973726"/>
            <a:chExt cx="891370" cy="627261"/>
          </a:xfrm>
          <a:noFill/>
        </p:grpSpPr>
        <p:sp>
          <p:nvSpPr>
            <p:cNvPr id="75" name="Freeform: Shape 74">
              <a:extLst>
                <a:ext uri="{FF2B5EF4-FFF2-40B4-BE49-F238E27FC236}">
                  <a16:creationId xmlns:a16="http://schemas.microsoft.com/office/drawing/2014/main" id="{1331C79D-76D4-6C28-5055-FACB1668AC2E}"/>
                </a:ext>
              </a:extLst>
            </p:cNvPr>
            <p:cNvSpPr/>
            <p:nvPr/>
          </p:nvSpPr>
          <p:spPr>
            <a:xfrm>
              <a:off x="5650314" y="3973726"/>
              <a:ext cx="115548" cy="115548"/>
            </a:xfrm>
            <a:custGeom>
              <a:avLst/>
              <a:gdLst>
                <a:gd name="connsiteX0" fmla="*/ 115548 w 115548"/>
                <a:gd name="connsiteY0" fmla="*/ 0 h 115548"/>
                <a:gd name="connsiteX1" fmla="*/ 0 w 115548"/>
                <a:gd name="connsiteY1" fmla="*/ 115548 h 115548"/>
              </a:gdLst>
              <a:ahLst/>
              <a:cxnLst>
                <a:cxn ang="0">
                  <a:pos x="connsiteX0" y="connsiteY0"/>
                </a:cxn>
                <a:cxn ang="0">
                  <a:pos x="connsiteX1" y="connsiteY1"/>
                </a:cxn>
              </a:cxnLst>
              <a:rect l="l" t="t" r="r" b="b"/>
              <a:pathLst>
                <a:path w="115548" h="115548">
                  <a:moveTo>
                    <a:pt x="115548" y="0"/>
                  </a:moveTo>
                  <a:cubicBezTo>
                    <a:pt x="115548" y="63717"/>
                    <a:pt x="63882" y="115548"/>
                    <a:pt x="0" y="115548"/>
                  </a:cubicBezTo>
                </a:path>
              </a:pathLst>
            </a:custGeom>
            <a:noFill/>
            <a:ln w="9525" cap="flat">
              <a:solidFill>
                <a:schemeClr val="accent1"/>
              </a:solidFill>
              <a:prstDash val="solid"/>
              <a:round/>
            </a:ln>
          </p:spPr>
          <p:txBody>
            <a:bodyPr rtlCol="0" anchor="ctr"/>
            <a:lstStyle/>
            <a:p>
              <a:endParaRPr lang="en-GB" dirty="0"/>
            </a:p>
          </p:txBody>
        </p:sp>
        <p:sp>
          <p:nvSpPr>
            <p:cNvPr id="76" name="Freeform: Shape 75">
              <a:extLst>
                <a:ext uri="{FF2B5EF4-FFF2-40B4-BE49-F238E27FC236}">
                  <a16:creationId xmlns:a16="http://schemas.microsoft.com/office/drawing/2014/main" id="{0892E0C6-AD5F-36AA-0138-7602E3BDA020}"/>
                </a:ext>
              </a:extLst>
            </p:cNvPr>
            <p:cNvSpPr/>
            <p:nvPr/>
          </p:nvSpPr>
          <p:spPr>
            <a:xfrm>
              <a:off x="5650314" y="4254343"/>
              <a:ext cx="115548" cy="115548"/>
            </a:xfrm>
            <a:custGeom>
              <a:avLst/>
              <a:gdLst>
                <a:gd name="connsiteX0" fmla="*/ 115548 w 115548"/>
                <a:gd name="connsiteY0" fmla="*/ 115548 h 115548"/>
                <a:gd name="connsiteX1" fmla="*/ 0 w 115548"/>
                <a:gd name="connsiteY1" fmla="*/ 0 h 115548"/>
              </a:gdLst>
              <a:ahLst/>
              <a:cxnLst>
                <a:cxn ang="0">
                  <a:pos x="connsiteX0" y="connsiteY0"/>
                </a:cxn>
                <a:cxn ang="0">
                  <a:pos x="connsiteX1" y="connsiteY1"/>
                </a:cxn>
              </a:cxnLst>
              <a:rect l="l" t="t" r="r" b="b"/>
              <a:pathLst>
                <a:path w="115548" h="115548">
                  <a:moveTo>
                    <a:pt x="115548" y="115548"/>
                  </a:moveTo>
                  <a:cubicBezTo>
                    <a:pt x="115548" y="51667"/>
                    <a:pt x="63882" y="0"/>
                    <a:pt x="0" y="0"/>
                  </a:cubicBezTo>
                </a:path>
              </a:pathLst>
            </a:custGeom>
            <a:noFill/>
            <a:ln w="9525" cap="flat">
              <a:solidFill>
                <a:schemeClr val="accent1"/>
              </a:solidFill>
              <a:prstDash val="solid"/>
              <a:round/>
            </a:ln>
          </p:spPr>
          <p:txBody>
            <a:bodyPr rtlCol="0" anchor="ctr"/>
            <a:lstStyle/>
            <a:p>
              <a:endParaRPr lang="en-GB" dirty="0"/>
            </a:p>
          </p:txBody>
        </p:sp>
        <p:sp>
          <p:nvSpPr>
            <p:cNvPr id="77" name="Freeform: Shape 76">
              <a:extLst>
                <a:ext uri="{FF2B5EF4-FFF2-40B4-BE49-F238E27FC236}">
                  <a16:creationId xmlns:a16="http://schemas.microsoft.com/office/drawing/2014/main" id="{296EDCD3-0D64-1B80-DB2E-E327046CEAFA}"/>
                </a:ext>
              </a:extLst>
            </p:cNvPr>
            <p:cNvSpPr/>
            <p:nvPr/>
          </p:nvSpPr>
          <p:spPr>
            <a:xfrm>
              <a:off x="5650314" y="3973726"/>
              <a:ext cx="610754" cy="396164"/>
            </a:xfrm>
            <a:custGeom>
              <a:avLst/>
              <a:gdLst>
                <a:gd name="connsiteX0" fmla="*/ 132055 w 610754"/>
                <a:gd name="connsiteY0" fmla="*/ 396165 h 396164"/>
                <a:gd name="connsiteX1" fmla="*/ 16507 w 610754"/>
                <a:gd name="connsiteY1" fmla="*/ 396165 h 396164"/>
                <a:gd name="connsiteX2" fmla="*/ 0 w 610754"/>
                <a:gd name="connsiteY2" fmla="*/ 379658 h 396164"/>
                <a:gd name="connsiteX3" fmla="*/ 0 w 610754"/>
                <a:gd name="connsiteY3" fmla="*/ 16507 h 396164"/>
                <a:gd name="connsiteX4" fmla="*/ 16507 w 610754"/>
                <a:gd name="connsiteY4" fmla="*/ 0 h 396164"/>
                <a:gd name="connsiteX5" fmla="*/ 610754 w 610754"/>
                <a:gd name="connsiteY5" fmla="*/ 0 h 39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754" h="396164">
                  <a:moveTo>
                    <a:pt x="132055" y="396165"/>
                  </a:moveTo>
                  <a:lnTo>
                    <a:pt x="16507" y="396165"/>
                  </a:lnTo>
                  <a:cubicBezTo>
                    <a:pt x="7428" y="396165"/>
                    <a:pt x="0" y="388737"/>
                    <a:pt x="0" y="379658"/>
                  </a:cubicBezTo>
                  <a:lnTo>
                    <a:pt x="0" y="16507"/>
                  </a:lnTo>
                  <a:cubicBezTo>
                    <a:pt x="0" y="7428"/>
                    <a:pt x="7428" y="0"/>
                    <a:pt x="16507" y="0"/>
                  </a:cubicBezTo>
                  <a:lnTo>
                    <a:pt x="610754" y="0"/>
                  </a:lnTo>
                </a:path>
              </a:pathLst>
            </a:custGeom>
            <a:noFill/>
            <a:ln w="9525" cap="rnd">
              <a:solidFill>
                <a:schemeClr val="accent1"/>
              </a:solidFill>
              <a:prstDash val="solid"/>
              <a:round/>
            </a:ln>
          </p:spPr>
          <p:txBody>
            <a:bodyPr rtlCol="0" anchor="ctr"/>
            <a:lstStyle/>
            <a:p>
              <a:endParaRPr lang="en-GB" dirty="0"/>
            </a:p>
          </p:txBody>
        </p:sp>
        <p:sp>
          <p:nvSpPr>
            <p:cNvPr id="78" name="Freeform: Shape 77">
              <a:extLst>
                <a:ext uri="{FF2B5EF4-FFF2-40B4-BE49-F238E27FC236}">
                  <a16:creationId xmlns:a16="http://schemas.microsoft.com/office/drawing/2014/main" id="{9FBA3648-6B62-57B8-4704-73DA15A1CE54}"/>
                </a:ext>
              </a:extLst>
            </p:cNvPr>
            <p:cNvSpPr/>
            <p:nvPr/>
          </p:nvSpPr>
          <p:spPr>
            <a:xfrm>
              <a:off x="5848396" y="4303864"/>
              <a:ext cx="231096" cy="132054"/>
            </a:xfrm>
            <a:custGeom>
              <a:avLst/>
              <a:gdLst>
                <a:gd name="connsiteX0" fmla="*/ 231096 w 231096"/>
                <a:gd name="connsiteY0" fmla="*/ 66027 h 132054"/>
                <a:gd name="connsiteX1" fmla="*/ 115548 w 231096"/>
                <a:gd name="connsiteY1" fmla="*/ 132055 h 132054"/>
                <a:gd name="connsiteX2" fmla="*/ 0 w 231096"/>
                <a:gd name="connsiteY2" fmla="*/ 66027 h 132054"/>
                <a:gd name="connsiteX3" fmla="*/ 115548 w 231096"/>
                <a:gd name="connsiteY3" fmla="*/ 0 h 132054"/>
                <a:gd name="connsiteX4" fmla="*/ 231096 w 231096"/>
                <a:gd name="connsiteY4" fmla="*/ 66027 h 1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132054">
                  <a:moveTo>
                    <a:pt x="231096" y="66027"/>
                  </a:moveTo>
                  <a:cubicBezTo>
                    <a:pt x="231096" y="102493"/>
                    <a:pt x="179364" y="132055"/>
                    <a:pt x="115548" y="132055"/>
                  </a:cubicBezTo>
                  <a:cubicBezTo>
                    <a:pt x="51733" y="132055"/>
                    <a:pt x="0" y="102493"/>
                    <a:pt x="0" y="66027"/>
                  </a:cubicBezTo>
                  <a:cubicBezTo>
                    <a:pt x="0" y="29562"/>
                    <a:pt x="51733" y="0"/>
                    <a:pt x="115548" y="0"/>
                  </a:cubicBezTo>
                  <a:cubicBezTo>
                    <a:pt x="179364" y="0"/>
                    <a:pt x="231096" y="29562"/>
                    <a:pt x="231096" y="66027"/>
                  </a:cubicBezTo>
                  <a:close/>
                </a:path>
              </a:pathLst>
            </a:custGeom>
            <a:noFill/>
            <a:ln w="9525" cap="rnd">
              <a:solidFill>
                <a:schemeClr val="accent1"/>
              </a:solidFill>
              <a:prstDash val="solid"/>
              <a:round/>
            </a:ln>
          </p:spPr>
          <p:txBody>
            <a:bodyPr rtlCol="0" anchor="ctr"/>
            <a:lstStyle/>
            <a:p>
              <a:endParaRPr lang="en-GB" dirty="0"/>
            </a:p>
          </p:txBody>
        </p:sp>
        <p:sp>
          <p:nvSpPr>
            <p:cNvPr id="79" name="Freeform: Shape 78">
              <a:extLst>
                <a:ext uri="{FF2B5EF4-FFF2-40B4-BE49-F238E27FC236}">
                  <a16:creationId xmlns:a16="http://schemas.microsoft.com/office/drawing/2014/main" id="{608DB19A-C7B7-1A8D-DA26-0B35B5C31D4A}"/>
                </a:ext>
              </a:extLst>
            </p:cNvPr>
            <p:cNvSpPr/>
            <p:nvPr/>
          </p:nvSpPr>
          <p:spPr>
            <a:xfrm>
              <a:off x="5848396" y="4452425"/>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dirty="0"/>
            </a:p>
          </p:txBody>
        </p:sp>
        <p:sp>
          <p:nvSpPr>
            <p:cNvPr id="80" name="Freeform: Shape 79">
              <a:extLst>
                <a:ext uri="{FF2B5EF4-FFF2-40B4-BE49-F238E27FC236}">
                  <a16:creationId xmlns:a16="http://schemas.microsoft.com/office/drawing/2014/main" id="{F22F84B5-ED79-8FFD-61F0-4E1401D7D368}"/>
                </a:ext>
              </a:extLst>
            </p:cNvPr>
            <p:cNvSpPr/>
            <p:nvPr/>
          </p:nvSpPr>
          <p:spPr>
            <a:xfrm>
              <a:off x="5848396" y="4369891"/>
              <a:ext cx="231096" cy="231096"/>
            </a:xfrm>
            <a:custGeom>
              <a:avLst/>
              <a:gdLst>
                <a:gd name="connsiteX0" fmla="*/ 231096 w 231096"/>
                <a:gd name="connsiteY0" fmla="*/ 0 h 231096"/>
                <a:gd name="connsiteX1" fmla="*/ 231096 w 231096"/>
                <a:gd name="connsiteY1" fmla="*/ 165069 h 231096"/>
                <a:gd name="connsiteX2" fmla="*/ 115548 w 231096"/>
                <a:gd name="connsiteY2" fmla="*/ 231096 h 231096"/>
                <a:gd name="connsiteX3" fmla="*/ 0 w 231096"/>
                <a:gd name="connsiteY3" fmla="*/ 165069 h 231096"/>
                <a:gd name="connsiteX4" fmla="*/ 0 w 231096"/>
                <a:gd name="connsiteY4" fmla="*/ 0 h 23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231096">
                  <a:moveTo>
                    <a:pt x="231096" y="0"/>
                  </a:moveTo>
                  <a:lnTo>
                    <a:pt x="231096" y="165069"/>
                  </a:lnTo>
                  <a:cubicBezTo>
                    <a:pt x="231096" y="201549"/>
                    <a:pt x="179430" y="231096"/>
                    <a:pt x="115548" y="231096"/>
                  </a:cubicBezTo>
                  <a:cubicBezTo>
                    <a:pt x="51667" y="231096"/>
                    <a:pt x="0" y="201549"/>
                    <a:pt x="0" y="165069"/>
                  </a:cubicBezTo>
                  <a:lnTo>
                    <a:pt x="0" y="0"/>
                  </a:lnTo>
                </a:path>
              </a:pathLst>
            </a:custGeom>
            <a:noFill/>
            <a:ln w="9525" cap="rnd">
              <a:solidFill>
                <a:schemeClr val="accent1"/>
              </a:solidFill>
              <a:prstDash val="solid"/>
              <a:round/>
            </a:ln>
          </p:spPr>
          <p:txBody>
            <a:bodyPr rtlCol="0" anchor="ctr"/>
            <a:lstStyle/>
            <a:p>
              <a:endParaRPr lang="en-GB" dirty="0"/>
            </a:p>
          </p:txBody>
        </p:sp>
        <p:sp>
          <p:nvSpPr>
            <p:cNvPr id="81" name="Freeform: Shape 80">
              <a:extLst>
                <a:ext uri="{FF2B5EF4-FFF2-40B4-BE49-F238E27FC236}">
                  <a16:creationId xmlns:a16="http://schemas.microsoft.com/office/drawing/2014/main" id="{23758867-391B-38AC-1952-AC7385D8FCAD}"/>
                </a:ext>
              </a:extLst>
            </p:cNvPr>
            <p:cNvSpPr/>
            <p:nvPr/>
          </p:nvSpPr>
          <p:spPr>
            <a:xfrm>
              <a:off x="6079493" y="4369891"/>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dirty="0"/>
            </a:p>
          </p:txBody>
        </p:sp>
        <p:sp>
          <p:nvSpPr>
            <p:cNvPr id="82" name="Freeform: Shape 81">
              <a:extLst>
                <a:ext uri="{FF2B5EF4-FFF2-40B4-BE49-F238E27FC236}">
                  <a16:creationId xmlns:a16="http://schemas.microsoft.com/office/drawing/2014/main" id="{F7D864D3-93EC-0757-4869-CC82593D73DE}"/>
                </a:ext>
              </a:extLst>
            </p:cNvPr>
            <p:cNvSpPr/>
            <p:nvPr/>
          </p:nvSpPr>
          <p:spPr>
            <a:xfrm>
              <a:off x="6079493" y="4287357"/>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dirty="0"/>
            </a:p>
          </p:txBody>
        </p:sp>
        <p:sp>
          <p:nvSpPr>
            <p:cNvPr id="83" name="Freeform: Shape 82">
              <a:extLst>
                <a:ext uri="{FF2B5EF4-FFF2-40B4-BE49-F238E27FC236}">
                  <a16:creationId xmlns:a16="http://schemas.microsoft.com/office/drawing/2014/main" id="{010AB081-9D54-6C33-DF8B-1665B288506B}"/>
                </a:ext>
              </a:extLst>
            </p:cNvPr>
            <p:cNvSpPr/>
            <p:nvPr/>
          </p:nvSpPr>
          <p:spPr>
            <a:xfrm>
              <a:off x="6079493" y="4138795"/>
              <a:ext cx="231096" cy="132054"/>
            </a:xfrm>
            <a:custGeom>
              <a:avLst/>
              <a:gdLst>
                <a:gd name="connsiteX0" fmla="*/ 231096 w 231096"/>
                <a:gd name="connsiteY0" fmla="*/ 66027 h 132054"/>
                <a:gd name="connsiteX1" fmla="*/ 115548 w 231096"/>
                <a:gd name="connsiteY1" fmla="*/ 132055 h 132054"/>
                <a:gd name="connsiteX2" fmla="*/ 0 w 231096"/>
                <a:gd name="connsiteY2" fmla="*/ 66027 h 132054"/>
                <a:gd name="connsiteX3" fmla="*/ 115548 w 231096"/>
                <a:gd name="connsiteY3" fmla="*/ 0 h 132054"/>
                <a:gd name="connsiteX4" fmla="*/ 231096 w 231096"/>
                <a:gd name="connsiteY4" fmla="*/ 66027 h 1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132054">
                  <a:moveTo>
                    <a:pt x="231096" y="66027"/>
                  </a:moveTo>
                  <a:cubicBezTo>
                    <a:pt x="231096" y="102493"/>
                    <a:pt x="179364" y="132055"/>
                    <a:pt x="115548" y="132055"/>
                  </a:cubicBezTo>
                  <a:cubicBezTo>
                    <a:pt x="51733" y="132055"/>
                    <a:pt x="0" y="102493"/>
                    <a:pt x="0" y="66027"/>
                  </a:cubicBezTo>
                  <a:cubicBezTo>
                    <a:pt x="0" y="29562"/>
                    <a:pt x="51733" y="0"/>
                    <a:pt x="115548" y="0"/>
                  </a:cubicBezTo>
                  <a:cubicBezTo>
                    <a:pt x="179364" y="0"/>
                    <a:pt x="231096" y="29562"/>
                    <a:pt x="231096" y="66027"/>
                  </a:cubicBezTo>
                  <a:close/>
                </a:path>
              </a:pathLst>
            </a:custGeom>
            <a:noFill/>
            <a:ln w="9525" cap="rnd">
              <a:solidFill>
                <a:schemeClr val="accent1"/>
              </a:solidFill>
              <a:prstDash val="solid"/>
              <a:round/>
            </a:ln>
          </p:spPr>
          <p:txBody>
            <a:bodyPr rtlCol="0" anchor="ctr"/>
            <a:lstStyle/>
            <a:p>
              <a:endParaRPr lang="en-GB" dirty="0"/>
            </a:p>
          </p:txBody>
        </p:sp>
        <p:sp>
          <p:nvSpPr>
            <p:cNvPr id="84" name="Freeform: Shape 83">
              <a:extLst>
                <a:ext uri="{FF2B5EF4-FFF2-40B4-BE49-F238E27FC236}">
                  <a16:creationId xmlns:a16="http://schemas.microsoft.com/office/drawing/2014/main" id="{A7012480-42C2-D31C-17A3-C87AEAADF62D}"/>
                </a:ext>
              </a:extLst>
            </p:cNvPr>
            <p:cNvSpPr/>
            <p:nvPr/>
          </p:nvSpPr>
          <p:spPr>
            <a:xfrm>
              <a:off x="6079493" y="4452425"/>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dirty="0"/>
            </a:p>
          </p:txBody>
        </p:sp>
        <p:sp>
          <p:nvSpPr>
            <p:cNvPr id="85" name="Freeform: Shape 84">
              <a:extLst>
                <a:ext uri="{FF2B5EF4-FFF2-40B4-BE49-F238E27FC236}">
                  <a16:creationId xmlns:a16="http://schemas.microsoft.com/office/drawing/2014/main" id="{6F33B759-33D8-31CC-F21F-A302E73108CB}"/>
                </a:ext>
              </a:extLst>
            </p:cNvPr>
            <p:cNvSpPr/>
            <p:nvPr/>
          </p:nvSpPr>
          <p:spPr>
            <a:xfrm>
              <a:off x="6079493" y="4204822"/>
              <a:ext cx="231096" cy="396164"/>
            </a:xfrm>
            <a:custGeom>
              <a:avLst/>
              <a:gdLst>
                <a:gd name="connsiteX0" fmla="*/ 231096 w 231096"/>
                <a:gd name="connsiteY0" fmla="*/ 0 h 396164"/>
                <a:gd name="connsiteX1" fmla="*/ 231096 w 231096"/>
                <a:gd name="connsiteY1" fmla="*/ 330137 h 396164"/>
                <a:gd name="connsiteX2" fmla="*/ 115548 w 231096"/>
                <a:gd name="connsiteY2" fmla="*/ 396165 h 396164"/>
                <a:gd name="connsiteX3" fmla="*/ 0 w 231096"/>
                <a:gd name="connsiteY3" fmla="*/ 330137 h 396164"/>
                <a:gd name="connsiteX4" fmla="*/ 0 w 231096"/>
                <a:gd name="connsiteY4" fmla="*/ 0 h 396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396164">
                  <a:moveTo>
                    <a:pt x="231096" y="0"/>
                  </a:moveTo>
                  <a:lnTo>
                    <a:pt x="231096" y="330137"/>
                  </a:lnTo>
                  <a:cubicBezTo>
                    <a:pt x="231096" y="366618"/>
                    <a:pt x="179430" y="396165"/>
                    <a:pt x="115548" y="396165"/>
                  </a:cubicBezTo>
                  <a:cubicBezTo>
                    <a:pt x="51667" y="396165"/>
                    <a:pt x="0" y="366618"/>
                    <a:pt x="0" y="330137"/>
                  </a:cubicBezTo>
                  <a:lnTo>
                    <a:pt x="0" y="0"/>
                  </a:lnTo>
                </a:path>
              </a:pathLst>
            </a:custGeom>
            <a:noFill/>
            <a:ln w="9525" cap="rnd">
              <a:solidFill>
                <a:schemeClr val="accent1"/>
              </a:solidFill>
              <a:prstDash val="solid"/>
              <a:round/>
            </a:ln>
          </p:spPr>
          <p:txBody>
            <a:bodyPr rtlCol="0" anchor="ctr"/>
            <a:lstStyle/>
            <a:p>
              <a:endParaRPr lang="en-GB" dirty="0"/>
            </a:p>
          </p:txBody>
        </p:sp>
        <p:sp>
          <p:nvSpPr>
            <p:cNvPr id="86" name="Freeform: Shape 85">
              <a:extLst>
                <a:ext uri="{FF2B5EF4-FFF2-40B4-BE49-F238E27FC236}">
                  <a16:creationId xmlns:a16="http://schemas.microsoft.com/office/drawing/2014/main" id="{C7476B39-04AA-3EFD-1BD0-EE5FC36E1EE8}"/>
                </a:ext>
              </a:extLst>
            </p:cNvPr>
            <p:cNvSpPr/>
            <p:nvPr/>
          </p:nvSpPr>
          <p:spPr>
            <a:xfrm>
              <a:off x="6310589" y="4369891"/>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dirty="0"/>
            </a:p>
          </p:txBody>
        </p:sp>
        <p:sp>
          <p:nvSpPr>
            <p:cNvPr id="87" name="Freeform: Shape 86">
              <a:extLst>
                <a:ext uri="{FF2B5EF4-FFF2-40B4-BE49-F238E27FC236}">
                  <a16:creationId xmlns:a16="http://schemas.microsoft.com/office/drawing/2014/main" id="{2DA79CB4-34F9-D5DD-1031-2DFF0068E695}"/>
                </a:ext>
              </a:extLst>
            </p:cNvPr>
            <p:cNvSpPr/>
            <p:nvPr/>
          </p:nvSpPr>
          <p:spPr>
            <a:xfrm>
              <a:off x="6310589" y="4287357"/>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dirty="0"/>
            </a:p>
          </p:txBody>
        </p:sp>
        <p:sp>
          <p:nvSpPr>
            <p:cNvPr id="88" name="Freeform: Shape 87">
              <a:extLst>
                <a:ext uri="{FF2B5EF4-FFF2-40B4-BE49-F238E27FC236}">
                  <a16:creationId xmlns:a16="http://schemas.microsoft.com/office/drawing/2014/main" id="{ADE00F5C-CA22-A3F5-F0B5-37833A0F5B2B}"/>
                </a:ext>
              </a:extLst>
            </p:cNvPr>
            <p:cNvSpPr/>
            <p:nvPr/>
          </p:nvSpPr>
          <p:spPr>
            <a:xfrm>
              <a:off x="6310589" y="4204822"/>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dirty="0"/>
            </a:p>
          </p:txBody>
        </p:sp>
        <p:sp>
          <p:nvSpPr>
            <p:cNvPr id="89" name="Freeform: Shape 88">
              <a:extLst>
                <a:ext uri="{FF2B5EF4-FFF2-40B4-BE49-F238E27FC236}">
                  <a16:creationId xmlns:a16="http://schemas.microsoft.com/office/drawing/2014/main" id="{2F0A9E75-9717-E755-0BDB-1002F3641218}"/>
                </a:ext>
              </a:extLst>
            </p:cNvPr>
            <p:cNvSpPr/>
            <p:nvPr/>
          </p:nvSpPr>
          <p:spPr>
            <a:xfrm>
              <a:off x="6310589" y="4122288"/>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dirty="0"/>
            </a:p>
          </p:txBody>
        </p:sp>
        <p:sp>
          <p:nvSpPr>
            <p:cNvPr id="90" name="Freeform: Shape 89">
              <a:extLst>
                <a:ext uri="{FF2B5EF4-FFF2-40B4-BE49-F238E27FC236}">
                  <a16:creationId xmlns:a16="http://schemas.microsoft.com/office/drawing/2014/main" id="{B99B9C94-4DC1-AE79-74E7-E497BB1B9A47}"/>
                </a:ext>
              </a:extLst>
            </p:cNvPr>
            <p:cNvSpPr/>
            <p:nvPr/>
          </p:nvSpPr>
          <p:spPr>
            <a:xfrm>
              <a:off x="6310589" y="3973726"/>
              <a:ext cx="231096" cy="132054"/>
            </a:xfrm>
            <a:custGeom>
              <a:avLst/>
              <a:gdLst>
                <a:gd name="connsiteX0" fmla="*/ 231096 w 231096"/>
                <a:gd name="connsiteY0" fmla="*/ 66027 h 132054"/>
                <a:gd name="connsiteX1" fmla="*/ 115548 w 231096"/>
                <a:gd name="connsiteY1" fmla="*/ 132055 h 132054"/>
                <a:gd name="connsiteX2" fmla="*/ 0 w 231096"/>
                <a:gd name="connsiteY2" fmla="*/ 66027 h 132054"/>
                <a:gd name="connsiteX3" fmla="*/ 115548 w 231096"/>
                <a:gd name="connsiteY3" fmla="*/ 0 h 132054"/>
                <a:gd name="connsiteX4" fmla="*/ 231096 w 231096"/>
                <a:gd name="connsiteY4" fmla="*/ 66027 h 1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132054">
                  <a:moveTo>
                    <a:pt x="231096" y="66027"/>
                  </a:moveTo>
                  <a:cubicBezTo>
                    <a:pt x="231096" y="102493"/>
                    <a:pt x="179364" y="132055"/>
                    <a:pt x="115548" y="132055"/>
                  </a:cubicBezTo>
                  <a:cubicBezTo>
                    <a:pt x="51733" y="132055"/>
                    <a:pt x="0" y="102493"/>
                    <a:pt x="0" y="66027"/>
                  </a:cubicBezTo>
                  <a:cubicBezTo>
                    <a:pt x="0" y="29562"/>
                    <a:pt x="51733" y="0"/>
                    <a:pt x="115548" y="0"/>
                  </a:cubicBezTo>
                  <a:cubicBezTo>
                    <a:pt x="179364" y="0"/>
                    <a:pt x="231096" y="29562"/>
                    <a:pt x="231096" y="66027"/>
                  </a:cubicBezTo>
                  <a:close/>
                </a:path>
              </a:pathLst>
            </a:custGeom>
            <a:noFill/>
            <a:ln w="9525" cap="rnd">
              <a:solidFill>
                <a:schemeClr val="accent1"/>
              </a:solidFill>
              <a:prstDash val="solid"/>
              <a:round/>
            </a:ln>
          </p:spPr>
          <p:txBody>
            <a:bodyPr rtlCol="0" anchor="ctr"/>
            <a:lstStyle/>
            <a:p>
              <a:endParaRPr lang="en-GB" dirty="0"/>
            </a:p>
          </p:txBody>
        </p:sp>
        <p:sp>
          <p:nvSpPr>
            <p:cNvPr id="91" name="Freeform: Shape 90">
              <a:extLst>
                <a:ext uri="{FF2B5EF4-FFF2-40B4-BE49-F238E27FC236}">
                  <a16:creationId xmlns:a16="http://schemas.microsoft.com/office/drawing/2014/main" id="{73154A57-5301-3EE1-6A4A-9A358F4ED076}"/>
                </a:ext>
              </a:extLst>
            </p:cNvPr>
            <p:cNvSpPr/>
            <p:nvPr/>
          </p:nvSpPr>
          <p:spPr>
            <a:xfrm>
              <a:off x="6310589" y="4452425"/>
              <a:ext cx="231096" cy="66027"/>
            </a:xfrm>
            <a:custGeom>
              <a:avLst/>
              <a:gdLst>
                <a:gd name="connsiteX0" fmla="*/ 231096 w 231096"/>
                <a:gd name="connsiteY0" fmla="*/ 0 h 66027"/>
                <a:gd name="connsiteX1" fmla="*/ 115548 w 231096"/>
                <a:gd name="connsiteY1" fmla="*/ 66027 h 66027"/>
                <a:gd name="connsiteX2" fmla="*/ 0 w 231096"/>
                <a:gd name="connsiteY2" fmla="*/ 0 h 66027"/>
              </a:gdLst>
              <a:ahLst/>
              <a:cxnLst>
                <a:cxn ang="0">
                  <a:pos x="connsiteX0" y="connsiteY0"/>
                </a:cxn>
                <a:cxn ang="0">
                  <a:pos x="connsiteX1" y="connsiteY1"/>
                </a:cxn>
                <a:cxn ang="0">
                  <a:pos x="connsiteX2" y="connsiteY2"/>
                </a:cxn>
              </a:cxnLst>
              <a:rect l="l" t="t" r="r" b="b"/>
              <a:pathLst>
                <a:path w="231096" h="66027">
                  <a:moveTo>
                    <a:pt x="231096" y="0"/>
                  </a:moveTo>
                  <a:cubicBezTo>
                    <a:pt x="231096" y="36480"/>
                    <a:pt x="179430" y="66027"/>
                    <a:pt x="115548" y="66027"/>
                  </a:cubicBezTo>
                  <a:cubicBezTo>
                    <a:pt x="51667" y="66027"/>
                    <a:pt x="0" y="36480"/>
                    <a:pt x="0" y="0"/>
                  </a:cubicBezTo>
                </a:path>
              </a:pathLst>
            </a:custGeom>
            <a:noFill/>
            <a:ln w="9525" cap="rnd">
              <a:solidFill>
                <a:schemeClr val="accent1"/>
              </a:solidFill>
              <a:prstDash val="solid"/>
              <a:round/>
            </a:ln>
          </p:spPr>
          <p:txBody>
            <a:bodyPr rtlCol="0" anchor="ctr"/>
            <a:lstStyle/>
            <a:p>
              <a:endParaRPr lang="en-GB" dirty="0"/>
            </a:p>
          </p:txBody>
        </p:sp>
        <p:sp>
          <p:nvSpPr>
            <p:cNvPr id="92" name="Freeform: Shape 91">
              <a:extLst>
                <a:ext uri="{FF2B5EF4-FFF2-40B4-BE49-F238E27FC236}">
                  <a16:creationId xmlns:a16="http://schemas.microsoft.com/office/drawing/2014/main" id="{C2A2A840-F532-06A4-0BA5-0318A772ABE6}"/>
                </a:ext>
              </a:extLst>
            </p:cNvPr>
            <p:cNvSpPr/>
            <p:nvPr/>
          </p:nvSpPr>
          <p:spPr>
            <a:xfrm>
              <a:off x="6310589" y="4039754"/>
              <a:ext cx="231096" cy="561233"/>
            </a:xfrm>
            <a:custGeom>
              <a:avLst/>
              <a:gdLst>
                <a:gd name="connsiteX0" fmla="*/ 231096 w 231096"/>
                <a:gd name="connsiteY0" fmla="*/ 0 h 561233"/>
                <a:gd name="connsiteX1" fmla="*/ 231096 w 231096"/>
                <a:gd name="connsiteY1" fmla="*/ 495206 h 561233"/>
                <a:gd name="connsiteX2" fmla="*/ 115548 w 231096"/>
                <a:gd name="connsiteY2" fmla="*/ 561234 h 561233"/>
                <a:gd name="connsiteX3" fmla="*/ 0 w 231096"/>
                <a:gd name="connsiteY3" fmla="*/ 495206 h 561233"/>
                <a:gd name="connsiteX4" fmla="*/ 0 w 231096"/>
                <a:gd name="connsiteY4" fmla="*/ 0 h 56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96" h="561233">
                  <a:moveTo>
                    <a:pt x="231096" y="0"/>
                  </a:moveTo>
                  <a:lnTo>
                    <a:pt x="231096" y="495206"/>
                  </a:lnTo>
                  <a:cubicBezTo>
                    <a:pt x="231096" y="531686"/>
                    <a:pt x="179430" y="561234"/>
                    <a:pt x="115548" y="561234"/>
                  </a:cubicBezTo>
                  <a:cubicBezTo>
                    <a:pt x="51667" y="561234"/>
                    <a:pt x="0" y="531686"/>
                    <a:pt x="0" y="495206"/>
                  </a:cubicBezTo>
                  <a:lnTo>
                    <a:pt x="0" y="0"/>
                  </a:lnTo>
                </a:path>
              </a:pathLst>
            </a:custGeom>
            <a:noFill/>
            <a:ln w="9525" cap="rnd">
              <a:solidFill>
                <a:schemeClr val="accent1"/>
              </a:solidFill>
              <a:prstDash val="solid"/>
              <a:round/>
            </a:ln>
          </p:spPr>
          <p:txBody>
            <a:bodyPr rtlCol="0" anchor="ctr"/>
            <a:lstStyle/>
            <a:p>
              <a:endParaRPr lang="en-GB" dirty="0"/>
            </a:p>
          </p:txBody>
        </p:sp>
        <p:sp>
          <p:nvSpPr>
            <p:cNvPr id="93" name="Freeform: Shape 92">
              <a:extLst>
                <a:ext uri="{FF2B5EF4-FFF2-40B4-BE49-F238E27FC236}">
                  <a16:creationId xmlns:a16="http://schemas.microsoft.com/office/drawing/2014/main" id="{D52CDDAE-3AEF-CCD1-0CCC-FC06866E6924}"/>
                </a:ext>
              </a:extLst>
            </p:cNvPr>
            <p:cNvSpPr/>
            <p:nvPr/>
          </p:nvSpPr>
          <p:spPr>
            <a:xfrm>
              <a:off x="5881410" y="4039754"/>
              <a:ext cx="232251" cy="205180"/>
            </a:xfrm>
            <a:custGeom>
              <a:avLst/>
              <a:gdLst>
                <a:gd name="connsiteX0" fmla="*/ 232252 w 232251"/>
                <a:gd name="connsiteY0" fmla="*/ 46219 h 205180"/>
                <a:gd name="connsiteX1" fmla="*/ 132055 w 232251"/>
                <a:gd name="connsiteY1" fmla="*/ 0 h 205180"/>
                <a:gd name="connsiteX2" fmla="*/ 0 w 232251"/>
                <a:gd name="connsiteY2" fmla="*/ 132055 h 205180"/>
                <a:gd name="connsiteX3" fmla="*/ 22119 w 232251"/>
                <a:gd name="connsiteY3" fmla="*/ 205180 h 205180"/>
              </a:gdLst>
              <a:ahLst/>
              <a:cxnLst>
                <a:cxn ang="0">
                  <a:pos x="connsiteX0" y="connsiteY0"/>
                </a:cxn>
                <a:cxn ang="0">
                  <a:pos x="connsiteX1" y="connsiteY1"/>
                </a:cxn>
                <a:cxn ang="0">
                  <a:pos x="connsiteX2" y="connsiteY2"/>
                </a:cxn>
                <a:cxn ang="0">
                  <a:pos x="connsiteX3" y="connsiteY3"/>
                </a:cxn>
              </a:cxnLst>
              <a:rect l="l" t="t" r="r" b="b"/>
              <a:pathLst>
                <a:path w="232251" h="205180">
                  <a:moveTo>
                    <a:pt x="232252" y="46219"/>
                  </a:moveTo>
                  <a:cubicBezTo>
                    <a:pt x="207987" y="17992"/>
                    <a:pt x="172167" y="0"/>
                    <a:pt x="132055" y="0"/>
                  </a:cubicBezTo>
                  <a:cubicBezTo>
                    <a:pt x="59095" y="0"/>
                    <a:pt x="0" y="59095"/>
                    <a:pt x="0" y="132055"/>
                  </a:cubicBezTo>
                  <a:cubicBezTo>
                    <a:pt x="0" y="159126"/>
                    <a:pt x="8088" y="184217"/>
                    <a:pt x="22119" y="205180"/>
                  </a:cubicBezTo>
                </a:path>
              </a:pathLst>
            </a:custGeom>
            <a:noFill/>
            <a:ln w="9525" cap="rnd">
              <a:solidFill>
                <a:schemeClr val="accent1"/>
              </a:solidFill>
              <a:prstDash val="solid"/>
              <a:round/>
            </a:ln>
          </p:spPr>
          <p:txBody>
            <a:bodyPr rtlCol="0" anchor="ctr"/>
            <a:lstStyle/>
            <a:p>
              <a:endParaRPr lang="en-GB" dirty="0"/>
            </a:p>
          </p:txBody>
        </p:sp>
      </p:grpSp>
      <p:sp>
        <p:nvSpPr>
          <p:cNvPr id="95" name="Content Placeholder 7">
            <a:extLst>
              <a:ext uri="{FF2B5EF4-FFF2-40B4-BE49-F238E27FC236}">
                <a16:creationId xmlns:a16="http://schemas.microsoft.com/office/drawing/2014/main" id="{CB6AC66A-FBB6-03DF-30B8-90E265C0B775}"/>
              </a:ext>
            </a:extLst>
          </p:cNvPr>
          <p:cNvSpPr txBox="1">
            <a:spLocks/>
          </p:cNvSpPr>
          <p:nvPr/>
        </p:nvSpPr>
        <p:spPr>
          <a:xfrm>
            <a:off x="7226300" y="1217766"/>
            <a:ext cx="3033713" cy="5580063"/>
          </a:xfrm>
          <a:prstGeom prst="rect">
            <a:avLst/>
          </a:prstGeom>
        </p:spPr>
        <p:txBody>
          <a:bodyPr vert="horz" lIns="0" tIns="0" rIns="0" bIns="0" numCol="1" spcCol="360000" rtlCol="0" anchor="t">
            <a:noAutofit/>
          </a:bodyPr>
          <a:lstStyle>
            <a:lvl1pPr marL="0" indent="0" algn="l" defTabSz="801929" rtl="0" eaLnBrk="1" latinLnBrk="0" hangingPunct="1">
              <a:lnSpc>
                <a:spcPct val="120000"/>
              </a:lnSpc>
              <a:spcBef>
                <a:spcPts val="0"/>
              </a:spcBef>
              <a:spcAft>
                <a:spcPts val="800"/>
              </a:spcAft>
              <a:buFont typeface="Arial" panose="020B0604020202020204" pitchFamily="34" charset="0"/>
              <a:buNone/>
              <a:defRPr sz="1100" kern="1200">
                <a:solidFill>
                  <a:schemeClr val="bg1"/>
                </a:solidFill>
                <a:latin typeface="+mn-lt"/>
                <a:ea typeface="+mn-ea"/>
                <a:cs typeface="+mn-cs"/>
              </a:defRPr>
            </a:lvl1pPr>
            <a:lvl2pPr marL="179388" indent="-179388" algn="l" defTabSz="801929" rtl="0" eaLnBrk="1" latinLnBrk="0" hangingPunct="1">
              <a:lnSpc>
                <a:spcPct val="120000"/>
              </a:lnSpc>
              <a:spcBef>
                <a:spcPts val="0"/>
              </a:spcBef>
              <a:spcAft>
                <a:spcPts val="800"/>
              </a:spcAft>
              <a:buClr>
                <a:schemeClr val="accent1"/>
              </a:buClr>
              <a:buFont typeface="Arial" panose="020B0604020202020204" pitchFamily="34" charset="0"/>
              <a:buChar char="•"/>
              <a:defRPr sz="1100" kern="1200">
                <a:solidFill>
                  <a:schemeClr val="bg1"/>
                </a:solidFill>
                <a:latin typeface="+mn-lt"/>
                <a:ea typeface="+mn-ea"/>
                <a:cs typeface="+mn-cs"/>
              </a:defRPr>
            </a:lvl2pPr>
            <a:lvl3pPr marL="360363" indent="-180975" algn="l" defTabSz="801929" rtl="0" eaLnBrk="1" latinLnBrk="0" hangingPunct="1">
              <a:lnSpc>
                <a:spcPct val="120000"/>
              </a:lnSpc>
              <a:spcBef>
                <a:spcPts val="0"/>
              </a:spcBef>
              <a:spcAft>
                <a:spcPts val="800"/>
              </a:spcAft>
              <a:buFont typeface="Arial Nova" pitchFamily="2" charset="0"/>
              <a:buChar char="−"/>
              <a:defRPr sz="1100" kern="1200">
                <a:solidFill>
                  <a:schemeClr val="bg1"/>
                </a:solidFill>
                <a:latin typeface="+mn-lt"/>
                <a:ea typeface="+mn-ea"/>
                <a:cs typeface="+mn-cs"/>
              </a:defRPr>
            </a:lvl3pPr>
            <a:lvl4pPr marL="540000" indent="-180000" algn="l" defTabSz="801929" rtl="0" eaLnBrk="1" latinLnBrk="0" hangingPunct="1">
              <a:lnSpc>
                <a:spcPct val="120000"/>
              </a:lnSpc>
              <a:spcBef>
                <a:spcPts val="0"/>
              </a:spcBef>
              <a:spcAft>
                <a:spcPts val="800"/>
              </a:spcAft>
              <a:buFont typeface="Arial" panose="020B0604020202020204" pitchFamily="34" charset="0"/>
              <a:buChar char="•"/>
              <a:defRPr sz="1100" kern="1200">
                <a:solidFill>
                  <a:schemeClr val="bg1"/>
                </a:solidFill>
                <a:latin typeface="+mn-lt"/>
                <a:ea typeface="+mn-ea"/>
                <a:cs typeface="+mn-cs"/>
              </a:defRPr>
            </a:lvl4pPr>
            <a:lvl5pPr marL="720000" indent="-180975" algn="l" defTabSz="801929" rtl="0" eaLnBrk="1" latinLnBrk="0" hangingPunct="1">
              <a:lnSpc>
                <a:spcPct val="120000"/>
              </a:lnSpc>
              <a:spcBef>
                <a:spcPts val="0"/>
              </a:spcBef>
              <a:spcAft>
                <a:spcPts val="800"/>
              </a:spcAft>
              <a:buFont typeface="Arial Nova" pitchFamily="2" charset="0"/>
              <a:buChar char="−"/>
              <a:defRPr sz="11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0" lvl="1" indent="0">
              <a:spcBef>
                <a:spcPts val="600"/>
              </a:spcBef>
              <a:spcAft>
                <a:spcPts val="600"/>
              </a:spcAft>
              <a:buNone/>
            </a:pPr>
            <a:r>
              <a:rPr lang="en-GB" sz="1300" b="1" dirty="0">
                <a:solidFill>
                  <a:schemeClr val="accent1"/>
                </a:solidFill>
              </a:rPr>
              <a:t>Purpose</a:t>
            </a:r>
          </a:p>
          <a:p>
            <a:pPr marL="179070" lvl="1" indent="-179070">
              <a:buNone/>
            </a:pPr>
            <a:r>
              <a:rPr lang="en-GB" dirty="0">
                <a:solidFill>
                  <a:srgbClr val="000000"/>
                </a:solidFill>
                <a:latin typeface="Arial"/>
                <a:cs typeface="Arial"/>
              </a:rPr>
              <a:t>     To support the development of all children throughout Lower Heath, in particular, our year 1/2 class.</a:t>
            </a:r>
          </a:p>
          <a:p>
            <a:pPr marL="179070" lvl="1" indent="-179070">
              <a:buNone/>
            </a:pPr>
            <a:r>
              <a:rPr lang="en-GB" dirty="0">
                <a:solidFill>
                  <a:srgbClr val="000000"/>
                </a:solidFill>
                <a:latin typeface="Arial"/>
                <a:cs typeface="Arial"/>
              </a:rPr>
              <a:t>	To lead on providing pastoral support for children and families.</a:t>
            </a:r>
            <a:endParaRPr lang="en-GB" dirty="0"/>
          </a:p>
          <a:p>
            <a:pPr marL="0" lvl="1" indent="0">
              <a:spcAft>
                <a:spcPts val="600"/>
              </a:spcAft>
              <a:buFont typeface="Arial" panose="020B0604020202020204" pitchFamily="34" charset="0"/>
              <a:buNone/>
            </a:pPr>
            <a:endParaRPr lang="en-GB" dirty="0"/>
          </a:p>
          <a:p>
            <a:pPr marL="0" lvl="1" indent="0">
              <a:spcAft>
                <a:spcPts val="600"/>
              </a:spcAft>
              <a:buNone/>
            </a:pPr>
            <a:r>
              <a:rPr lang="en-GB" dirty="0"/>
              <a:t>Any questions in regard to the role can </a:t>
            </a:r>
            <a:br>
              <a:rPr lang="en-GB" dirty="0"/>
            </a:br>
            <a:r>
              <a:rPr lang="en-GB" dirty="0"/>
              <a:t>be raised with Ms. Helen Reynolds, ahead of the </a:t>
            </a:r>
            <a:br>
              <a:rPr lang="en-GB" dirty="0"/>
            </a:br>
            <a:r>
              <a:rPr lang="en-GB" dirty="0"/>
              <a:t>closing date: helen.reynolds@low.mmat.co.uk</a:t>
            </a:r>
          </a:p>
          <a:p>
            <a:pPr marL="0" lvl="1" indent="0">
              <a:spcAft>
                <a:spcPts val="600"/>
              </a:spcAft>
              <a:buFont typeface="Arial" panose="020B0604020202020204" pitchFamily="34" charset="0"/>
              <a:buNone/>
            </a:pPr>
            <a:endParaRPr lang="en-GB" dirty="0"/>
          </a:p>
        </p:txBody>
      </p:sp>
      <p:pic>
        <p:nvPicPr>
          <p:cNvPr id="7" name="Picture Placeholder 6" descr="A child sitting at a table writing on a piece of paper&#10;&#10;Description automatically generated">
            <a:extLst>
              <a:ext uri="{FF2B5EF4-FFF2-40B4-BE49-F238E27FC236}">
                <a16:creationId xmlns:a16="http://schemas.microsoft.com/office/drawing/2014/main" id="{F7D1C4BD-58A4-3625-DF2F-070F6802064B}"/>
              </a:ext>
            </a:extLst>
          </p:cNvPr>
          <p:cNvPicPr>
            <a:picLocks noGrp="1" noChangeAspect="1"/>
          </p:cNvPicPr>
          <p:nvPr>
            <p:ph type="pic" sz="quarter" idx="10"/>
          </p:nvPr>
        </p:nvPicPr>
        <p:blipFill>
          <a:blip r:embed="rId2"/>
          <a:srcRect l="6778" r="6778"/>
          <a:stretch>
            <a:fillRect/>
          </a:stretch>
        </p:blipFill>
        <p:spPr/>
      </p:pic>
    </p:spTree>
    <p:extLst>
      <p:ext uri="{BB962C8B-B14F-4D97-AF65-F5344CB8AC3E}">
        <p14:creationId xmlns:p14="http://schemas.microsoft.com/office/powerpoint/2010/main" val="3702914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DAD63-295F-D7C0-5E77-E1916C83B300}"/>
              </a:ext>
            </a:extLst>
          </p:cNvPr>
          <p:cNvSpPr>
            <a:spLocks noGrp="1"/>
          </p:cNvSpPr>
          <p:nvPr>
            <p:ph type="title"/>
          </p:nvPr>
        </p:nvSpPr>
        <p:spPr>
          <a:xfrm>
            <a:off x="436563" y="431800"/>
            <a:ext cx="9823450" cy="498598"/>
          </a:xfrm>
        </p:spPr>
        <p:txBody>
          <a:bodyPr/>
          <a:lstStyle/>
          <a:p>
            <a:r>
              <a:rPr lang="en-GB" dirty="0"/>
              <a:t>Job description</a:t>
            </a:r>
          </a:p>
        </p:txBody>
      </p:sp>
      <p:pic>
        <p:nvPicPr>
          <p:cNvPr id="13" name="Picture 12">
            <a:extLst>
              <a:ext uri="{FF2B5EF4-FFF2-40B4-BE49-F238E27FC236}">
                <a16:creationId xmlns:a16="http://schemas.microsoft.com/office/drawing/2014/main" id="{96F336B8-44A2-EBD1-C1D9-8C69221D8732}"/>
              </a:ext>
            </a:extLst>
          </p:cNvPr>
          <p:cNvPicPr>
            <a:picLocks noChangeAspect="1"/>
          </p:cNvPicPr>
          <p:nvPr/>
        </p:nvPicPr>
        <p:blipFill>
          <a:blip r:embed="rId2"/>
          <a:stretch>
            <a:fillRect/>
          </a:stretch>
        </p:blipFill>
        <p:spPr>
          <a:xfrm>
            <a:off x="436563" y="1051999"/>
            <a:ext cx="9734508" cy="5860077"/>
          </a:xfrm>
          <a:prstGeom prst="rect">
            <a:avLst/>
          </a:prstGeom>
        </p:spPr>
      </p:pic>
    </p:spTree>
    <p:extLst>
      <p:ext uri="{BB962C8B-B14F-4D97-AF65-F5344CB8AC3E}">
        <p14:creationId xmlns:p14="http://schemas.microsoft.com/office/powerpoint/2010/main" val="1183301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DAD63-295F-D7C0-5E77-E1916C83B300}"/>
              </a:ext>
            </a:extLst>
          </p:cNvPr>
          <p:cNvSpPr>
            <a:spLocks noGrp="1"/>
          </p:cNvSpPr>
          <p:nvPr>
            <p:ph type="title"/>
          </p:nvPr>
        </p:nvSpPr>
        <p:spPr>
          <a:xfrm>
            <a:off x="436563" y="431800"/>
            <a:ext cx="9823450" cy="498598"/>
          </a:xfrm>
        </p:spPr>
        <p:txBody>
          <a:bodyPr/>
          <a:lstStyle/>
          <a:p>
            <a:r>
              <a:rPr lang="en-GB" dirty="0"/>
              <a:t>Job description</a:t>
            </a:r>
          </a:p>
        </p:txBody>
      </p:sp>
      <p:pic>
        <p:nvPicPr>
          <p:cNvPr id="4" name="Picture 3">
            <a:extLst>
              <a:ext uri="{FF2B5EF4-FFF2-40B4-BE49-F238E27FC236}">
                <a16:creationId xmlns:a16="http://schemas.microsoft.com/office/drawing/2014/main" id="{BDF85C1C-46EE-BF37-5B71-EC34944FA357}"/>
              </a:ext>
            </a:extLst>
          </p:cNvPr>
          <p:cNvPicPr>
            <a:picLocks noChangeAspect="1"/>
          </p:cNvPicPr>
          <p:nvPr/>
        </p:nvPicPr>
        <p:blipFill>
          <a:blip r:embed="rId2"/>
          <a:stretch>
            <a:fillRect/>
          </a:stretch>
        </p:blipFill>
        <p:spPr>
          <a:xfrm>
            <a:off x="431800" y="930398"/>
            <a:ext cx="7877175" cy="6010275"/>
          </a:xfrm>
          <a:prstGeom prst="rect">
            <a:avLst/>
          </a:prstGeom>
        </p:spPr>
      </p:pic>
    </p:spTree>
    <p:extLst>
      <p:ext uri="{BB962C8B-B14F-4D97-AF65-F5344CB8AC3E}">
        <p14:creationId xmlns:p14="http://schemas.microsoft.com/office/powerpoint/2010/main" val="3729306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DAD63-295F-D7C0-5E77-E1916C83B300}"/>
              </a:ext>
            </a:extLst>
          </p:cNvPr>
          <p:cNvSpPr>
            <a:spLocks noGrp="1"/>
          </p:cNvSpPr>
          <p:nvPr>
            <p:ph type="title"/>
          </p:nvPr>
        </p:nvSpPr>
        <p:spPr>
          <a:xfrm>
            <a:off x="436563" y="431800"/>
            <a:ext cx="9823450" cy="498598"/>
          </a:xfrm>
        </p:spPr>
        <p:txBody>
          <a:bodyPr/>
          <a:lstStyle/>
          <a:p>
            <a:r>
              <a:rPr lang="en-GB" dirty="0"/>
              <a:t>Person Specification</a:t>
            </a:r>
          </a:p>
        </p:txBody>
      </p:sp>
      <p:pic>
        <p:nvPicPr>
          <p:cNvPr id="5" name="Picture 4">
            <a:extLst>
              <a:ext uri="{FF2B5EF4-FFF2-40B4-BE49-F238E27FC236}">
                <a16:creationId xmlns:a16="http://schemas.microsoft.com/office/drawing/2014/main" id="{56B01D18-49B8-8870-AFDA-9A4C4884D8BB}"/>
              </a:ext>
            </a:extLst>
          </p:cNvPr>
          <p:cNvPicPr>
            <a:picLocks noChangeAspect="1"/>
          </p:cNvPicPr>
          <p:nvPr/>
        </p:nvPicPr>
        <p:blipFill>
          <a:blip r:embed="rId2"/>
          <a:stretch>
            <a:fillRect/>
          </a:stretch>
        </p:blipFill>
        <p:spPr>
          <a:xfrm>
            <a:off x="431800" y="930397"/>
            <a:ext cx="8574548" cy="6130401"/>
          </a:xfrm>
          <a:prstGeom prst="rect">
            <a:avLst/>
          </a:prstGeom>
        </p:spPr>
      </p:pic>
    </p:spTree>
    <p:extLst>
      <p:ext uri="{BB962C8B-B14F-4D97-AF65-F5344CB8AC3E}">
        <p14:creationId xmlns:p14="http://schemas.microsoft.com/office/powerpoint/2010/main" val="286058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DAD63-295F-D7C0-5E77-E1916C83B300}"/>
              </a:ext>
            </a:extLst>
          </p:cNvPr>
          <p:cNvSpPr>
            <a:spLocks noGrp="1"/>
          </p:cNvSpPr>
          <p:nvPr>
            <p:ph type="title"/>
          </p:nvPr>
        </p:nvSpPr>
        <p:spPr>
          <a:xfrm>
            <a:off x="436563" y="431800"/>
            <a:ext cx="9823450" cy="498598"/>
          </a:xfrm>
        </p:spPr>
        <p:txBody>
          <a:bodyPr/>
          <a:lstStyle/>
          <a:p>
            <a:r>
              <a:rPr lang="en-GB" dirty="0"/>
              <a:t>Person Specification</a:t>
            </a:r>
          </a:p>
        </p:txBody>
      </p:sp>
      <p:pic>
        <p:nvPicPr>
          <p:cNvPr id="4" name="Picture 3">
            <a:extLst>
              <a:ext uri="{FF2B5EF4-FFF2-40B4-BE49-F238E27FC236}">
                <a16:creationId xmlns:a16="http://schemas.microsoft.com/office/drawing/2014/main" id="{70AE290E-EA29-BDFE-9B75-8A648B2372F6}"/>
              </a:ext>
            </a:extLst>
          </p:cNvPr>
          <p:cNvPicPr>
            <a:picLocks noChangeAspect="1"/>
          </p:cNvPicPr>
          <p:nvPr/>
        </p:nvPicPr>
        <p:blipFill rotWithShape="1">
          <a:blip r:embed="rId2"/>
          <a:srcRect t="1573"/>
          <a:stretch/>
        </p:blipFill>
        <p:spPr>
          <a:xfrm>
            <a:off x="436562" y="1189703"/>
            <a:ext cx="8675697" cy="3645374"/>
          </a:xfrm>
          <a:prstGeom prst="rect">
            <a:avLst/>
          </a:prstGeom>
        </p:spPr>
      </p:pic>
      <p:pic>
        <p:nvPicPr>
          <p:cNvPr id="7" name="Picture 6">
            <a:extLst>
              <a:ext uri="{FF2B5EF4-FFF2-40B4-BE49-F238E27FC236}">
                <a16:creationId xmlns:a16="http://schemas.microsoft.com/office/drawing/2014/main" id="{F2B166D2-AA08-2960-653B-2AF4784E0F71}"/>
              </a:ext>
            </a:extLst>
          </p:cNvPr>
          <p:cNvPicPr>
            <a:picLocks noChangeAspect="1"/>
          </p:cNvPicPr>
          <p:nvPr/>
        </p:nvPicPr>
        <p:blipFill>
          <a:blip r:embed="rId3"/>
          <a:stretch>
            <a:fillRect/>
          </a:stretch>
        </p:blipFill>
        <p:spPr>
          <a:xfrm>
            <a:off x="436563" y="4764845"/>
            <a:ext cx="8675696" cy="2363030"/>
          </a:xfrm>
          <a:prstGeom prst="rect">
            <a:avLst/>
          </a:prstGeom>
        </p:spPr>
      </p:pic>
    </p:spTree>
    <p:extLst>
      <p:ext uri="{BB962C8B-B14F-4D97-AF65-F5344CB8AC3E}">
        <p14:creationId xmlns:p14="http://schemas.microsoft.com/office/powerpoint/2010/main" val="3677957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39EBFD-F043-ABA4-653B-05D3671FB4A2}"/>
              </a:ext>
            </a:extLst>
          </p:cNvPr>
          <p:cNvSpPr/>
          <p:nvPr/>
        </p:nvSpPr>
        <p:spPr>
          <a:xfrm>
            <a:off x="6574641" y="1295401"/>
            <a:ext cx="3685372" cy="4931559"/>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9" dirty="0"/>
          </a:p>
        </p:txBody>
      </p:sp>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p:txBody>
          <a:bodyPr/>
          <a:lstStyle/>
          <a:p>
            <a:r>
              <a:rPr lang="en-GB" dirty="0"/>
              <a:t>Welcome from the CEO</a:t>
            </a:r>
          </a:p>
        </p:txBody>
      </p:sp>
      <p:sp>
        <p:nvSpPr>
          <p:cNvPr id="69" name="Content Placeholder 68">
            <a:extLst>
              <a:ext uri="{FF2B5EF4-FFF2-40B4-BE49-F238E27FC236}">
                <a16:creationId xmlns:a16="http://schemas.microsoft.com/office/drawing/2014/main" id="{0EA6BF61-8A96-9C3E-D750-A089725146F0}"/>
              </a:ext>
            </a:extLst>
          </p:cNvPr>
          <p:cNvSpPr>
            <a:spLocks noGrp="1"/>
          </p:cNvSpPr>
          <p:nvPr>
            <p:ph idx="1"/>
          </p:nvPr>
        </p:nvSpPr>
        <p:spPr>
          <a:xfrm>
            <a:off x="3463925" y="1295400"/>
            <a:ext cx="2782818" cy="3342659"/>
          </a:xfrm>
        </p:spPr>
        <p:txBody>
          <a:bodyPr/>
          <a:lstStyle/>
          <a:p>
            <a:pPr>
              <a:spcAft>
                <a:spcPts val="800"/>
              </a:spcAft>
            </a:pPr>
            <a:r>
              <a:rPr lang="en-GB" sz="1200" b="1" dirty="0"/>
              <a:t>This is a high achieving Trust that is imaginative and creative in its approach to teaching and learning </a:t>
            </a:r>
            <a:br>
              <a:rPr lang="en-GB" sz="1200" b="1" dirty="0"/>
            </a:br>
            <a:r>
              <a:rPr lang="en-GB" sz="1200" b="1" dirty="0"/>
              <a:t>and is keen to look for continued sustained improvement. </a:t>
            </a:r>
          </a:p>
          <a:p>
            <a:pPr>
              <a:spcAft>
                <a:spcPts val="800"/>
              </a:spcAft>
            </a:pPr>
            <a:r>
              <a:rPr lang="en-GB" dirty="0"/>
              <a:t>Our vision ‘Achievement through Caring’ is central to all that we do at The Marches Academy Trust. Our schools are, innovative and striving to ensure that young people make the very most of their learning adventure and are equipped with the skills required to prosper in the modern world.</a:t>
            </a:r>
          </a:p>
          <a:p>
            <a:pPr>
              <a:spcAft>
                <a:spcPts val="800"/>
              </a:spcAft>
            </a:pPr>
            <a:r>
              <a:rPr lang="en-GB" dirty="0"/>
              <a:t>We are immensely proud of the Alliance </a:t>
            </a:r>
            <a:br>
              <a:rPr lang="en-GB" dirty="0"/>
            </a:br>
            <a:r>
              <a:rPr lang="en-GB" dirty="0"/>
              <a:t>of Leading Learning who provide a wide </a:t>
            </a:r>
            <a:br>
              <a:rPr lang="en-GB" dirty="0"/>
            </a:br>
            <a:r>
              <a:rPr lang="en-GB" dirty="0"/>
              <a:t>range of professional development opportunities across our Trust, nationally </a:t>
            </a:r>
            <a:br>
              <a:rPr lang="en-GB" dirty="0"/>
            </a:br>
            <a:r>
              <a:rPr lang="en-GB" dirty="0"/>
              <a:t>and internationally.</a:t>
            </a:r>
          </a:p>
          <a:p>
            <a:endParaRPr lang="en-GB" dirty="0"/>
          </a:p>
        </p:txBody>
      </p:sp>
      <p:pic>
        <p:nvPicPr>
          <p:cNvPr id="4" name="Picture 3" descr="A person in a black suit&#10;&#10;Description automatically generated">
            <a:extLst>
              <a:ext uri="{FF2B5EF4-FFF2-40B4-BE49-F238E27FC236}">
                <a16:creationId xmlns:a16="http://schemas.microsoft.com/office/drawing/2014/main" id="{86AEB35A-9298-9315-4EC7-C1C8F1624D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 y="3507278"/>
            <a:ext cx="3066543" cy="4052397"/>
          </a:xfrm>
          <a:prstGeom prst="rect">
            <a:avLst/>
          </a:prstGeom>
        </p:spPr>
      </p:pic>
      <p:sp>
        <p:nvSpPr>
          <p:cNvPr id="9" name="Content Placeholder 68">
            <a:extLst>
              <a:ext uri="{FF2B5EF4-FFF2-40B4-BE49-F238E27FC236}">
                <a16:creationId xmlns:a16="http://schemas.microsoft.com/office/drawing/2014/main" id="{7ECEBFFC-F3B6-BBCF-279C-DB6EEDBE0903}"/>
              </a:ext>
            </a:extLst>
          </p:cNvPr>
          <p:cNvSpPr txBox="1">
            <a:spLocks/>
          </p:cNvSpPr>
          <p:nvPr/>
        </p:nvSpPr>
        <p:spPr>
          <a:xfrm>
            <a:off x="6849187" y="1455365"/>
            <a:ext cx="3136279" cy="3342659"/>
          </a:xfrm>
          <a:prstGeom prst="rect">
            <a:avLst/>
          </a:prstGeom>
        </p:spPr>
        <p:txBody>
          <a:bodyPr vert="horz" lIns="0" tIns="0" rIns="0" bIns="0" rtlCol="0" anchor="t">
            <a:noAutofit/>
          </a:bodyPr>
          <a:lstStyle>
            <a:lvl1pPr marL="0" indent="0" algn="l" defTabSz="801929" rtl="0" eaLnBrk="1" latinLnBrk="0" hangingPunct="1">
              <a:lnSpc>
                <a:spcPct val="120000"/>
              </a:lnSpc>
              <a:spcBef>
                <a:spcPts val="0"/>
              </a:spcBef>
              <a:spcAft>
                <a:spcPts val="600"/>
              </a:spcAft>
              <a:buFont typeface="Arial" panose="020B0604020202020204" pitchFamily="34" charset="0"/>
              <a:buNone/>
              <a:defRPr sz="1100" kern="1200">
                <a:solidFill>
                  <a:schemeClr val="bg1"/>
                </a:solidFill>
                <a:latin typeface="+mn-lt"/>
                <a:ea typeface="+mn-ea"/>
                <a:cs typeface="+mn-cs"/>
              </a:defRPr>
            </a:lvl1pPr>
            <a:lvl2pPr marL="179388" indent="-179388" algn="l" defTabSz="801929" rtl="0" eaLnBrk="1" latinLnBrk="0" hangingPunct="1">
              <a:lnSpc>
                <a:spcPct val="120000"/>
              </a:lnSpc>
              <a:spcBef>
                <a:spcPts val="0"/>
              </a:spcBef>
              <a:spcAft>
                <a:spcPts val="600"/>
              </a:spcAft>
              <a:buClr>
                <a:schemeClr val="accent1"/>
              </a:buClr>
              <a:buFont typeface="Arial" panose="020B0604020202020204" pitchFamily="34" charset="0"/>
              <a:buChar char="•"/>
              <a:defRPr sz="1100" kern="1200">
                <a:solidFill>
                  <a:schemeClr val="bg1"/>
                </a:solidFill>
                <a:latin typeface="+mn-lt"/>
                <a:ea typeface="+mn-ea"/>
                <a:cs typeface="+mn-cs"/>
              </a:defRPr>
            </a:lvl2pPr>
            <a:lvl3pPr marL="360363" indent="-180975" algn="l" defTabSz="801929" rtl="0" eaLnBrk="1" latinLnBrk="0" hangingPunct="1">
              <a:lnSpc>
                <a:spcPct val="120000"/>
              </a:lnSpc>
              <a:spcBef>
                <a:spcPts val="0"/>
              </a:spcBef>
              <a:spcAft>
                <a:spcPts val="600"/>
              </a:spcAft>
              <a:buFont typeface="Arial Nova" pitchFamily="2" charset="0"/>
              <a:buChar char="−"/>
              <a:defRPr sz="1100" kern="1200">
                <a:solidFill>
                  <a:schemeClr val="bg1"/>
                </a:solidFill>
                <a:latin typeface="+mn-lt"/>
                <a:ea typeface="+mn-ea"/>
                <a:cs typeface="+mn-cs"/>
              </a:defRPr>
            </a:lvl3pPr>
            <a:lvl4pPr marL="540000" indent="-180000" algn="l" defTabSz="801929" rtl="0" eaLnBrk="1" latinLnBrk="0" hangingPunct="1">
              <a:lnSpc>
                <a:spcPct val="120000"/>
              </a:lnSpc>
              <a:spcBef>
                <a:spcPts val="0"/>
              </a:spcBef>
              <a:spcAft>
                <a:spcPts val="600"/>
              </a:spcAft>
              <a:buFont typeface="Arial" panose="020B0604020202020204" pitchFamily="34" charset="0"/>
              <a:buChar char="•"/>
              <a:defRPr sz="1100" kern="1200">
                <a:solidFill>
                  <a:schemeClr val="bg1"/>
                </a:solidFill>
                <a:latin typeface="+mn-lt"/>
                <a:ea typeface="+mn-ea"/>
                <a:cs typeface="+mn-cs"/>
              </a:defRPr>
            </a:lvl4pPr>
            <a:lvl5pPr marL="720000" indent="-180975" algn="l" defTabSz="801929" rtl="0" eaLnBrk="1" latinLnBrk="0" hangingPunct="1">
              <a:lnSpc>
                <a:spcPct val="120000"/>
              </a:lnSpc>
              <a:spcBef>
                <a:spcPts val="0"/>
              </a:spcBef>
              <a:spcAft>
                <a:spcPts val="600"/>
              </a:spcAft>
              <a:buFont typeface="Arial Nova" pitchFamily="2" charset="0"/>
              <a:buChar char="−"/>
              <a:defRPr sz="1100" kern="1200">
                <a:solidFill>
                  <a:schemeClr val="bg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en-GB" sz="1300" b="1" dirty="0">
                <a:solidFill>
                  <a:schemeClr val="accent1"/>
                </a:solidFill>
              </a:rPr>
              <a:t>Our family of schools currently includes:</a:t>
            </a:r>
          </a:p>
          <a:p>
            <a:pPr lvl="1">
              <a:spcAft>
                <a:spcPts val="300"/>
              </a:spcAft>
            </a:pPr>
            <a:r>
              <a:rPr lang="en-GB" dirty="0"/>
              <a:t>The Marches School and Sixth Form </a:t>
            </a:r>
            <a:br>
              <a:rPr lang="en-GB" dirty="0"/>
            </a:br>
            <a:r>
              <a:rPr lang="en-GB" dirty="0"/>
              <a:t>in Oswestry</a:t>
            </a:r>
          </a:p>
          <a:p>
            <a:pPr lvl="1">
              <a:spcAft>
                <a:spcPts val="300"/>
              </a:spcAft>
            </a:pPr>
            <a:r>
              <a:rPr lang="en-GB" dirty="0"/>
              <a:t>Sir John Talbot’s School and Sixth Form </a:t>
            </a:r>
            <a:br>
              <a:rPr lang="en-GB" dirty="0"/>
            </a:br>
            <a:r>
              <a:rPr lang="en-GB" dirty="0"/>
              <a:t>in Whitchurch</a:t>
            </a:r>
          </a:p>
          <a:p>
            <a:pPr lvl="1">
              <a:spcAft>
                <a:spcPts val="300"/>
              </a:spcAft>
            </a:pPr>
            <a:r>
              <a:rPr lang="en-GB" dirty="0"/>
              <a:t>Tilstock CE Primary School and Nursery </a:t>
            </a:r>
            <a:br>
              <a:rPr lang="en-GB" dirty="0"/>
            </a:br>
            <a:r>
              <a:rPr lang="en-GB" dirty="0"/>
              <a:t>in Whitchurch</a:t>
            </a:r>
          </a:p>
          <a:p>
            <a:pPr lvl="1">
              <a:spcAft>
                <a:spcPts val="300"/>
              </a:spcAft>
            </a:pPr>
            <a:r>
              <a:rPr lang="en-GB" dirty="0"/>
              <a:t>The Grove School and Sixth Form </a:t>
            </a:r>
            <a:br>
              <a:rPr lang="en-GB" dirty="0"/>
            </a:br>
            <a:r>
              <a:rPr lang="en-GB" dirty="0"/>
              <a:t>in Market Drayton</a:t>
            </a:r>
          </a:p>
          <a:p>
            <a:pPr lvl="1">
              <a:spcAft>
                <a:spcPts val="300"/>
              </a:spcAft>
            </a:pPr>
            <a:r>
              <a:rPr lang="en-GB" dirty="0"/>
              <a:t>Lower Heath CE Primary School and Nursery </a:t>
            </a:r>
            <a:br>
              <a:rPr lang="en-GB" dirty="0"/>
            </a:br>
            <a:r>
              <a:rPr lang="en-GB" dirty="0"/>
              <a:t>in Lower Heath</a:t>
            </a:r>
          </a:p>
          <a:p>
            <a:pPr lvl="1">
              <a:spcAft>
                <a:spcPts val="300"/>
              </a:spcAft>
            </a:pPr>
            <a:r>
              <a:rPr lang="en-GB" dirty="0"/>
              <a:t>Shrewsbury Academy in Shrewsbury</a:t>
            </a:r>
          </a:p>
          <a:p>
            <a:pPr lvl="1">
              <a:spcAft>
                <a:spcPts val="300"/>
              </a:spcAft>
            </a:pPr>
            <a:r>
              <a:rPr lang="en-GB" dirty="0"/>
              <a:t>Longlands Primary School and Nursery </a:t>
            </a:r>
            <a:br>
              <a:rPr lang="en-GB" dirty="0"/>
            </a:br>
            <a:r>
              <a:rPr lang="en-GB" dirty="0"/>
              <a:t>in Market Drayton</a:t>
            </a:r>
          </a:p>
          <a:p>
            <a:pPr lvl="1">
              <a:spcAft>
                <a:spcPts val="300"/>
              </a:spcAft>
            </a:pPr>
            <a:r>
              <a:rPr lang="en-GB" dirty="0"/>
              <a:t>Grange Primary School and Nursery </a:t>
            </a:r>
            <a:br>
              <a:rPr lang="en-GB" dirty="0"/>
            </a:br>
            <a:r>
              <a:rPr lang="en-GB" dirty="0"/>
              <a:t>in Shrewsbury</a:t>
            </a:r>
          </a:p>
          <a:p>
            <a:pPr lvl="1">
              <a:spcAft>
                <a:spcPts val="300"/>
              </a:spcAft>
            </a:pPr>
            <a:r>
              <a:rPr lang="en-GB" dirty="0"/>
              <a:t>Oakmeadow CE Primary School and Nursery </a:t>
            </a:r>
            <a:br>
              <a:rPr lang="en-GB" dirty="0"/>
            </a:br>
            <a:r>
              <a:rPr lang="en-GB" dirty="0"/>
              <a:t>in Shrewsbury</a:t>
            </a:r>
          </a:p>
          <a:p>
            <a:pPr lvl="1">
              <a:spcAft>
                <a:spcPts val="300"/>
              </a:spcAft>
            </a:pPr>
            <a:r>
              <a:rPr lang="en-GB" dirty="0"/>
              <a:t>Woodlands School in Wem </a:t>
            </a:r>
          </a:p>
          <a:p>
            <a:pPr lvl="1">
              <a:spcAft>
                <a:spcPts val="300"/>
              </a:spcAft>
            </a:pPr>
            <a:r>
              <a:rPr lang="en-GB" dirty="0" err="1"/>
              <a:t>Idsall</a:t>
            </a:r>
            <a:r>
              <a:rPr lang="en-GB" dirty="0"/>
              <a:t> School and </a:t>
            </a:r>
            <a:r>
              <a:rPr lang="en-GB"/>
              <a:t>Sixth Form </a:t>
            </a:r>
            <a:r>
              <a:rPr lang="en-GB" dirty="0"/>
              <a:t>in Shifnal</a:t>
            </a:r>
          </a:p>
        </p:txBody>
      </p:sp>
      <p:sp>
        <p:nvSpPr>
          <p:cNvPr id="10" name="TextBox 9">
            <a:extLst>
              <a:ext uri="{FF2B5EF4-FFF2-40B4-BE49-F238E27FC236}">
                <a16:creationId xmlns:a16="http://schemas.microsoft.com/office/drawing/2014/main" id="{31E78CDA-F9BB-72F4-9B51-008D3A3186D3}"/>
              </a:ext>
            </a:extLst>
          </p:cNvPr>
          <p:cNvSpPr txBox="1"/>
          <p:nvPr/>
        </p:nvSpPr>
        <p:spPr>
          <a:xfrm>
            <a:off x="3463925" y="5851128"/>
            <a:ext cx="2388366" cy="556627"/>
          </a:xfrm>
          <a:prstGeom prst="rect">
            <a:avLst/>
          </a:prstGeom>
          <a:noFill/>
        </p:spPr>
        <p:txBody>
          <a:bodyPr wrap="square" lIns="0" tIns="0" rIns="0" bIns="0" rtlCol="0">
            <a:noAutofit/>
          </a:bodyPr>
          <a:lstStyle/>
          <a:p>
            <a:pPr defTabSz="801929">
              <a:lnSpc>
                <a:spcPct val="120000"/>
              </a:lnSpc>
            </a:pPr>
            <a:r>
              <a:rPr lang="en-GB" sz="1100" b="1" dirty="0">
                <a:solidFill>
                  <a:schemeClr val="accent1"/>
                </a:solidFill>
              </a:rPr>
              <a:t>CEO </a:t>
            </a:r>
          </a:p>
          <a:p>
            <a:pPr defTabSz="801929">
              <a:lnSpc>
                <a:spcPct val="120000"/>
              </a:lnSpc>
            </a:pPr>
            <a:r>
              <a:rPr lang="en-GB" sz="1100" dirty="0">
                <a:solidFill>
                  <a:schemeClr val="bg1"/>
                </a:solidFill>
              </a:rPr>
              <a:t>The Marches Academy Trust </a:t>
            </a:r>
          </a:p>
        </p:txBody>
      </p:sp>
      <p:pic>
        <p:nvPicPr>
          <p:cNvPr id="7" name="Picture 6">
            <a:extLst>
              <a:ext uri="{FF2B5EF4-FFF2-40B4-BE49-F238E27FC236}">
                <a16:creationId xmlns:a16="http://schemas.microsoft.com/office/drawing/2014/main" id="{481B02D6-94E8-AB0A-B7EB-33053BB8D0C7}"/>
              </a:ext>
            </a:extLst>
          </p:cNvPr>
          <p:cNvPicPr>
            <a:picLocks noChangeAspect="1"/>
          </p:cNvPicPr>
          <p:nvPr/>
        </p:nvPicPr>
        <p:blipFill>
          <a:blip r:embed="rId3"/>
          <a:srcRect/>
          <a:stretch/>
        </p:blipFill>
        <p:spPr>
          <a:xfrm>
            <a:off x="2932173" y="5243065"/>
            <a:ext cx="3314569" cy="694213"/>
          </a:xfrm>
          <a:prstGeom prst="rect">
            <a:avLst/>
          </a:prstGeom>
        </p:spPr>
      </p:pic>
    </p:spTree>
    <p:extLst>
      <p:ext uri="{BB962C8B-B14F-4D97-AF65-F5344CB8AC3E}">
        <p14:creationId xmlns:p14="http://schemas.microsoft.com/office/powerpoint/2010/main" val="1354183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D31DEB-C065-CB2A-4586-2E7EBE30BEF2}"/>
              </a:ext>
            </a:extLst>
          </p:cNvPr>
          <p:cNvSpPr>
            <a:spLocks noGrp="1"/>
          </p:cNvSpPr>
          <p:nvPr>
            <p:ph type="title"/>
          </p:nvPr>
        </p:nvSpPr>
        <p:spPr>
          <a:xfrm>
            <a:off x="436563" y="431800"/>
            <a:ext cx="9823450" cy="498598"/>
          </a:xfrm>
        </p:spPr>
        <p:txBody>
          <a:bodyPr/>
          <a:lstStyle/>
          <a:p>
            <a:r>
              <a:rPr lang="en-GB" dirty="0"/>
              <a:t>Meet our Chair of Trustees</a:t>
            </a:r>
          </a:p>
        </p:txBody>
      </p:sp>
      <p:sp>
        <p:nvSpPr>
          <p:cNvPr id="69" name="Content Placeholder 68">
            <a:extLst>
              <a:ext uri="{FF2B5EF4-FFF2-40B4-BE49-F238E27FC236}">
                <a16:creationId xmlns:a16="http://schemas.microsoft.com/office/drawing/2014/main" id="{0EA6BF61-8A96-9C3E-D750-A089725146F0}"/>
              </a:ext>
            </a:extLst>
          </p:cNvPr>
          <p:cNvSpPr>
            <a:spLocks noGrp="1"/>
          </p:cNvSpPr>
          <p:nvPr>
            <p:ph idx="11"/>
          </p:nvPr>
        </p:nvSpPr>
        <p:spPr>
          <a:xfrm>
            <a:off x="3260437" y="3413147"/>
            <a:ext cx="6994813" cy="3451250"/>
          </a:xfrm>
        </p:spPr>
        <p:txBody>
          <a:bodyPr/>
          <a:lstStyle/>
          <a:p>
            <a:pPr>
              <a:spcAft>
                <a:spcPts val="800"/>
              </a:spcAft>
            </a:pPr>
            <a:r>
              <a:rPr lang="en-GB" dirty="0"/>
              <a:t>Thank you for your interest in this role.</a:t>
            </a:r>
          </a:p>
          <a:p>
            <a:pPr>
              <a:spcAft>
                <a:spcPts val="800"/>
              </a:spcAft>
            </a:pPr>
            <a:r>
              <a:rPr lang="en-GB" dirty="0"/>
              <a:t>The Trust is looking to appoint an individual to build on our Trust's current strengths and achievements.</a:t>
            </a:r>
          </a:p>
          <a:p>
            <a:pPr>
              <a:spcAft>
                <a:spcPts val="800"/>
              </a:spcAft>
            </a:pPr>
            <a:r>
              <a:rPr lang="en-GB" dirty="0"/>
              <a:t>As a thriving Trust serving over 6,000 students and their families in Shropshire, this a pivotal role in driving continuous improvement across our schools and will contribute to our vision of 'achievement through caring'.</a:t>
            </a:r>
          </a:p>
          <a:p>
            <a:pPr>
              <a:spcAft>
                <a:spcPts val="800"/>
              </a:spcAft>
            </a:pPr>
            <a:r>
              <a:rPr lang="en-GB" dirty="0"/>
              <a:t>Collaborative working with other schools in our Trust offers many benefits for students and staff; sharing best practice in teaching and learning, curriculum collaboration, extracurricular opportunities, staff development, finance and human resources, legal services, school improvement structures and governance arrangements.</a:t>
            </a:r>
          </a:p>
          <a:p>
            <a:pPr>
              <a:spcAft>
                <a:spcPts val="800"/>
              </a:spcAft>
            </a:pPr>
            <a:r>
              <a:rPr lang="en-GB" dirty="0"/>
              <a:t>We hope that the opportunity to shape the work of our schools and their staff to harness their professional expertise, with the goal of securing excellent outcomes, is one you would relish.</a:t>
            </a:r>
          </a:p>
          <a:p>
            <a:pPr>
              <a:spcAft>
                <a:spcPts val="800"/>
              </a:spcAft>
            </a:pPr>
            <a:r>
              <a:rPr lang="en-GB" dirty="0"/>
              <a:t>The prospect of this role goes beyond the immediate job description. The successful candidate will influence and help shape the strategy of the </a:t>
            </a:r>
            <a:r>
              <a:rPr lang="en-GB"/>
              <a:t>Trust, have </a:t>
            </a:r>
            <a:r>
              <a:rPr lang="en-GB" dirty="0"/>
              <a:t>the opportunity to support our ITT provision, support leadership development and career paths as well as drive efficiencies across our schools.</a:t>
            </a:r>
          </a:p>
          <a:p>
            <a:pPr>
              <a:spcAft>
                <a:spcPts val="800"/>
              </a:spcAft>
            </a:pPr>
            <a:r>
              <a:rPr lang="en-GB" dirty="0"/>
              <a:t>For the right individual, this is an exceptional opportunity. The right candidate will have no better chance of working with wonderful students, super staff and shaping our Trust into the future.</a:t>
            </a:r>
          </a:p>
        </p:txBody>
      </p:sp>
      <p:sp>
        <p:nvSpPr>
          <p:cNvPr id="70" name="Text Placeholder 69">
            <a:extLst>
              <a:ext uri="{FF2B5EF4-FFF2-40B4-BE49-F238E27FC236}">
                <a16:creationId xmlns:a16="http://schemas.microsoft.com/office/drawing/2014/main" id="{8DFDC74A-7479-4165-1947-234176D68AF3}"/>
              </a:ext>
            </a:extLst>
          </p:cNvPr>
          <p:cNvSpPr>
            <a:spLocks noGrp="1"/>
          </p:cNvSpPr>
          <p:nvPr>
            <p:ph type="body" sz="quarter" idx="12"/>
          </p:nvPr>
        </p:nvSpPr>
        <p:spPr>
          <a:xfrm>
            <a:off x="436563" y="4102410"/>
            <a:ext cx="2351664" cy="211138"/>
          </a:xfrm>
        </p:spPr>
        <p:txBody>
          <a:bodyPr/>
          <a:lstStyle/>
          <a:p>
            <a:r>
              <a:rPr lang="en-GB" dirty="0"/>
              <a:t>Chair of Trustees</a:t>
            </a:r>
          </a:p>
        </p:txBody>
      </p:sp>
      <p:pic>
        <p:nvPicPr>
          <p:cNvPr id="6" name="Picture Placeholder 5" descr="A person smiling for a selfie&#10;&#10;Description automatically generated">
            <a:extLst>
              <a:ext uri="{FF2B5EF4-FFF2-40B4-BE49-F238E27FC236}">
                <a16:creationId xmlns:a16="http://schemas.microsoft.com/office/drawing/2014/main" id="{13FAF62C-C722-31E5-9056-FD0061A6ED19}"/>
              </a:ext>
            </a:extLst>
          </p:cNvPr>
          <p:cNvPicPr>
            <a:picLocks noGrp="1" noChangeAspect="1"/>
          </p:cNvPicPr>
          <p:nvPr>
            <p:ph type="pic" sz="quarter" idx="10"/>
          </p:nvPr>
        </p:nvPicPr>
        <p:blipFill rotWithShape="1">
          <a:blip r:embed="rId2"/>
          <a:srcRect l="18332" t="21448" r="3116"/>
          <a:stretch/>
        </p:blipFill>
        <p:spPr>
          <a:xfrm>
            <a:off x="446088" y="1295401"/>
            <a:ext cx="2015836" cy="2015836"/>
          </a:xfrm>
        </p:spPr>
      </p:pic>
      <p:pic>
        <p:nvPicPr>
          <p:cNvPr id="8" name="Picture 7" descr="A black background with a black square&#10;&#10;Description automatically generated with medium confidence">
            <a:extLst>
              <a:ext uri="{FF2B5EF4-FFF2-40B4-BE49-F238E27FC236}">
                <a16:creationId xmlns:a16="http://schemas.microsoft.com/office/drawing/2014/main" id="{F0D5A3EB-0486-8AE0-0E17-CBBE4F8A4C57}"/>
              </a:ext>
            </a:extLst>
          </p:cNvPr>
          <p:cNvPicPr>
            <a:picLocks noChangeAspect="1"/>
          </p:cNvPicPr>
          <p:nvPr/>
        </p:nvPicPr>
        <p:blipFill rotWithShape="1">
          <a:blip r:embed="rId3"/>
          <a:srcRect l="18126"/>
          <a:stretch/>
        </p:blipFill>
        <p:spPr>
          <a:xfrm>
            <a:off x="358111" y="3136543"/>
            <a:ext cx="2750551" cy="1028994"/>
          </a:xfrm>
          <a:prstGeom prst="rect">
            <a:avLst/>
          </a:prstGeom>
        </p:spPr>
      </p:pic>
    </p:spTree>
    <p:extLst>
      <p:ext uri="{BB962C8B-B14F-4D97-AF65-F5344CB8AC3E}">
        <p14:creationId xmlns:p14="http://schemas.microsoft.com/office/powerpoint/2010/main" val="929601829"/>
      </p:ext>
    </p:extLst>
  </p:cSld>
  <p:clrMapOvr>
    <a:masterClrMapping/>
  </p:clrMapOvr>
</p:sld>
</file>

<file path=ppt/theme/theme1.xml><?xml version="1.0" encoding="utf-8"?>
<a:theme xmlns:a="http://schemas.openxmlformats.org/drawingml/2006/main" name="Office Theme">
  <a:themeElements>
    <a:clrScheme name="Lower Heath">
      <a:dk1>
        <a:srgbClr val="1D1D1B"/>
      </a:dk1>
      <a:lt1>
        <a:srgbClr val="FFFFFF"/>
      </a:lt1>
      <a:dk2>
        <a:srgbClr val="1D1D1B"/>
      </a:dk2>
      <a:lt2>
        <a:srgbClr val="FFFFFF"/>
      </a:lt2>
      <a:accent1>
        <a:srgbClr val="D7C726"/>
      </a:accent1>
      <a:accent2>
        <a:srgbClr val="25B7E9"/>
      </a:accent2>
      <a:accent3>
        <a:srgbClr val="F6804D"/>
      </a:accent3>
      <a:accent4>
        <a:srgbClr val="7E6EB3"/>
      </a:accent4>
      <a:accent5>
        <a:srgbClr val="708E41"/>
      </a:accent5>
      <a:accent6>
        <a:srgbClr val="CDCABC"/>
      </a:accent6>
      <a:hlink>
        <a:srgbClr val="1D1D1B"/>
      </a:hlink>
      <a:folHlink>
        <a:srgbClr val="708E41"/>
      </a:folHlink>
    </a:clrScheme>
    <a:fontScheme name="Custom 79">
      <a:majorFont>
        <a:latin typeface="Arial Nova"/>
        <a:ea typeface=""/>
        <a:cs typeface=""/>
      </a:majorFont>
      <a:minorFont>
        <a:latin typeface="Arial Nov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smtClean="0">
            <a:solidFill>
              <a:schemeClr val="bg1"/>
            </a:solidFill>
          </a:defRPr>
        </a:defPPr>
      </a:lstStyle>
    </a:txDef>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0606B49C3FD441AE15A1646CADDA4D" ma:contentTypeVersion="12" ma:contentTypeDescription="Create a new document." ma:contentTypeScope="" ma:versionID="a1f5ec8842809a9a66e4efb32652154e">
  <xsd:schema xmlns:xsd="http://www.w3.org/2001/XMLSchema" xmlns:xs="http://www.w3.org/2001/XMLSchema" xmlns:p="http://schemas.microsoft.com/office/2006/metadata/properties" xmlns:ns2="5ced90f1-a757-49f5-90b0-771f868dbba9" xmlns:ns3="235f530c-09f8-4b8a-b46d-2489aa41310c" targetNamespace="http://schemas.microsoft.com/office/2006/metadata/properties" ma:root="true" ma:fieldsID="51b789d40a7a5a903efcfc0463e5ad37" ns2:_="" ns3:_="">
    <xsd:import namespace="5ced90f1-a757-49f5-90b0-771f868dbba9"/>
    <xsd:import namespace="235f530c-09f8-4b8a-b46d-2489aa41310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ed90f1-a757-49f5-90b0-771f868dbb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b247c1b-e0bb-44ad-84aa-523fabb05a5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5f530c-09f8-4b8a-b46d-2489aa4131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831CD0-2A14-4820-8606-C13FA8343B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ed90f1-a757-49f5-90b0-771f868dbba9"/>
    <ds:schemaRef ds:uri="235f530c-09f8-4b8a-b46d-2489aa4131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587F64-75CE-4323-BA0A-C509187FD4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1942</Words>
  <Application>Microsoft Office PowerPoint</Application>
  <PresentationFormat>Custom</PresentationFormat>
  <Paragraphs>104</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 Nova</vt:lpstr>
      <vt:lpstr>Halimun</vt:lpstr>
      <vt:lpstr>Calibri</vt:lpstr>
      <vt:lpstr>Merriweather</vt:lpstr>
      <vt:lpstr>Arial</vt:lpstr>
      <vt:lpstr>Office Theme</vt:lpstr>
      <vt:lpstr>Level 3 teaching assistant with pastoral responsibilities</vt:lpstr>
      <vt:lpstr>Meet our Headteacher</vt:lpstr>
      <vt:lpstr>Job description</vt:lpstr>
      <vt:lpstr>Job description</vt:lpstr>
      <vt:lpstr>Job description</vt:lpstr>
      <vt:lpstr>Person Specification</vt:lpstr>
      <vt:lpstr>Person Specification</vt:lpstr>
      <vt:lpstr>Welcome from the CEO</vt:lpstr>
      <vt:lpstr>Meet our Chair of Trustees</vt:lpstr>
      <vt:lpstr>Our Trust Vision Statement and Values</vt:lpstr>
      <vt:lpstr>Our investment in you</vt:lpstr>
      <vt:lpstr>Our investment in you</vt:lpstr>
      <vt:lpstr>PowerPoint Presentation</vt:lpstr>
      <vt:lpstr>Bits you need to know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Wheelwright</dc:creator>
  <cp:lastModifiedBy>Reynolds, Helen</cp:lastModifiedBy>
  <cp:revision>192</cp:revision>
  <dcterms:created xsi:type="dcterms:W3CDTF">2023-11-09T16:41:14Z</dcterms:created>
  <dcterms:modified xsi:type="dcterms:W3CDTF">2024-08-20T11:49:58Z</dcterms:modified>
</cp:coreProperties>
</file>