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1"/>
  </p:notesMasterIdLst>
  <p:sldIdLst>
    <p:sldId id="270" r:id="rId5"/>
    <p:sldId id="260" r:id="rId6"/>
    <p:sldId id="272" r:id="rId7"/>
    <p:sldId id="274" r:id="rId8"/>
    <p:sldId id="275" r:id="rId9"/>
    <p:sldId id="276" r:id="rId10"/>
    <p:sldId id="277" r:id="rId11"/>
    <p:sldId id="264" r:id="rId12"/>
    <p:sldId id="266" r:id="rId13"/>
    <p:sldId id="262" r:id="rId14"/>
    <p:sldId id="257" r:id="rId15"/>
    <p:sldId id="258" r:id="rId16"/>
    <p:sldId id="273" r:id="rId17"/>
    <p:sldId id="278" r:id="rId18"/>
    <p:sldId id="279" r:id="rId19"/>
    <p:sldId id="269" r:id="rId20"/>
  </p:sldIdLst>
  <p:sldSz cx="10691813" cy="7559675"/>
  <p:notesSz cx="6858000" cy="9144000"/>
  <p:embeddedFontLst>
    <p:embeddedFont>
      <p:font typeface="Arial Nova" panose="020B0504020202020204" pitchFamily="34" charset="0"/>
      <p:regular r:id="rId22"/>
      <p:bold r:id="rId23"/>
      <p:italic r:id="rId24"/>
      <p:boldItalic r:id="rId25"/>
    </p:embeddedFont>
    <p:embeddedFont>
      <p:font typeface="Halimun" panose="020B0604020202020204" charset="0"/>
      <p:regular r:id="rId26"/>
    </p:embeddedFont>
    <p:embeddedFont>
      <p:font typeface="Merriweather" panose="00000500000000000000" pitchFamily="2"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37C42-CE74-8171-9873-A972564693BF}" v="41" dt="2025-01-02T13:05:37.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21" autoAdjust="0"/>
    <p:restoredTop sz="94660"/>
  </p:normalViewPr>
  <p:slideViewPr>
    <p:cSldViewPr snapToGrid="0">
      <p:cViewPr varScale="1">
        <p:scale>
          <a:sx n="75" d="100"/>
          <a:sy n="75" d="100"/>
        </p:scale>
        <p:origin x="1771"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9ACE5-AB85-48D7-B79D-11BAF2EFCF81}" type="datetimeFigureOut">
              <a:rPr lang="en-ZA" smtClean="0"/>
              <a:t>2025/05/07</a:t>
            </a:fld>
            <a:endParaRPr lang="en-ZA"/>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6295-C2CA-44BC-B7CD-D436E8C5A7CE}" type="slidenum">
              <a:rPr lang="en-ZA" smtClean="0"/>
              <a:t>‹#›</a:t>
            </a:fld>
            <a:endParaRPr lang="en-ZA"/>
          </a:p>
        </p:txBody>
      </p:sp>
    </p:spTree>
    <p:extLst>
      <p:ext uri="{BB962C8B-B14F-4D97-AF65-F5344CB8AC3E}">
        <p14:creationId xmlns:p14="http://schemas.microsoft.com/office/powerpoint/2010/main" val="411207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9163C-1BBB-B3F3-29EB-E97BFFFD59BE}"/>
              </a:ext>
            </a:extLst>
          </p:cNvPr>
          <p:cNvSpPr/>
          <p:nvPr userDrawn="1"/>
        </p:nvSpPr>
        <p:spPr>
          <a:xfrm>
            <a:off x="252413" y="250825"/>
            <a:ext cx="10186987" cy="7054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dirty="0"/>
          </a:p>
        </p:txBody>
      </p:sp>
      <p:sp>
        <p:nvSpPr>
          <p:cNvPr id="2" name="Title 1"/>
          <p:cNvSpPr>
            <a:spLocks noGrp="1"/>
          </p:cNvSpPr>
          <p:nvPr>
            <p:ph type="ctrTitle" hasCustomPrompt="1"/>
          </p:nvPr>
        </p:nvSpPr>
        <p:spPr>
          <a:xfrm>
            <a:off x="798763" y="2503354"/>
            <a:ext cx="4227442" cy="1666008"/>
          </a:xfrm>
        </p:spPr>
        <p:txBody>
          <a:bodyPr anchor="b">
            <a:noAutofit/>
          </a:bodyPr>
          <a:lstStyle>
            <a:lvl1pPr algn="l">
              <a:lnSpc>
                <a:spcPct val="90000"/>
              </a:lnSpc>
              <a:defRPr sz="3200" b="1" cap="all" baseline="0">
                <a:solidFill>
                  <a:schemeClr val="tx1"/>
                </a:solidFill>
              </a:defRPr>
            </a:lvl1pPr>
          </a:lstStyle>
          <a:p>
            <a:r>
              <a:rPr lang="en-US" dirty="0"/>
              <a:t>Add title (32pt)</a:t>
            </a:r>
          </a:p>
        </p:txBody>
      </p:sp>
      <p:sp>
        <p:nvSpPr>
          <p:cNvPr id="3" name="Subtitle 2"/>
          <p:cNvSpPr>
            <a:spLocks noGrp="1"/>
          </p:cNvSpPr>
          <p:nvPr>
            <p:ph type="subTitle" idx="1" hasCustomPrompt="1"/>
          </p:nvPr>
        </p:nvSpPr>
        <p:spPr>
          <a:xfrm>
            <a:off x="798763" y="4223315"/>
            <a:ext cx="4227442" cy="376393"/>
          </a:xfrm>
        </p:spPr>
        <p:txBody>
          <a:bodyPr/>
          <a:lstStyle>
            <a:lvl1pPr marL="0" indent="0" algn="l">
              <a:buNone/>
              <a:defRPr sz="2400" b="0" cap="all" baseline="0">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dirty="0"/>
              <a:t>Recruitment pack</a:t>
            </a:r>
          </a:p>
        </p:txBody>
      </p:sp>
      <p:sp>
        <p:nvSpPr>
          <p:cNvPr id="10" name="TextBox 9">
            <a:extLst>
              <a:ext uri="{FF2B5EF4-FFF2-40B4-BE49-F238E27FC236}">
                <a16:creationId xmlns:a16="http://schemas.microsoft.com/office/drawing/2014/main" id="{4EB9E8D9-2580-BDA3-6C19-B212A8601FB9}"/>
              </a:ext>
            </a:extLst>
          </p:cNvPr>
          <p:cNvSpPr txBox="1"/>
          <p:nvPr userDrawn="1"/>
        </p:nvSpPr>
        <p:spPr>
          <a:xfrm>
            <a:off x="5988628" y="6762196"/>
            <a:ext cx="39277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b="0" kern="1200" cap="none" baseline="0" dirty="0">
                <a:solidFill>
                  <a:schemeClr val="bg1"/>
                </a:solidFill>
                <a:latin typeface="+mj-lt"/>
                <a:ea typeface="+mn-ea"/>
                <a:cs typeface="+mn-cs"/>
              </a:rPr>
              <a:t>shrewsburyacademy.co.uk            SY1 4LL          ShrewsburyAcademy</a:t>
            </a:r>
            <a:endParaRPr lang="en-GB" sz="900" b="0" cap="none" baseline="0" dirty="0">
              <a:solidFill>
                <a:schemeClr val="bg1"/>
              </a:solidFill>
              <a:latin typeface="+mj-lt"/>
            </a:endParaRPr>
          </a:p>
        </p:txBody>
      </p:sp>
      <p:pic>
        <p:nvPicPr>
          <p:cNvPr id="12" name="Graphic 11">
            <a:extLst>
              <a:ext uri="{FF2B5EF4-FFF2-40B4-BE49-F238E27FC236}">
                <a16:creationId xmlns:a16="http://schemas.microsoft.com/office/drawing/2014/main" id="{A7D620EF-51B7-3D23-84C8-513B02DD92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2555" y="1666116"/>
            <a:ext cx="4227442" cy="4227442"/>
          </a:xfrm>
          <a:prstGeom prst="rect">
            <a:avLst/>
          </a:prstGeom>
        </p:spPr>
      </p:pic>
      <p:sp>
        <p:nvSpPr>
          <p:cNvPr id="17" name="Text Placeholder 16">
            <a:extLst>
              <a:ext uri="{FF2B5EF4-FFF2-40B4-BE49-F238E27FC236}">
                <a16:creationId xmlns:a16="http://schemas.microsoft.com/office/drawing/2014/main" id="{22FD5315-43E4-54C2-84B4-8F72DD0B1016}"/>
              </a:ext>
            </a:extLst>
          </p:cNvPr>
          <p:cNvSpPr>
            <a:spLocks noGrp="1"/>
          </p:cNvSpPr>
          <p:nvPr>
            <p:ph type="body" sz="quarter" idx="10" hasCustomPrompt="1"/>
          </p:nvPr>
        </p:nvSpPr>
        <p:spPr>
          <a:xfrm>
            <a:off x="798763" y="5628629"/>
            <a:ext cx="2609600" cy="215178"/>
          </a:xfrm>
        </p:spPr>
        <p:txBody>
          <a:bodyPr/>
          <a:lstStyle>
            <a:lvl1pPr>
              <a:defRPr i="1"/>
            </a:lvl1pPr>
          </a:lstStyle>
          <a:p>
            <a:pPr lvl="0"/>
            <a:r>
              <a:rPr lang="en-US" dirty="0"/>
              <a:t>DD Month YYYY</a:t>
            </a:r>
          </a:p>
        </p:txBody>
      </p:sp>
      <p:sp>
        <p:nvSpPr>
          <p:cNvPr id="19" name="Freeform: Shape 18">
            <a:extLst>
              <a:ext uri="{FF2B5EF4-FFF2-40B4-BE49-F238E27FC236}">
                <a16:creationId xmlns:a16="http://schemas.microsoft.com/office/drawing/2014/main" id="{EF57BD73-8A59-061F-5FB0-06608D0789DC}"/>
              </a:ext>
            </a:extLst>
          </p:cNvPr>
          <p:cNvSpPr/>
          <p:nvPr userDrawn="1"/>
        </p:nvSpPr>
        <p:spPr>
          <a:xfrm>
            <a:off x="8651741" y="6760397"/>
            <a:ext cx="145904" cy="145914"/>
          </a:xfrm>
          <a:custGeom>
            <a:avLst/>
            <a:gdLst>
              <a:gd name="connsiteX0" fmla="*/ 1047551 w 1323214"/>
              <a:gd name="connsiteY0" fmla="*/ 0 h 1323300"/>
              <a:gd name="connsiteX1" fmla="*/ 275635 w 1323214"/>
              <a:gd name="connsiteY1" fmla="*/ 0 h 1323300"/>
              <a:gd name="connsiteX2" fmla="*/ 0 w 1323214"/>
              <a:gd name="connsiteY2" fmla="*/ 275750 h 1323300"/>
              <a:gd name="connsiteX3" fmla="*/ 0 w 1323214"/>
              <a:gd name="connsiteY3" fmla="*/ 1047551 h 1323300"/>
              <a:gd name="connsiteX4" fmla="*/ 275635 w 1323214"/>
              <a:gd name="connsiteY4" fmla="*/ 1323300 h 1323300"/>
              <a:gd name="connsiteX5" fmla="*/ 529377 w 1323214"/>
              <a:gd name="connsiteY5" fmla="*/ 1323300 h 1323300"/>
              <a:gd name="connsiteX6" fmla="*/ 529377 w 1323214"/>
              <a:gd name="connsiteY6" fmla="*/ 791751 h 1323300"/>
              <a:gd name="connsiteX7" fmla="*/ 336227 w 1323214"/>
              <a:gd name="connsiteY7" fmla="*/ 791751 h 1323300"/>
              <a:gd name="connsiteX8" fmla="*/ 336227 w 1323214"/>
              <a:gd name="connsiteY8" fmla="*/ 571934 h 1323300"/>
              <a:gd name="connsiteX9" fmla="*/ 529377 w 1323214"/>
              <a:gd name="connsiteY9" fmla="*/ 571934 h 1323300"/>
              <a:gd name="connsiteX10" fmla="*/ 529377 w 1323214"/>
              <a:gd name="connsiteY10" fmla="*/ 404393 h 1323300"/>
              <a:gd name="connsiteX11" fmla="*/ 816616 w 1323214"/>
              <a:gd name="connsiteY11" fmla="*/ 108436 h 1323300"/>
              <a:gd name="connsiteX12" fmla="*/ 986959 w 1323214"/>
              <a:gd name="connsiteY12" fmla="*/ 123270 h 1323300"/>
              <a:gd name="connsiteX13" fmla="*/ 986959 w 1323214"/>
              <a:gd name="connsiteY13" fmla="*/ 310504 h 1323300"/>
              <a:gd name="connsiteX14" fmla="*/ 891013 w 1323214"/>
              <a:gd name="connsiteY14" fmla="*/ 310504 h 1323300"/>
              <a:gd name="connsiteX15" fmla="*/ 767057 w 1323214"/>
              <a:gd name="connsiteY15" fmla="*/ 429287 h 1323300"/>
              <a:gd name="connsiteX16" fmla="*/ 767057 w 1323214"/>
              <a:gd name="connsiteY16" fmla="*/ 571934 h 1323300"/>
              <a:gd name="connsiteX17" fmla="*/ 978070 w 1323214"/>
              <a:gd name="connsiteY17" fmla="*/ 571934 h 1323300"/>
              <a:gd name="connsiteX18" fmla="*/ 944345 w 1323214"/>
              <a:gd name="connsiteY18" fmla="*/ 791751 h 1323300"/>
              <a:gd name="connsiteX19" fmla="*/ 767057 w 1323214"/>
              <a:gd name="connsiteY19" fmla="*/ 791751 h 1323300"/>
              <a:gd name="connsiteX20" fmla="*/ 767057 w 1323214"/>
              <a:gd name="connsiteY20" fmla="*/ 1323300 h 1323300"/>
              <a:gd name="connsiteX21" fmla="*/ 1047580 w 1323214"/>
              <a:gd name="connsiteY21" fmla="*/ 1323300 h 1323300"/>
              <a:gd name="connsiteX22" fmla="*/ 1323215 w 1323214"/>
              <a:gd name="connsiteY22" fmla="*/ 1047551 h 1323300"/>
              <a:gd name="connsiteX23" fmla="*/ 1323215 w 1323214"/>
              <a:gd name="connsiteY23" fmla="*/ 275750 h 1323300"/>
              <a:gd name="connsiteX24" fmla="*/ 1047551 w 1323214"/>
              <a:gd name="connsiteY24" fmla="*/ 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3214" h="1323300">
                <a:moveTo>
                  <a:pt x="1047551" y="0"/>
                </a:moveTo>
                <a:lnTo>
                  <a:pt x="275635" y="0"/>
                </a:lnTo>
                <a:cubicBezTo>
                  <a:pt x="123356" y="0"/>
                  <a:pt x="0" y="123441"/>
                  <a:pt x="0" y="275750"/>
                </a:cubicBezTo>
                <a:lnTo>
                  <a:pt x="0" y="1047551"/>
                </a:lnTo>
                <a:cubicBezTo>
                  <a:pt x="0" y="1199830"/>
                  <a:pt x="123356" y="1323300"/>
                  <a:pt x="275635" y="1323300"/>
                </a:cubicBezTo>
                <a:lnTo>
                  <a:pt x="529377" y="1323300"/>
                </a:lnTo>
                <a:lnTo>
                  <a:pt x="529377" y="791751"/>
                </a:lnTo>
                <a:lnTo>
                  <a:pt x="336227" y="791751"/>
                </a:lnTo>
                <a:lnTo>
                  <a:pt x="336227" y="571934"/>
                </a:lnTo>
                <a:lnTo>
                  <a:pt x="529377" y="571934"/>
                </a:lnTo>
                <a:lnTo>
                  <a:pt x="529377" y="404393"/>
                </a:lnTo>
                <a:cubicBezTo>
                  <a:pt x="529377" y="213729"/>
                  <a:pt x="642958" y="108436"/>
                  <a:pt x="816616" y="108436"/>
                </a:cubicBezTo>
                <a:cubicBezTo>
                  <a:pt x="899930" y="108436"/>
                  <a:pt x="986959" y="123270"/>
                  <a:pt x="986959" y="123270"/>
                </a:cubicBezTo>
                <a:lnTo>
                  <a:pt x="986959" y="310504"/>
                </a:lnTo>
                <a:lnTo>
                  <a:pt x="891013" y="310504"/>
                </a:lnTo>
                <a:cubicBezTo>
                  <a:pt x="796496" y="310504"/>
                  <a:pt x="767057" y="369124"/>
                  <a:pt x="767057" y="429287"/>
                </a:cubicBezTo>
                <a:lnTo>
                  <a:pt x="767057" y="571934"/>
                </a:lnTo>
                <a:lnTo>
                  <a:pt x="978070" y="571934"/>
                </a:lnTo>
                <a:lnTo>
                  <a:pt x="944345" y="791751"/>
                </a:lnTo>
                <a:lnTo>
                  <a:pt x="767057" y="791751"/>
                </a:lnTo>
                <a:lnTo>
                  <a:pt x="767057" y="1323300"/>
                </a:lnTo>
                <a:lnTo>
                  <a:pt x="1047580" y="1323300"/>
                </a:lnTo>
                <a:cubicBezTo>
                  <a:pt x="1199859" y="1323300"/>
                  <a:pt x="1323215" y="1199859"/>
                  <a:pt x="1323215" y="1047551"/>
                </a:cubicBezTo>
                <a:lnTo>
                  <a:pt x="1323215" y="275750"/>
                </a:lnTo>
                <a:cubicBezTo>
                  <a:pt x="1323186" y="123470"/>
                  <a:pt x="1199859" y="0"/>
                  <a:pt x="1047551" y="0"/>
                </a:cubicBezTo>
              </a:path>
            </a:pathLst>
          </a:custGeom>
          <a:solidFill>
            <a:srgbClr val="010101"/>
          </a:solidFill>
          <a:ln w="285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F535F78-EFDE-400A-3DE3-9AF8CAC8BCA6}"/>
              </a:ext>
            </a:extLst>
          </p:cNvPr>
          <p:cNvSpPr/>
          <p:nvPr userDrawn="1"/>
        </p:nvSpPr>
        <p:spPr>
          <a:xfrm>
            <a:off x="798763" y="629032"/>
            <a:ext cx="2882852" cy="450909"/>
          </a:xfrm>
          <a:custGeom>
            <a:avLst/>
            <a:gdLst>
              <a:gd name="connsiteX0" fmla="*/ 1399508 w 5567839"/>
              <a:gd name="connsiteY0" fmla="*/ 762095 h 870871"/>
              <a:gd name="connsiteX1" fmla="*/ 1363028 w 5567839"/>
              <a:gd name="connsiteY1" fmla="*/ 770382 h 870871"/>
              <a:gd name="connsiteX2" fmla="*/ 1338358 w 5567839"/>
              <a:gd name="connsiteY2" fmla="*/ 792480 h 870871"/>
              <a:gd name="connsiteX3" fmla="*/ 1362075 w 5567839"/>
              <a:gd name="connsiteY3" fmla="*/ 810482 h 870871"/>
              <a:gd name="connsiteX4" fmla="*/ 1399508 w 5567839"/>
              <a:gd name="connsiteY4" fmla="*/ 782764 h 870871"/>
              <a:gd name="connsiteX5" fmla="*/ 2446307 w 5567839"/>
              <a:gd name="connsiteY5" fmla="*/ 758571 h 870871"/>
              <a:gd name="connsiteX6" fmla="*/ 2433734 w 5567839"/>
              <a:gd name="connsiteY6" fmla="*/ 764000 h 870871"/>
              <a:gd name="connsiteX7" fmla="*/ 2376774 w 5567839"/>
              <a:gd name="connsiteY7" fmla="*/ 792194 h 870871"/>
              <a:gd name="connsiteX8" fmla="*/ 2404016 w 5567839"/>
              <a:gd name="connsiteY8" fmla="*/ 816388 h 870871"/>
              <a:gd name="connsiteX9" fmla="*/ 2446688 w 5567839"/>
              <a:gd name="connsiteY9" fmla="*/ 778002 h 870871"/>
              <a:gd name="connsiteX10" fmla="*/ 2446688 w 5567839"/>
              <a:gd name="connsiteY10" fmla="*/ 758571 h 870871"/>
              <a:gd name="connsiteX11" fmla="*/ 213932 w 5567839"/>
              <a:gd name="connsiteY11" fmla="*/ 758571 h 870871"/>
              <a:gd name="connsiteX12" fmla="*/ 201359 w 5567839"/>
              <a:gd name="connsiteY12" fmla="*/ 764000 h 870871"/>
              <a:gd name="connsiteX13" fmla="*/ 144399 w 5567839"/>
              <a:gd name="connsiteY13" fmla="*/ 792194 h 870871"/>
              <a:gd name="connsiteX14" fmla="*/ 171641 w 5567839"/>
              <a:gd name="connsiteY14" fmla="*/ 816388 h 870871"/>
              <a:gd name="connsiteX15" fmla="*/ 214313 w 5567839"/>
              <a:gd name="connsiteY15" fmla="*/ 778002 h 870871"/>
              <a:gd name="connsiteX16" fmla="*/ 214313 w 5567839"/>
              <a:gd name="connsiteY16" fmla="*/ 758571 h 870871"/>
              <a:gd name="connsiteX17" fmla="*/ 1834801 w 5567839"/>
              <a:gd name="connsiteY17" fmla="*/ 717709 h 870871"/>
              <a:gd name="connsiteX18" fmla="*/ 1799654 w 5567839"/>
              <a:gd name="connsiteY18" fmla="*/ 752380 h 870871"/>
              <a:gd name="connsiteX19" fmla="*/ 1870139 w 5567839"/>
              <a:gd name="connsiteY19" fmla="*/ 752380 h 870871"/>
              <a:gd name="connsiteX20" fmla="*/ 1834801 w 5567839"/>
              <a:gd name="connsiteY20" fmla="*/ 717709 h 870871"/>
              <a:gd name="connsiteX21" fmla="*/ 2676906 w 5567839"/>
              <a:gd name="connsiteY21" fmla="*/ 712089 h 870871"/>
              <a:gd name="connsiteX22" fmla="*/ 2636615 w 5567839"/>
              <a:gd name="connsiteY22" fmla="*/ 755713 h 870871"/>
              <a:gd name="connsiteX23" fmla="*/ 2715768 w 5567839"/>
              <a:gd name="connsiteY23" fmla="*/ 755713 h 870871"/>
              <a:gd name="connsiteX24" fmla="*/ 2676906 w 5567839"/>
              <a:gd name="connsiteY24" fmla="*/ 712089 h 870871"/>
              <a:gd name="connsiteX25" fmla="*/ 976123 w 5567839"/>
              <a:gd name="connsiteY25" fmla="*/ 712089 h 870871"/>
              <a:gd name="connsiteX26" fmla="*/ 935832 w 5567839"/>
              <a:gd name="connsiteY26" fmla="*/ 755713 h 870871"/>
              <a:gd name="connsiteX27" fmla="*/ 1014985 w 5567839"/>
              <a:gd name="connsiteY27" fmla="*/ 755713 h 870871"/>
              <a:gd name="connsiteX28" fmla="*/ 976123 w 5567839"/>
              <a:gd name="connsiteY28" fmla="*/ 712089 h 870871"/>
              <a:gd name="connsiteX29" fmla="*/ 521875 w 5567839"/>
              <a:gd name="connsiteY29" fmla="*/ 712089 h 870871"/>
              <a:gd name="connsiteX30" fmla="*/ 478917 w 5567839"/>
              <a:gd name="connsiteY30" fmla="*/ 764286 h 870871"/>
              <a:gd name="connsiteX31" fmla="*/ 521875 w 5567839"/>
              <a:gd name="connsiteY31" fmla="*/ 816483 h 870871"/>
              <a:gd name="connsiteX32" fmla="*/ 564833 w 5567839"/>
              <a:gd name="connsiteY32" fmla="*/ 764286 h 870871"/>
              <a:gd name="connsiteX33" fmla="*/ 521875 w 5567839"/>
              <a:gd name="connsiteY33" fmla="*/ 712089 h 870871"/>
              <a:gd name="connsiteX34" fmla="*/ 57912 w 5567839"/>
              <a:gd name="connsiteY34" fmla="*/ 712089 h 870871"/>
              <a:gd name="connsiteX35" fmla="*/ 14954 w 5567839"/>
              <a:gd name="connsiteY35" fmla="*/ 764286 h 870871"/>
              <a:gd name="connsiteX36" fmla="*/ 57912 w 5567839"/>
              <a:gd name="connsiteY36" fmla="*/ 816483 h 870871"/>
              <a:gd name="connsiteX37" fmla="*/ 98012 w 5567839"/>
              <a:gd name="connsiteY37" fmla="*/ 764286 h 870871"/>
              <a:gd name="connsiteX38" fmla="*/ 57912 w 5567839"/>
              <a:gd name="connsiteY38" fmla="*/ 712089 h 870871"/>
              <a:gd name="connsiteX39" fmla="*/ 2541461 w 5567839"/>
              <a:gd name="connsiteY39" fmla="*/ 711993 h 870871"/>
              <a:gd name="connsiteX40" fmla="*/ 2501361 w 5567839"/>
              <a:gd name="connsiteY40" fmla="*/ 764190 h 870871"/>
              <a:gd name="connsiteX41" fmla="*/ 2541461 w 5567839"/>
              <a:gd name="connsiteY41" fmla="*/ 816387 h 870871"/>
              <a:gd name="connsiteX42" fmla="*/ 2584419 w 5567839"/>
              <a:gd name="connsiteY42" fmla="*/ 764190 h 870871"/>
              <a:gd name="connsiteX43" fmla="*/ 2541461 w 5567839"/>
              <a:gd name="connsiteY43" fmla="*/ 711993 h 870871"/>
              <a:gd name="connsiteX44" fmla="*/ 3308890 w 5567839"/>
              <a:gd name="connsiteY44" fmla="*/ 703040 h 870871"/>
              <a:gd name="connsiteX45" fmla="*/ 3323844 w 5567839"/>
              <a:gd name="connsiteY45" fmla="*/ 703040 h 870871"/>
              <a:gd name="connsiteX46" fmla="*/ 3323844 w 5567839"/>
              <a:gd name="connsiteY46" fmla="*/ 782764 h 870871"/>
              <a:gd name="connsiteX47" fmla="*/ 3356610 w 5567839"/>
              <a:gd name="connsiteY47" fmla="*/ 816483 h 870871"/>
              <a:gd name="connsiteX48" fmla="*/ 3393377 w 5567839"/>
              <a:gd name="connsiteY48" fmla="*/ 767334 h 870871"/>
              <a:gd name="connsiteX49" fmla="*/ 3393377 w 5567839"/>
              <a:gd name="connsiteY49" fmla="*/ 703040 h 870871"/>
              <a:gd name="connsiteX50" fmla="*/ 3408331 w 5567839"/>
              <a:gd name="connsiteY50" fmla="*/ 703040 h 870871"/>
              <a:gd name="connsiteX51" fmla="*/ 3408331 w 5567839"/>
              <a:gd name="connsiteY51" fmla="*/ 825436 h 870871"/>
              <a:gd name="connsiteX52" fmla="*/ 3408236 w 5567839"/>
              <a:gd name="connsiteY52" fmla="*/ 825436 h 870871"/>
              <a:gd name="connsiteX53" fmla="*/ 3394520 w 5567839"/>
              <a:gd name="connsiteY53" fmla="*/ 825436 h 870871"/>
              <a:gd name="connsiteX54" fmla="*/ 3394520 w 5567839"/>
              <a:gd name="connsiteY54" fmla="*/ 803338 h 870871"/>
              <a:gd name="connsiteX55" fmla="*/ 3394043 w 5567839"/>
              <a:gd name="connsiteY55" fmla="*/ 803338 h 870871"/>
              <a:gd name="connsiteX56" fmla="*/ 3351848 w 5567839"/>
              <a:gd name="connsiteY56" fmla="*/ 828961 h 870871"/>
              <a:gd name="connsiteX57" fmla="*/ 3308890 w 5567839"/>
              <a:gd name="connsiteY57" fmla="*/ 782479 h 870871"/>
              <a:gd name="connsiteX58" fmla="*/ 2934653 w 5567839"/>
              <a:gd name="connsiteY58" fmla="*/ 703040 h 870871"/>
              <a:gd name="connsiteX59" fmla="*/ 2934748 w 5567839"/>
              <a:gd name="connsiteY59" fmla="*/ 703040 h 870871"/>
              <a:gd name="connsiteX60" fmla="*/ 2950655 w 5567839"/>
              <a:gd name="connsiteY60" fmla="*/ 703040 h 870871"/>
              <a:gd name="connsiteX61" fmla="*/ 2990946 w 5567839"/>
              <a:gd name="connsiteY61" fmla="*/ 807434 h 870871"/>
              <a:gd name="connsiteX62" fmla="*/ 3028665 w 5567839"/>
              <a:gd name="connsiteY62" fmla="*/ 703040 h 870871"/>
              <a:gd name="connsiteX63" fmla="*/ 3043619 w 5567839"/>
              <a:gd name="connsiteY63" fmla="*/ 703040 h 870871"/>
              <a:gd name="connsiteX64" fmla="*/ 2990469 w 5567839"/>
              <a:gd name="connsiteY64" fmla="*/ 844201 h 870871"/>
              <a:gd name="connsiteX65" fmla="*/ 2958180 w 5567839"/>
              <a:gd name="connsiteY65" fmla="*/ 870775 h 870871"/>
              <a:gd name="connsiteX66" fmla="*/ 2946750 w 5567839"/>
              <a:gd name="connsiteY66" fmla="*/ 869632 h 870871"/>
              <a:gd name="connsiteX67" fmla="*/ 2946750 w 5567839"/>
              <a:gd name="connsiteY67" fmla="*/ 857059 h 870871"/>
              <a:gd name="connsiteX68" fmla="*/ 2956941 w 5567839"/>
              <a:gd name="connsiteY68" fmla="*/ 858202 h 870871"/>
              <a:gd name="connsiteX69" fmla="*/ 2978277 w 5567839"/>
              <a:gd name="connsiteY69" fmla="*/ 838962 h 870871"/>
              <a:gd name="connsiteX70" fmla="*/ 2983516 w 5567839"/>
              <a:gd name="connsiteY70" fmla="*/ 824960 h 870871"/>
              <a:gd name="connsiteX71" fmla="*/ 3294889 w 5567839"/>
              <a:gd name="connsiteY71" fmla="*/ 701325 h 870871"/>
              <a:gd name="connsiteX72" fmla="*/ 3294889 w 5567839"/>
              <a:gd name="connsiteY72" fmla="*/ 716280 h 870871"/>
              <a:gd name="connsiteX73" fmla="*/ 3249359 w 5567839"/>
              <a:gd name="connsiteY73" fmla="*/ 760190 h 870871"/>
              <a:gd name="connsiteX74" fmla="*/ 3249359 w 5567839"/>
              <a:gd name="connsiteY74" fmla="*/ 825436 h 870871"/>
              <a:gd name="connsiteX75" fmla="*/ 3234405 w 5567839"/>
              <a:gd name="connsiteY75" fmla="*/ 825436 h 870871"/>
              <a:gd name="connsiteX76" fmla="*/ 3234405 w 5567839"/>
              <a:gd name="connsiteY76" fmla="*/ 703040 h 870871"/>
              <a:gd name="connsiteX77" fmla="*/ 3248121 w 5567839"/>
              <a:gd name="connsiteY77" fmla="*/ 703040 h 870871"/>
              <a:gd name="connsiteX78" fmla="*/ 3248121 w 5567839"/>
              <a:gd name="connsiteY78" fmla="*/ 731710 h 870871"/>
              <a:gd name="connsiteX79" fmla="*/ 3248597 w 5567839"/>
              <a:gd name="connsiteY79" fmla="*/ 731710 h 870871"/>
              <a:gd name="connsiteX80" fmla="*/ 3294889 w 5567839"/>
              <a:gd name="connsiteY80" fmla="*/ 701325 h 870871"/>
              <a:gd name="connsiteX81" fmla="*/ 319755 w 5567839"/>
              <a:gd name="connsiteY81" fmla="*/ 701325 h 870871"/>
              <a:gd name="connsiteX82" fmla="*/ 319755 w 5567839"/>
              <a:gd name="connsiteY82" fmla="*/ 716280 h 870871"/>
              <a:gd name="connsiteX83" fmla="*/ 274225 w 5567839"/>
              <a:gd name="connsiteY83" fmla="*/ 760190 h 870871"/>
              <a:gd name="connsiteX84" fmla="*/ 274225 w 5567839"/>
              <a:gd name="connsiteY84" fmla="*/ 825436 h 870871"/>
              <a:gd name="connsiteX85" fmla="*/ 259271 w 5567839"/>
              <a:gd name="connsiteY85" fmla="*/ 825436 h 870871"/>
              <a:gd name="connsiteX86" fmla="*/ 259271 w 5567839"/>
              <a:gd name="connsiteY86" fmla="*/ 703040 h 870871"/>
              <a:gd name="connsiteX87" fmla="*/ 272987 w 5567839"/>
              <a:gd name="connsiteY87" fmla="*/ 703040 h 870871"/>
              <a:gd name="connsiteX88" fmla="*/ 272987 w 5567839"/>
              <a:gd name="connsiteY88" fmla="*/ 731710 h 870871"/>
              <a:gd name="connsiteX89" fmla="*/ 273463 w 5567839"/>
              <a:gd name="connsiteY89" fmla="*/ 731710 h 870871"/>
              <a:gd name="connsiteX90" fmla="*/ 319755 w 5567839"/>
              <a:gd name="connsiteY90" fmla="*/ 701325 h 870871"/>
              <a:gd name="connsiteX91" fmla="*/ 1576959 w 5567839"/>
              <a:gd name="connsiteY91" fmla="*/ 700087 h 870871"/>
              <a:gd name="connsiteX92" fmla="*/ 1629823 w 5567839"/>
              <a:gd name="connsiteY92" fmla="*/ 742283 h 870871"/>
              <a:gd name="connsiteX93" fmla="*/ 1608963 w 5567839"/>
              <a:gd name="connsiteY93" fmla="*/ 742283 h 870871"/>
              <a:gd name="connsiteX94" fmla="*/ 1608963 w 5567839"/>
              <a:gd name="connsiteY94" fmla="*/ 742187 h 870871"/>
              <a:gd name="connsiteX95" fmla="*/ 1578578 w 5567839"/>
              <a:gd name="connsiteY95" fmla="*/ 717804 h 870871"/>
              <a:gd name="connsiteX96" fmla="*/ 1540383 w 5567839"/>
              <a:gd name="connsiteY96" fmla="*/ 765714 h 870871"/>
              <a:gd name="connsiteX97" fmla="*/ 1576197 w 5567839"/>
              <a:gd name="connsiteY97" fmla="*/ 810577 h 870871"/>
              <a:gd name="connsiteX98" fmla="*/ 1609916 w 5567839"/>
              <a:gd name="connsiteY98" fmla="*/ 780668 h 870871"/>
              <a:gd name="connsiteX99" fmla="*/ 1630585 w 5567839"/>
              <a:gd name="connsiteY99" fmla="*/ 780668 h 870871"/>
              <a:gd name="connsiteX100" fmla="*/ 1576483 w 5567839"/>
              <a:gd name="connsiteY100" fmla="*/ 828389 h 870871"/>
              <a:gd name="connsiteX101" fmla="*/ 1519047 w 5567839"/>
              <a:gd name="connsiteY101" fmla="*/ 765810 h 870871"/>
              <a:gd name="connsiteX102" fmla="*/ 1576959 w 5567839"/>
              <a:gd name="connsiteY102" fmla="*/ 700087 h 870871"/>
              <a:gd name="connsiteX103" fmla="*/ 1836039 w 5567839"/>
              <a:gd name="connsiteY103" fmla="*/ 699992 h 870871"/>
              <a:gd name="connsiteX104" fmla="*/ 1891570 w 5567839"/>
              <a:gd name="connsiteY104" fmla="*/ 770191 h 870871"/>
              <a:gd name="connsiteX105" fmla="*/ 1799749 w 5567839"/>
              <a:gd name="connsiteY105" fmla="*/ 770191 h 870871"/>
              <a:gd name="connsiteX106" fmla="*/ 1837944 w 5567839"/>
              <a:gd name="connsiteY106" fmla="*/ 810482 h 870871"/>
              <a:gd name="connsiteX107" fmla="*/ 1869758 w 5567839"/>
              <a:gd name="connsiteY107" fmla="*/ 786479 h 870871"/>
              <a:gd name="connsiteX108" fmla="*/ 1889665 w 5567839"/>
              <a:gd name="connsiteY108" fmla="*/ 786479 h 870871"/>
              <a:gd name="connsiteX109" fmla="*/ 1889570 w 5567839"/>
              <a:gd name="connsiteY109" fmla="*/ 786574 h 870871"/>
              <a:gd name="connsiteX110" fmla="*/ 1837182 w 5567839"/>
              <a:gd name="connsiteY110" fmla="*/ 828294 h 870871"/>
              <a:gd name="connsiteX111" fmla="*/ 1778413 w 5567839"/>
              <a:gd name="connsiteY111" fmla="*/ 763810 h 870871"/>
              <a:gd name="connsiteX112" fmla="*/ 1836039 w 5567839"/>
              <a:gd name="connsiteY112" fmla="*/ 699992 h 870871"/>
              <a:gd name="connsiteX113" fmla="*/ 1514761 w 5567839"/>
              <a:gd name="connsiteY113" fmla="*/ 699992 h 870871"/>
              <a:gd name="connsiteX114" fmla="*/ 1514761 w 5567839"/>
              <a:gd name="connsiteY114" fmla="*/ 721328 h 870871"/>
              <a:gd name="connsiteX115" fmla="*/ 1470375 w 5567839"/>
              <a:gd name="connsiteY115" fmla="*/ 770858 h 870871"/>
              <a:gd name="connsiteX116" fmla="*/ 1470375 w 5567839"/>
              <a:gd name="connsiteY116" fmla="*/ 825436 h 870871"/>
              <a:gd name="connsiteX117" fmla="*/ 1450182 w 5567839"/>
              <a:gd name="connsiteY117" fmla="*/ 825436 h 870871"/>
              <a:gd name="connsiteX118" fmla="*/ 1450182 w 5567839"/>
              <a:gd name="connsiteY118" fmla="*/ 702849 h 870871"/>
              <a:gd name="connsiteX119" fmla="*/ 1450277 w 5567839"/>
              <a:gd name="connsiteY119" fmla="*/ 702849 h 870871"/>
              <a:gd name="connsiteX120" fmla="*/ 1469232 w 5567839"/>
              <a:gd name="connsiteY120" fmla="*/ 702849 h 870871"/>
              <a:gd name="connsiteX121" fmla="*/ 1469232 w 5567839"/>
              <a:gd name="connsiteY121" fmla="*/ 728662 h 870871"/>
              <a:gd name="connsiteX122" fmla="*/ 1469708 w 5567839"/>
              <a:gd name="connsiteY122" fmla="*/ 728662 h 870871"/>
              <a:gd name="connsiteX123" fmla="*/ 1514761 w 5567839"/>
              <a:gd name="connsiteY123" fmla="*/ 699992 h 870871"/>
              <a:gd name="connsiteX124" fmla="*/ 1373696 w 5567839"/>
              <a:gd name="connsiteY124" fmla="*/ 699992 h 870871"/>
              <a:gd name="connsiteX125" fmla="*/ 1419701 w 5567839"/>
              <a:gd name="connsiteY125" fmla="*/ 733711 h 870871"/>
              <a:gd name="connsiteX126" fmla="*/ 1419701 w 5567839"/>
              <a:gd name="connsiteY126" fmla="*/ 796861 h 870871"/>
              <a:gd name="connsiteX127" fmla="*/ 1426083 w 5567839"/>
              <a:gd name="connsiteY127" fmla="*/ 810577 h 870871"/>
              <a:gd name="connsiteX128" fmla="*/ 1432274 w 5567839"/>
              <a:gd name="connsiteY128" fmla="*/ 809434 h 870871"/>
              <a:gd name="connsiteX129" fmla="*/ 1432274 w 5567839"/>
              <a:gd name="connsiteY129" fmla="*/ 824960 h 870871"/>
              <a:gd name="connsiteX130" fmla="*/ 1417797 w 5567839"/>
              <a:gd name="connsiteY130" fmla="*/ 828294 h 870871"/>
              <a:gd name="connsiteX131" fmla="*/ 1400747 w 5567839"/>
              <a:gd name="connsiteY131" fmla="*/ 809339 h 870871"/>
              <a:gd name="connsiteX132" fmla="*/ 1357598 w 5567839"/>
              <a:gd name="connsiteY132" fmla="*/ 828294 h 870871"/>
              <a:gd name="connsiteX133" fmla="*/ 1317022 w 5567839"/>
              <a:gd name="connsiteY133" fmla="*/ 793909 h 870871"/>
              <a:gd name="connsiteX134" fmla="*/ 1358551 w 5567839"/>
              <a:gd name="connsiteY134" fmla="*/ 756190 h 870871"/>
              <a:gd name="connsiteX135" fmla="*/ 1399794 w 5567839"/>
              <a:gd name="connsiteY135" fmla="*/ 738187 h 870871"/>
              <a:gd name="connsiteX136" fmla="*/ 1372553 w 5567839"/>
              <a:gd name="connsiteY136" fmla="*/ 717804 h 870871"/>
              <a:gd name="connsiteX137" fmla="*/ 1341977 w 5567839"/>
              <a:gd name="connsiteY137" fmla="*/ 741045 h 870871"/>
              <a:gd name="connsiteX138" fmla="*/ 1321785 w 5567839"/>
              <a:gd name="connsiteY138" fmla="*/ 741045 h 870871"/>
              <a:gd name="connsiteX139" fmla="*/ 1373696 w 5567839"/>
              <a:gd name="connsiteY139" fmla="*/ 699992 h 870871"/>
              <a:gd name="connsiteX140" fmla="*/ 1952911 w 5567839"/>
              <a:gd name="connsiteY140" fmla="*/ 699897 h 870871"/>
              <a:gd name="connsiteX141" fmla="*/ 2003203 w 5567839"/>
              <a:gd name="connsiteY141" fmla="*/ 738283 h 870871"/>
              <a:gd name="connsiteX142" fmla="*/ 1983010 w 5567839"/>
              <a:gd name="connsiteY142" fmla="*/ 738283 h 870871"/>
              <a:gd name="connsiteX143" fmla="*/ 1954530 w 5567839"/>
              <a:gd name="connsiteY143" fmla="*/ 717613 h 870871"/>
              <a:gd name="connsiteX144" fmla="*/ 1928432 w 5567839"/>
              <a:gd name="connsiteY144" fmla="*/ 733235 h 870871"/>
              <a:gd name="connsiteX145" fmla="*/ 1968532 w 5567839"/>
              <a:gd name="connsiteY145" fmla="*/ 754570 h 870871"/>
              <a:gd name="connsiteX146" fmla="*/ 2008632 w 5567839"/>
              <a:gd name="connsiteY146" fmla="*/ 789432 h 870871"/>
              <a:gd name="connsiteX147" fmla="*/ 1956435 w 5567839"/>
              <a:gd name="connsiteY147" fmla="*/ 828103 h 870871"/>
              <a:gd name="connsiteX148" fmla="*/ 1904524 w 5567839"/>
              <a:gd name="connsiteY148" fmla="*/ 786574 h 870871"/>
              <a:gd name="connsiteX149" fmla="*/ 1924717 w 5567839"/>
              <a:gd name="connsiteY149" fmla="*/ 786574 h 870871"/>
              <a:gd name="connsiteX150" fmla="*/ 1924717 w 5567839"/>
              <a:gd name="connsiteY150" fmla="*/ 786765 h 870871"/>
              <a:gd name="connsiteX151" fmla="*/ 1957674 w 5567839"/>
              <a:gd name="connsiteY151" fmla="*/ 810482 h 870871"/>
              <a:gd name="connsiteX152" fmla="*/ 1987296 w 5567839"/>
              <a:gd name="connsiteY152" fmla="*/ 792194 h 870871"/>
              <a:gd name="connsiteX153" fmla="*/ 1947196 w 5567839"/>
              <a:gd name="connsiteY153" fmla="*/ 769429 h 870871"/>
              <a:gd name="connsiteX154" fmla="*/ 1907096 w 5567839"/>
              <a:gd name="connsiteY154" fmla="*/ 734758 h 870871"/>
              <a:gd name="connsiteX155" fmla="*/ 1952911 w 5567839"/>
              <a:gd name="connsiteY155" fmla="*/ 699897 h 870871"/>
              <a:gd name="connsiteX156" fmla="*/ 3479959 w 5567839"/>
              <a:gd name="connsiteY156" fmla="*/ 699516 h 870871"/>
              <a:gd name="connsiteX157" fmla="*/ 3524822 w 5567839"/>
              <a:gd name="connsiteY157" fmla="*/ 738854 h 870871"/>
              <a:gd name="connsiteX158" fmla="*/ 3509867 w 5567839"/>
              <a:gd name="connsiteY158" fmla="*/ 738854 h 870871"/>
              <a:gd name="connsiteX159" fmla="*/ 3509772 w 5567839"/>
              <a:gd name="connsiteY159" fmla="*/ 738854 h 870871"/>
              <a:gd name="connsiteX160" fmla="*/ 3477768 w 5567839"/>
              <a:gd name="connsiteY160" fmla="*/ 712089 h 870871"/>
              <a:gd name="connsiteX161" fmla="*/ 3448812 w 5567839"/>
              <a:gd name="connsiteY161" fmla="*/ 733235 h 870871"/>
              <a:gd name="connsiteX162" fmla="*/ 3474244 w 5567839"/>
              <a:gd name="connsiteY162" fmla="*/ 753904 h 870871"/>
              <a:gd name="connsiteX163" fmla="*/ 3494151 w 5567839"/>
              <a:gd name="connsiteY163" fmla="*/ 758381 h 870871"/>
              <a:gd name="connsiteX164" fmla="*/ 3529013 w 5567839"/>
              <a:gd name="connsiteY164" fmla="*/ 792289 h 870871"/>
              <a:gd name="connsiteX165" fmla="*/ 3479959 w 5567839"/>
              <a:gd name="connsiteY165" fmla="*/ 829056 h 870871"/>
              <a:gd name="connsiteX166" fmla="*/ 3429667 w 5567839"/>
              <a:gd name="connsiteY166" fmla="*/ 785908 h 870871"/>
              <a:gd name="connsiteX167" fmla="*/ 3444621 w 5567839"/>
              <a:gd name="connsiteY167" fmla="*/ 785908 h 870871"/>
              <a:gd name="connsiteX168" fmla="*/ 3480721 w 5567839"/>
              <a:gd name="connsiteY168" fmla="*/ 816483 h 870871"/>
              <a:gd name="connsiteX169" fmla="*/ 3514154 w 5567839"/>
              <a:gd name="connsiteY169" fmla="*/ 793242 h 870871"/>
              <a:gd name="connsiteX170" fmla="*/ 3487388 w 5567839"/>
              <a:gd name="connsiteY170" fmla="*/ 770954 h 870871"/>
              <a:gd name="connsiteX171" fmla="*/ 3468148 w 5567839"/>
              <a:gd name="connsiteY171" fmla="*/ 766667 h 870871"/>
              <a:gd name="connsiteX172" fmla="*/ 3433953 w 5567839"/>
              <a:gd name="connsiteY172" fmla="*/ 733901 h 870871"/>
              <a:gd name="connsiteX173" fmla="*/ 3479959 w 5567839"/>
              <a:gd name="connsiteY173" fmla="*/ 699516 h 870871"/>
              <a:gd name="connsiteX174" fmla="*/ 2805494 w 5567839"/>
              <a:gd name="connsiteY174" fmla="*/ 699516 h 870871"/>
              <a:gd name="connsiteX175" fmla="*/ 2840546 w 5567839"/>
              <a:gd name="connsiteY175" fmla="*/ 723424 h 870871"/>
              <a:gd name="connsiteX176" fmla="*/ 2879408 w 5567839"/>
              <a:gd name="connsiteY176" fmla="*/ 699516 h 870871"/>
              <a:gd name="connsiteX177" fmla="*/ 2919984 w 5567839"/>
              <a:gd name="connsiteY177" fmla="*/ 742474 h 870871"/>
              <a:gd name="connsiteX178" fmla="*/ 2919984 w 5567839"/>
              <a:gd name="connsiteY178" fmla="*/ 825532 h 870871"/>
              <a:gd name="connsiteX179" fmla="*/ 2905030 w 5567839"/>
              <a:gd name="connsiteY179" fmla="*/ 825532 h 870871"/>
              <a:gd name="connsiteX180" fmla="*/ 2905030 w 5567839"/>
              <a:gd name="connsiteY180" fmla="*/ 743236 h 870871"/>
              <a:gd name="connsiteX181" fmla="*/ 2876074 w 5567839"/>
              <a:gd name="connsiteY181" fmla="*/ 712184 h 870871"/>
              <a:gd name="connsiteX182" fmla="*/ 2842832 w 5567839"/>
              <a:gd name="connsiteY182" fmla="*/ 756285 h 870871"/>
              <a:gd name="connsiteX183" fmla="*/ 2842832 w 5567839"/>
              <a:gd name="connsiteY183" fmla="*/ 825532 h 870871"/>
              <a:gd name="connsiteX184" fmla="*/ 2827878 w 5567839"/>
              <a:gd name="connsiteY184" fmla="*/ 825532 h 870871"/>
              <a:gd name="connsiteX185" fmla="*/ 2827878 w 5567839"/>
              <a:gd name="connsiteY185" fmla="*/ 742474 h 870871"/>
              <a:gd name="connsiteX186" fmla="*/ 2802255 w 5567839"/>
              <a:gd name="connsiteY186" fmla="*/ 712089 h 870871"/>
              <a:gd name="connsiteX187" fmla="*/ 2765774 w 5567839"/>
              <a:gd name="connsiteY187" fmla="*/ 757142 h 870871"/>
              <a:gd name="connsiteX188" fmla="*/ 2765774 w 5567839"/>
              <a:gd name="connsiteY188" fmla="*/ 825437 h 870871"/>
              <a:gd name="connsiteX189" fmla="*/ 2750820 w 5567839"/>
              <a:gd name="connsiteY189" fmla="*/ 825437 h 870871"/>
              <a:gd name="connsiteX190" fmla="*/ 2750820 w 5567839"/>
              <a:gd name="connsiteY190" fmla="*/ 703040 h 870871"/>
              <a:gd name="connsiteX191" fmla="*/ 2750915 w 5567839"/>
              <a:gd name="connsiteY191" fmla="*/ 703040 h 870871"/>
              <a:gd name="connsiteX192" fmla="*/ 2764631 w 5567839"/>
              <a:gd name="connsiteY192" fmla="*/ 703040 h 870871"/>
              <a:gd name="connsiteX193" fmla="*/ 2764631 w 5567839"/>
              <a:gd name="connsiteY193" fmla="*/ 723710 h 870871"/>
              <a:gd name="connsiteX194" fmla="*/ 2765393 w 5567839"/>
              <a:gd name="connsiteY194" fmla="*/ 723710 h 870871"/>
              <a:gd name="connsiteX195" fmla="*/ 2805494 w 5567839"/>
              <a:gd name="connsiteY195" fmla="*/ 699516 h 870871"/>
              <a:gd name="connsiteX196" fmla="*/ 2676811 w 5567839"/>
              <a:gd name="connsiteY196" fmla="*/ 699516 h 870871"/>
              <a:gd name="connsiteX197" fmla="*/ 2730627 w 5567839"/>
              <a:gd name="connsiteY197" fmla="*/ 768287 h 870871"/>
              <a:gd name="connsiteX198" fmla="*/ 2636520 w 5567839"/>
              <a:gd name="connsiteY198" fmla="*/ 768287 h 870871"/>
              <a:gd name="connsiteX199" fmla="*/ 2676811 w 5567839"/>
              <a:gd name="connsiteY199" fmla="*/ 816483 h 870871"/>
              <a:gd name="connsiteX200" fmla="*/ 2715197 w 5567839"/>
              <a:gd name="connsiteY200" fmla="*/ 785146 h 870871"/>
              <a:gd name="connsiteX201" fmla="*/ 2730151 w 5567839"/>
              <a:gd name="connsiteY201" fmla="*/ 785146 h 870871"/>
              <a:gd name="connsiteX202" fmla="*/ 2676811 w 5567839"/>
              <a:gd name="connsiteY202" fmla="*/ 829056 h 870871"/>
              <a:gd name="connsiteX203" fmla="*/ 2621566 w 5567839"/>
              <a:gd name="connsiteY203" fmla="*/ 764286 h 870871"/>
              <a:gd name="connsiteX204" fmla="*/ 2676811 w 5567839"/>
              <a:gd name="connsiteY204" fmla="*/ 699516 h 870871"/>
              <a:gd name="connsiteX205" fmla="*/ 2416589 w 5567839"/>
              <a:gd name="connsiteY205" fmla="*/ 699516 h 870871"/>
              <a:gd name="connsiteX206" fmla="*/ 2461642 w 5567839"/>
              <a:gd name="connsiteY206" fmla="*/ 738949 h 870871"/>
              <a:gd name="connsiteX207" fmla="*/ 2461642 w 5567839"/>
              <a:gd name="connsiteY207" fmla="*/ 803910 h 870871"/>
              <a:gd name="connsiteX208" fmla="*/ 2470405 w 5567839"/>
              <a:gd name="connsiteY208" fmla="*/ 812959 h 870871"/>
              <a:gd name="connsiteX209" fmla="*/ 2475167 w 5567839"/>
              <a:gd name="connsiteY209" fmla="*/ 812006 h 870871"/>
              <a:gd name="connsiteX210" fmla="*/ 2475167 w 5567839"/>
              <a:gd name="connsiteY210" fmla="*/ 824579 h 870871"/>
              <a:gd name="connsiteX211" fmla="*/ 2465452 w 5567839"/>
              <a:gd name="connsiteY211" fmla="*/ 825532 h 870871"/>
              <a:gd name="connsiteX212" fmla="*/ 2447926 w 5567839"/>
              <a:gd name="connsiteY212" fmla="*/ 804196 h 870871"/>
              <a:gd name="connsiteX213" fmla="*/ 2447450 w 5567839"/>
              <a:gd name="connsiteY213" fmla="*/ 804196 h 870871"/>
              <a:gd name="connsiteX214" fmla="*/ 2402873 w 5567839"/>
              <a:gd name="connsiteY214" fmla="*/ 829151 h 870871"/>
              <a:gd name="connsiteX215" fmla="*/ 2361820 w 5567839"/>
              <a:gd name="connsiteY215" fmla="*/ 793337 h 870871"/>
              <a:gd name="connsiteX216" fmla="*/ 2427542 w 5567839"/>
              <a:gd name="connsiteY216" fmla="*/ 753999 h 870871"/>
              <a:gd name="connsiteX217" fmla="*/ 2446783 w 5567839"/>
              <a:gd name="connsiteY217" fmla="*/ 737425 h 870871"/>
              <a:gd name="connsiteX218" fmla="*/ 2414779 w 5567839"/>
              <a:gd name="connsiteY218" fmla="*/ 712279 h 870871"/>
              <a:gd name="connsiteX219" fmla="*/ 2382013 w 5567839"/>
              <a:gd name="connsiteY219" fmla="*/ 740759 h 870871"/>
              <a:gd name="connsiteX220" fmla="*/ 2367059 w 5567839"/>
              <a:gd name="connsiteY220" fmla="*/ 740759 h 870871"/>
              <a:gd name="connsiteX221" fmla="*/ 2367059 w 5567839"/>
              <a:gd name="connsiteY221" fmla="*/ 740569 h 870871"/>
              <a:gd name="connsiteX222" fmla="*/ 2416589 w 5567839"/>
              <a:gd name="connsiteY222" fmla="*/ 699516 h 870871"/>
              <a:gd name="connsiteX223" fmla="*/ 976123 w 5567839"/>
              <a:gd name="connsiteY223" fmla="*/ 699516 h 870871"/>
              <a:gd name="connsiteX224" fmla="*/ 1029939 w 5567839"/>
              <a:gd name="connsiteY224" fmla="*/ 768287 h 870871"/>
              <a:gd name="connsiteX225" fmla="*/ 935737 w 5567839"/>
              <a:gd name="connsiteY225" fmla="*/ 768287 h 870871"/>
              <a:gd name="connsiteX226" fmla="*/ 976028 w 5567839"/>
              <a:gd name="connsiteY226" fmla="*/ 816483 h 870871"/>
              <a:gd name="connsiteX227" fmla="*/ 1014509 w 5567839"/>
              <a:gd name="connsiteY227" fmla="*/ 785146 h 870871"/>
              <a:gd name="connsiteX228" fmla="*/ 1029463 w 5567839"/>
              <a:gd name="connsiteY228" fmla="*/ 785146 h 870871"/>
              <a:gd name="connsiteX229" fmla="*/ 976123 w 5567839"/>
              <a:gd name="connsiteY229" fmla="*/ 829056 h 870871"/>
              <a:gd name="connsiteX230" fmla="*/ 920878 w 5567839"/>
              <a:gd name="connsiteY230" fmla="*/ 764286 h 870871"/>
              <a:gd name="connsiteX231" fmla="*/ 976123 w 5567839"/>
              <a:gd name="connsiteY231" fmla="*/ 699516 h 870871"/>
              <a:gd name="connsiteX232" fmla="*/ 521780 w 5567839"/>
              <a:gd name="connsiteY232" fmla="*/ 699516 h 870871"/>
              <a:gd name="connsiteX233" fmla="*/ 579692 w 5567839"/>
              <a:gd name="connsiteY233" fmla="*/ 764286 h 870871"/>
              <a:gd name="connsiteX234" fmla="*/ 521780 w 5567839"/>
              <a:gd name="connsiteY234" fmla="*/ 829056 h 870871"/>
              <a:gd name="connsiteX235" fmla="*/ 463868 w 5567839"/>
              <a:gd name="connsiteY235" fmla="*/ 764286 h 870871"/>
              <a:gd name="connsiteX236" fmla="*/ 521780 w 5567839"/>
              <a:gd name="connsiteY236" fmla="*/ 699516 h 870871"/>
              <a:gd name="connsiteX237" fmla="*/ 184214 w 5567839"/>
              <a:gd name="connsiteY237" fmla="*/ 699516 h 870871"/>
              <a:gd name="connsiteX238" fmla="*/ 229267 w 5567839"/>
              <a:gd name="connsiteY238" fmla="*/ 738949 h 870871"/>
              <a:gd name="connsiteX239" fmla="*/ 229267 w 5567839"/>
              <a:gd name="connsiteY239" fmla="*/ 803910 h 870871"/>
              <a:gd name="connsiteX240" fmla="*/ 238030 w 5567839"/>
              <a:gd name="connsiteY240" fmla="*/ 812959 h 870871"/>
              <a:gd name="connsiteX241" fmla="*/ 242793 w 5567839"/>
              <a:gd name="connsiteY241" fmla="*/ 812006 h 870871"/>
              <a:gd name="connsiteX242" fmla="*/ 242793 w 5567839"/>
              <a:gd name="connsiteY242" fmla="*/ 824579 h 870871"/>
              <a:gd name="connsiteX243" fmla="*/ 233077 w 5567839"/>
              <a:gd name="connsiteY243" fmla="*/ 825532 h 870871"/>
              <a:gd name="connsiteX244" fmla="*/ 215551 w 5567839"/>
              <a:gd name="connsiteY244" fmla="*/ 804196 h 870871"/>
              <a:gd name="connsiteX245" fmla="*/ 215075 w 5567839"/>
              <a:gd name="connsiteY245" fmla="*/ 804196 h 870871"/>
              <a:gd name="connsiteX246" fmla="*/ 170498 w 5567839"/>
              <a:gd name="connsiteY246" fmla="*/ 829151 h 870871"/>
              <a:gd name="connsiteX247" fmla="*/ 129445 w 5567839"/>
              <a:gd name="connsiteY247" fmla="*/ 793337 h 870871"/>
              <a:gd name="connsiteX248" fmla="*/ 195168 w 5567839"/>
              <a:gd name="connsiteY248" fmla="*/ 753999 h 870871"/>
              <a:gd name="connsiteX249" fmla="*/ 214408 w 5567839"/>
              <a:gd name="connsiteY249" fmla="*/ 737425 h 870871"/>
              <a:gd name="connsiteX250" fmla="*/ 182404 w 5567839"/>
              <a:gd name="connsiteY250" fmla="*/ 712279 h 870871"/>
              <a:gd name="connsiteX251" fmla="*/ 149638 w 5567839"/>
              <a:gd name="connsiteY251" fmla="*/ 740759 h 870871"/>
              <a:gd name="connsiteX252" fmla="*/ 134684 w 5567839"/>
              <a:gd name="connsiteY252" fmla="*/ 740759 h 870871"/>
              <a:gd name="connsiteX253" fmla="*/ 134684 w 5567839"/>
              <a:gd name="connsiteY253" fmla="*/ 740569 h 870871"/>
              <a:gd name="connsiteX254" fmla="*/ 184214 w 5567839"/>
              <a:gd name="connsiteY254" fmla="*/ 699516 h 870871"/>
              <a:gd name="connsiteX255" fmla="*/ 57817 w 5567839"/>
              <a:gd name="connsiteY255" fmla="*/ 699516 h 870871"/>
              <a:gd name="connsiteX256" fmla="*/ 112871 w 5567839"/>
              <a:gd name="connsiteY256" fmla="*/ 764286 h 870871"/>
              <a:gd name="connsiteX257" fmla="*/ 57817 w 5567839"/>
              <a:gd name="connsiteY257" fmla="*/ 829056 h 870871"/>
              <a:gd name="connsiteX258" fmla="*/ 15335 w 5567839"/>
              <a:gd name="connsiteY258" fmla="*/ 802291 h 870871"/>
              <a:gd name="connsiteX259" fmla="*/ 14859 w 5567839"/>
              <a:gd name="connsiteY259" fmla="*/ 802291 h 870871"/>
              <a:gd name="connsiteX260" fmla="*/ 14859 w 5567839"/>
              <a:gd name="connsiteY260" fmla="*/ 870871 h 870871"/>
              <a:gd name="connsiteX261" fmla="*/ 0 w 5567839"/>
              <a:gd name="connsiteY261" fmla="*/ 870871 h 870871"/>
              <a:gd name="connsiteX262" fmla="*/ 0 w 5567839"/>
              <a:gd name="connsiteY262" fmla="*/ 703135 h 870871"/>
              <a:gd name="connsiteX263" fmla="*/ 0 w 5567839"/>
              <a:gd name="connsiteY263" fmla="*/ 703040 h 870871"/>
              <a:gd name="connsiteX264" fmla="*/ 13716 w 5567839"/>
              <a:gd name="connsiteY264" fmla="*/ 703040 h 870871"/>
              <a:gd name="connsiteX265" fmla="*/ 13716 w 5567839"/>
              <a:gd name="connsiteY265" fmla="*/ 726281 h 870871"/>
              <a:gd name="connsiteX266" fmla="*/ 14192 w 5567839"/>
              <a:gd name="connsiteY266" fmla="*/ 726281 h 870871"/>
              <a:gd name="connsiteX267" fmla="*/ 57817 w 5567839"/>
              <a:gd name="connsiteY267" fmla="*/ 699516 h 870871"/>
              <a:gd name="connsiteX268" fmla="*/ 2297145 w 5567839"/>
              <a:gd name="connsiteY268" fmla="*/ 699420 h 870871"/>
              <a:gd name="connsiteX269" fmla="*/ 2346675 w 5567839"/>
              <a:gd name="connsiteY269" fmla="*/ 741425 h 870871"/>
              <a:gd name="connsiteX270" fmla="*/ 2331721 w 5567839"/>
              <a:gd name="connsiteY270" fmla="*/ 741425 h 870871"/>
              <a:gd name="connsiteX271" fmla="*/ 2297050 w 5567839"/>
              <a:gd name="connsiteY271" fmla="*/ 711993 h 870871"/>
              <a:gd name="connsiteX272" fmla="*/ 2254092 w 5567839"/>
              <a:gd name="connsiteY272" fmla="*/ 764190 h 870871"/>
              <a:gd name="connsiteX273" fmla="*/ 2297050 w 5567839"/>
              <a:gd name="connsiteY273" fmla="*/ 816387 h 870871"/>
              <a:gd name="connsiteX274" fmla="*/ 2332673 w 5567839"/>
              <a:gd name="connsiteY274" fmla="*/ 781526 h 870871"/>
              <a:gd name="connsiteX275" fmla="*/ 2347628 w 5567839"/>
              <a:gd name="connsiteY275" fmla="*/ 781526 h 870871"/>
              <a:gd name="connsiteX276" fmla="*/ 2297145 w 5567839"/>
              <a:gd name="connsiteY276" fmla="*/ 828960 h 870871"/>
              <a:gd name="connsiteX277" fmla="*/ 2239233 w 5567839"/>
              <a:gd name="connsiteY277" fmla="*/ 764190 h 870871"/>
              <a:gd name="connsiteX278" fmla="*/ 2297145 w 5567839"/>
              <a:gd name="connsiteY278" fmla="*/ 699420 h 870871"/>
              <a:gd name="connsiteX279" fmla="*/ 2156651 w 5567839"/>
              <a:gd name="connsiteY279" fmla="*/ 672274 h 870871"/>
              <a:gd name="connsiteX280" fmla="*/ 2122742 w 5567839"/>
              <a:gd name="connsiteY280" fmla="*/ 759046 h 870871"/>
              <a:gd name="connsiteX281" fmla="*/ 2189417 w 5567839"/>
              <a:gd name="connsiteY281" fmla="*/ 759046 h 870871"/>
              <a:gd name="connsiteX282" fmla="*/ 3559398 w 5567839"/>
              <a:gd name="connsiteY282" fmla="*/ 666273 h 870871"/>
              <a:gd name="connsiteX283" fmla="*/ 3574352 w 5567839"/>
              <a:gd name="connsiteY283" fmla="*/ 666273 h 870871"/>
              <a:gd name="connsiteX284" fmla="*/ 3574352 w 5567839"/>
              <a:gd name="connsiteY284" fmla="*/ 703040 h 870871"/>
              <a:gd name="connsiteX285" fmla="*/ 3599212 w 5567839"/>
              <a:gd name="connsiteY285" fmla="*/ 703040 h 870871"/>
              <a:gd name="connsiteX286" fmla="*/ 3599212 w 5567839"/>
              <a:gd name="connsiteY286" fmla="*/ 715613 h 870871"/>
              <a:gd name="connsiteX287" fmla="*/ 3574352 w 5567839"/>
              <a:gd name="connsiteY287" fmla="*/ 715613 h 870871"/>
              <a:gd name="connsiteX288" fmla="*/ 3574352 w 5567839"/>
              <a:gd name="connsiteY288" fmla="*/ 798194 h 870871"/>
              <a:gd name="connsiteX289" fmla="*/ 3586449 w 5567839"/>
              <a:gd name="connsiteY289" fmla="*/ 814292 h 870871"/>
              <a:gd name="connsiteX290" fmla="*/ 3599308 w 5567839"/>
              <a:gd name="connsiteY290" fmla="*/ 813625 h 870871"/>
              <a:gd name="connsiteX291" fmla="*/ 3599308 w 5567839"/>
              <a:gd name="connsiteY291" fmla="*/ 826388 h 870871"/>
              <a:gd name="connsiteX292" fmla="*/ 3585973 w 5567839"/>
              <a:gd name="connsiteY292" fmla="*/ 826865 h 870871"/>
              <a:gd name="connsiteX293" fmla="*/ 3559398 w 5567839"/>
              <a:gd name="connsiteY293" fmla="*/ 799337 h 870871"/>
              <a:gd name="connsiteX294" fmla="*/ 3559398 w 5567839"/>
              <a:gd name="connsiteY294" fmla="*/ 715613 h 870871"/>
              <a:gd name="connsiteX295" fmla="*/ 3538062 w 5567839"/>
              <a:gd name="connsiteY295" fmla="*/ 715613 h 870871"/>
              <a:gd name="connsiteX296" fmla="*/ 3538062 w 5567839"/>
              <a:gd name="connsiteY296" fmla="*/ 703040 h 870871"/>
              <a:gd name="connsiteX297" fmla="*/ 3559398 w 5567839"/>
              <a:gd name="connsiteY297" fmla="*/ 703040 h 870871"/>
              <a:gd name="connsiteX298" fmla="*/ 738188 w 5567839"/>
              <a:gd name="connsiteY298" fmla="*/ 666273 h 870871"/>
              <a:gd name="connsiteX299" fmla="*/ 753142 w 5567839"/>
              <a:gd name="connsiteY299" fmla="*/ 666273 h 870871"/>
              <a:gd name="connsiteX300" fmla="*/ 753142 w 5567839"/>
              <a:gd name="connsiteY300" fmla="*/ 703040 h 870871"/>
              <a:gd name="connsiteX301" fmla="*/ 778002 w 5567839"/>
              <a:gd name="connsiteY301" fmla="*/ 703040 h 870871"/>
              <a:gd name="connsiteX302" fmla="*/ 778002 w 5567839"/>
              <a:gd name="connsiteY302" fmla="*/ 715613 h 870871"/>
              <a:gd name="connsiteX303" fmla="*/ 753142 w 5567839"/>
              <a:gd name="connsiteY303" fmla="*/ 715613 h 870871"/>
              <a:gd name="connsiteX304" fmla="*/ 753142 w 5567839"/>
              <a:gd name="connsiteY304" fmla="*/ 798194 h 870871"/>
              <a:gd name="connsiteX305" fmla="*/ 765239 w 5567839"/>
              <a:gd name="connsiteY305" fmla="*/ 814292 h 870871"/>
              <a:gd name="connsiteX306" fmla="*/ 778098 w 5567839"/>
              <a:gd name="connsiteY306" fmla="*/ 813625 h 870871"/>
              <a:gd name="connsiteX307" fmla="*/ 778098 w 5567839"/>
              <a:gd name="connsiteY307" fmla="*/ 826388 h 870871"/>
              <a:gd name="connsiteX308" fmla="*/ 764763 w 5567839"/>
              <a:gd name="connsiteY308" fmla="*/ 826865 h 870871"/>
              <a:gd name="connsiteX309" fmla="*/ 738188 w 5567839"/>
              <a:gd name="connsiteY309" fmla="*/ 799337 h 870871"/>
              <a:gd name="connsiteX310" fmla="*/ 738188 w 5567839"/>
              <a:gd name="connsiteY310" fmla="*/ 715613 h 870871"/>
              <a:gd name="connsiteX311" fmla="*/ 716852 w 5567839"/>
              <a:gd name="connsiteY311" fmla="*/ 715613 h 870871"/>
              <a:gd name="connsiteX312" fmla="*/ 716852 w 5567839"/>
              <a:gd name="connsiteY312" fmla="*/ 703040 h 870871"/>
              <a:gd name="connsiteX313" fmla="*/ 738188 w 5567839"/>
              <a:gd name="connsiteY313" fmla="*/ 703040 h 870871"/>
              <a:gd name="connsiteX314" fmla="*/ 342710 w 5567839"/>
              <a:gd name="connsiteY314" fmla="*/ 666273 h 870871"/>
              <a:gd name="connsiteX315" fmla="*/ 357664 w 5567839"/>
              <a:gd name="connsiteY315" fmla="*/ 666273 h 870871"/>
              <a:gd name="connsiteX316" fmla="*/ 357664 w 5567839"/>
              <a:gd name="connsiteY316" fmla="*/ 703040 h 870871"/>
              <a:gd name="connsiteX317" fmla="*/ 382524 w 5567839"/>
              <a:gd name="connsiteY317" fmla="*/ 703040 h 870871"/>
              <a:gd name="connsiteX318" fmla="*/ 382524 w 5567839"/>
              <a:gd name="connsiteY318" fmla="*/ 715613 h 870871"/>
              <a:gd name="connsiteX319" fmla="*/ 357664 w 5567839"/>
              <a:gd name="connsiteY319" fmla="*/ 715613 h 870871"/>
              <a:gd name="connsiteX320" fmla="*/ 357664 w 5567839"/>
              <a:gd name="connsiteY320" fmla="*/ 798194 h 870871"/>
              <a:gd name="connsiteX321" fmla="*/ 369761 w 5567839"/>
              <a:gd name="connsiteY321" fmla="*/ 814292 h 870871"/>
              <a:gd name="connsiteX322" fmla="*/ 382620 w 5567839"/>
              <a:gd name="connsiteY322" fmla="*/ 813625 h 870871"/>
              <a:gd name="connsiteX323" fmla="*/ 382620 w 5567839"/>
              <a:gd name="connsiteY323" fmla="*/ 826388 h 870871"/>
              <a:gd name="connsiteX324" fmla="*/ 369285 w 5567839"/>
              <a:gd name="connsiteY324" fmla="*/ 826865 h 870871"/>
              <a:gd name="connsiteX325" fmla="*/ 342710 w 5567839"/>
              <a:gd name="connsiteY325" fmla="*/ 799337 h 870871"/>
              <a:gd name="connsiteX326" fmla="*/ 342710 w 5567839"/>
              <a:gd name="connsiteY326" fmla="*/ 715613 h 870871"/>
              <a:gd name="connsiteX327" fmla="*/ 321374 w 5567839"/>
              <a:gd name="connsiteY327" fmla="*/ 715613 h 870871"/>
              <a:gd name="connsiteX328" fmla="*/ 321374 w 5567839"/>
              <a:gd name="connsiteY328" fmla="*/ 703040 h 870871"/>
              <a:gd name="connsiteX329" fmla="*/ 342710 w 5567839"/>
              <a:gd name="connsiteY329" fmla="*/ 703040 h 870871"/>
              <a:gd name="connsiteX330" fmla="*/ 3108865 w 5567839"/>
              <a:gd name="connsiteY330" fmla="*/ 656081 h 870871"/>
              <a:gd name="connsiteX331" fmla="*/ 3243167 w 5567839"/>
              <a:gd name="connsiteY331" fmla="*/ 656081 h 870871"/>
              <a:gd name="connsiteX332" fmla="*/ 3243167 w 5567839"/>
              <a:gd name="connsiteY332" fmla="*/ 669892 h 870871"/>
              <a:gd name="connsiteX333" fmla="*/ 3184112 w 5567839"/>
              <a:gd name="connsiteY333" fmla="*/ 669892 h 870871"/>
              <a:gd name="connsiteX334" fmla="*/ 3184112 w 5567839"/>
              <a:gd name="connsiteY334" fmla="*/ 825436 h 870871"/>
              <a:gd name="connsiteX335" fmla="*/ 3167920 w 5567839"/>
              <a:gd name="connsiteY335" fmla="*/ 825436 h 870871"/>
              <a:gd name="connsiteX336" fmla="*/ 3167920 w 5567839"/>
              <a:gd name="connsiteY336" fmla="*/ 669892 h 870871"/>
              <a:gd name="connsiteX337" fmla="*/ 3108865 w 5567839"/>
              <a:gd name="connsiteY337" fmla="*/ 669892 h 870871"/>
              <a:gd name="connsiteX338" fmla="*/ 2148269 w 5567839"/>
              <a:gd name="connsiteY338" fmla="*/ 656081 h 870871"/>
              <a:gd name="connsiteX339" fmla="*/ 2148365 w 5567839"/>
              <a:gd name="connsiteY339" fmla="*/ 656081 h 870871"/>
              <a:gd name="connsiteX340" fmla="*/ 2166367 w 5567839"/>
              <a:gd name="connsiteY340" fmla="*/ 656081 h 870871"/>
              <a:gd name="connsiteX341" fmla="*/ 2232756 w 5567839"/>
              <a:gd name="connsiteY341" fmla="*/ 825436 h 870871"/>
              <a:gd name="connsiteX342" fmla="*/ 2215421 w 5567839"/>
              <a:gd name="connsiteY342" fmla="*/ 825436 h 870871"/>
              <a:gd name="connsiteX343" fmla="*/ 2194751 w 5567839"/>
              <a:gd name="connsiteY343" fmla="*/ 772762 h 870871"/>
              <a:gd name="connsiteX344" fmla="*/ 2117694 w 5567839"/>
              <a:gd name="connsiteY344" fmla="*/ 772762 h 870871"/>
              <a:gd name="connsiteX345" fmla="*/ 2097311 w 5567839"/>
              <a:gd name="connsiteY345" fmla="*/ 825436 h 870871"/>
              <a:gd name="connsiteX346" fmla="*/ 2079975 w 5567839"/>
              <a:gd name="connsiteY346" fmla="*/ 825436 h 870871"/>
              <a:gd name="connsiteX347" fmla="*/ 1652969 w 5567839"/>
              <a:gd name="connsiteY347" fmla="*/ 656081 h 870871"/>
              <a:gd name="connsiteX348" fmla="*/ 1653064 w 5567839"/>
              <a:gd name="connsiteY348" fmla="*/ 656081 h 870871"/>
              <a:gd name="connsiteX349" fmla="*/ 1673257 w 5567839"/>
              <a:gd name="connsiteY349" fmla="*/ 656081 h 870871"/>
              <a:gd name="connsiteX350" fmla="*/ 1673257 w 5567839"/>
              <a:gd name="connsiteY350" fmla="*/ 720851 h 870871"/>
              <a:gd name="connsiteX351" fmla="*/ 1673734 w 5567839"/>
              <a:gd name="connsiteY351" fmla="*/ 720851 h 870871"/>
              <a:gd name="connsiteX352" fmla="*/ 1712405 w 5567839"/>
              <a:gd name="connsiteY352" fmla="*/ 699991 h 870871"/>
              <a:gd name="connsiteX353" fmla="*/ 1754601 w 5567839"/>
              <a:gd name="connsiteY353" fmla="*/ 744854 h 870871"/>
              <a:gd name="connsiteX354" fmla="*/ 1754601 w 5567839"/>
              <a:gd name="connsiteY354" fmla="*/ 825531 h 870871"/>
              <a:gd name="connsiteX355" fmla="*/ 1734408 w 5567839"/>
              <a:gd name="connsiteY355" fmla="*/ 825531 h 870871"/>
              <a:gd name="connsiteX356" fmla="*/ 1734408 w 5567839"/>
              <a:gd name="connsiteY356" fmla="*/ 742473 h 870871"/>
              <a:gd name="connsiteX357" fmla="*/ 1709452 w 5567839"/>
              <a:gd name="connsiteY357" fmla="*/ 717803 h 870871"/>
              <a:gd name="connsiteX358" fmla="*/ 1673162 w 5567839"/>
              <a:gd name="connsiteY358" fmla="*/ 756189 h 870871"/>
              <a:gd name="connsiteX359" fmla="*/ 1673162 w 5567839"/>
              <a:gd name="connsiteY359" fmla="*/ 825436 h 870871"/>
              <a:gd name="connsiteX360" fmla="*/ 1652969 w 5567839"/>
              <a:gd name="connsiteY360" fmla="*/ 825436 h 870871"/>
              <a:gd name="connsiteX361" fmla="*/ 1120807 w 5567839"/>
              <a:gd name="connsiteY361" fmla="*/ 656081 h 870871"/>
              <a:gd name="connsiteX362" fmla="*/ 1151668 w 5567839"/>
              <a:gd name="connsiteY362" fmla="*/ 656081 h 870871"/>
              <a:gd name="connsiteX363" fmla="*/ 1205008 w 5567839"/>
              <a:gd name="connsiteY363" fmla="*/ 798385 h 870871"/>
              <a:gd name="connsiteX364" fmla="*/ 1258634 w 5567839"/>
              <a:gd name="connsiteY364" fmla="*/ 656081 h 870871"/>
              <a:gd name="connsiteX365" fmla="*/ 1289399 w 5567839"/>
              <a:gd name="connsiteY365" fmla="*/ 656081 h 870871"/>
              <a:gd name="connsiteX366" fmla="*/ 1289399 w 5567839"/>
              <a:gd name="connsiteY366" fmla="*/ 825436 h 870871"/>
              <a:gd name="connsiteX367" fmla="*/ 1268064 w 5567839"/>
              <a:gd name="connsiteY367" fmla="*/ 825436 h 870871"/>
              <a:gd name="connsiteX368" fmla="*/ 1268064 w 5567839"/>
              <a:gd name="connsiteY368" fmla="*/ 684561 h 870871"/>
              <a:gd name="connsiteX369" fmla="*/ 1267587 w 5567839"/>
              <a:gd name="connsiteY369" fmla="*/ 684561 h 870871"/>
              <a:gd name="connsiteX370" fmla="*/ 1214724 w 5567839"/>
              <a:gd name="connsiteY370" fmla="*/ 825436 h 870871"/>
              <a:gd name="connsiteX371" fmla="*/ 1195483 w 5567839"/>
              <a:gd name="connsiteY371" fmla="*/ 825436 h 870871"/>
              <a:gd name="connsiteX372" fmla="*/ 1142619 w 5567839"/>
              <a:gd name="connsiteY372" fmla="*/ 684561 h 870871"/>
              <a:gd name="connsiteX373" fmla="*/ 1142143 w 5567839"/>
              <a:gd name="connsiteY373" fmla="*/ 684561 h 870871"/>
              <a:gd name="connsiteX374" fmla="*/ 1142143 w 5567839"/>
              <a:gd name="connsiteY374" fmla="*/ 825436 h 870871"/>
              <a:gd name="connsiteX375" fmla="*/ 1120807 w 5567839"/>
              <a:gd name="connsiteY375" fmla="*/ 825436 h 870871"/>
              <a:gd name="connsiteX376" fmla="*/ 799338 w 5567839"/>
              <a:gd name="connsiteY376" fmla="*/ 656081 h 870871"/>
              <a:gd name="connsiteX377" fmla="*/ 814292 w 5567839"/>
              <a:gd name="connsiteY377" fmla="*/ 656081 h 870871"/>
              <a:gd name="connsiteX378" fmla="*/ 814292 w 5567839"/>
              <a:gd name="connsiteY378" fmla="*/ 724185 h 870871"/>
              <a:gd name="connsiteX379" fmla="*/ 814769 w 5567839"/>
              <a:gd name="connsiteY379" fmla="*/ 724185 h 870871"/>
              <a:gd name="connsiteX380" fmla="*/ 853916 w 5567839"/>
              <a:gd name="connsiteY380" fmla="*/ 699515 h 870871"/>
              <a:gd name="connsiteX381" fmla="*/ 898779 w 5567839"/>
              <a:gd name="connsiteY381" fmla="*/ 746759 h 870871"/>
              <a:gd name="connsiteX382" fmla="*/ 898779 w 5567839"/>
              <a:gd name="connsiteY382" fmla="*/ 825531 h 870871"/>
              <a:gd name="connsiteX383" fmla="*/ 883825 w 5567839"/>
              <a:gd name="connsiteY383" fmla="*/ 825531 h 870871"/>
              <a:gd name="connsiteX384" fmla="*/ 883825 w 5567839"/>
              <a:gd name="connsiteY384" fmla="*/ 749140 h 870871"/>
              <a:gd name="connsiteX385" fmla="*/ 852773 w 5567839"/>
              <a:gd name="connsiteY385" fmla="*/ 712183 h 870871"/>
              <a:gd name="connsiteX386" fmla="*/ 814388 w 5567839"/>
              <a:gd name="connsiteY386" fmla="*/ 754189 h 870871"/>
              <a:gd name="connsiteX387" fmla="*/ 814388 w 5567839"/>
              <a:gd name="connsiteY387" fmla="*/ 825531 h 870871"/>
              <a:gd name="connsiteX388" fmla="*/ 799433 w 5567839"/>
              <a:gd name="connsiteY388" fmla="*/ 825531 h 870871"/>
              <a:gd name="connsiteX389" fmla="*/ 799433 w 5567839"/>
              <a:gd name="connsiteY389" fmla="*/ 656176 h 870871"/>
              <a:gd name="connsiteX390" fmla="*/ 639700 w 5567839"/>
              <a:gd name="connsiteY390" fmla="*/ 656081 h 870871"/>
              <a:gd name="connsiteX391" fmla="*/ 652273 w 5567839"/>
              <a:gd name="connsiteY391" fmla="*/ 657034 h 870871"/>
              <a:gd name="connsiteX392" fmla="*/ 652273 w 5567839"/>
              <a:gd name="connsiteY392" fmla="*/ 669797 h 870871"/>
              <a:gd name="connsiteX393" fmla="*/ 641319 w 5567839"/>
              <a:gd name="connsiteY393" fmla="*/ 668654 h 870871"/>
              <a:gd name="connsiteX394" fmla="*/ 624936 w 5567839"/>
              <a:gd name="connsiteY394" fmla="*/ 692371 h 870871"/>
              <a:gd name="connsiteX395" fmla="*/ 624936 w 5567839"/>
              <a:gd name="connsiteY395" fmla="*/ 703039 h 870871"/>
              <a:gd name="connsiteX396" fmla="*/ 649129 w 5567839"/>
              <a:gd name="connsiteY396" fmla="*/ 703039 h 870871"/>
              <a:gd name="connsiteX397" fmla="*/ 649129 w 5567839"/>
              <a:gd name="connsiteY397" fmla="*/ 715612 h 870871"/>
              <a:gd name="connsiteX398" fmla="*/ 625031 w 5567839"/>
              <a:gd name="connsiteY398" fmla="*/ 715612 h 870871"/>
              <a:gd name="connsiteX399" fmla="*/ 625031 w 5567839"/>
              <a:gd name="connsiteY399" fmla="*/ 825436 h 870871"/>
              <a:gd name="connsiteX400" fmla="*/ 610077 w 5567839"/>
              <a:gd name="connsiteY400" fmla="*/ 825436 h 870871"/>
              <a:gd name="connsiteX401" fmla="*/ 610077 w 5567839"/>
              <a:gd name="connsiteY401" fmla="*/ 715612 h 870871"/>
              <a:gd name="connsiteX402" fmla="*/ 589217 w 5567839"/>
              <a:gd name="connsiteY402" fmla="*/ 715612 h 870871"/>
              <a:gd name="connsiteX403" fmla="*/ 589217 w 5567839"/>
              <a:gd name="connsiteY403" fmla="*/ 703039 h 870871"/>
              <a:gd name="connsiteX404" fmla="*/ 610077 w 5567839"/>
              <a:gd name="connsiteY404" fmla="*/ 703039 h 870871"/>
              <a:gd name="connsiteX405" fmla="*/ 610077 w 5567839"/>
              <a:gd name="connsiteY405" fmla="*/ 691895 h 870871"/>
              <a:gd name="connsiteX406" fmla="*/ 639700 w 5567839"/>
              <a:gd name="connsiteY406" fmla="*/ 656081 h 870871"/>
              <a:gd name="connsiteX407" fmla="*/ 2584419 w 5567839"/>
              <a:gd name="connsiteY407" fmla="*/ 655986 h 870871"/>
              <a:gd name="connsiteX408" fmla="*/ 2599373 w 5567839"/>
              <a:gd name="connsiteY408" fmla="*/ 655986 h 870871"/>
              <a:gd name="connsiteX409" fmla="*/ 2599373 w 5567839"/>
              <a:gd name="connsiteY409" fmla="*/ 825340 h 870871"/>
              <a:gd name="connsiteX410" fmla="*/ 2599373 w 5567839"/>
              <a:gd name="connsiteY410" fmla="*/ 825436 h 870871"/>
              <a:gd name="connsiteX411" fmla="*/ 2585562 w 5567839"/>
              <a:gd name="connsiteY411" fmla="*/ 825436 h 870871"/>
              <a:gd name="connsiteX412" fmla="*/ 2585562 w 5567839"/>
              <a:gd name="connsiteY412" fmla="*/ 802195 h 870871"/>
              <a:gd name="connsiteX413" fmla="*/ 2585086 w 5567839"/>
              <a:gd name="connsiteY413" fmla="*/ 802195 h 870871"/>
              <a:gd name="connsiteX414" fmla="*/ 2541461 w 5567839"/>
              <a:gd name="connsiteY414" fmla="*/ 828960 h 870871"/>
              <a:gd name="connsiteX415" fmla="*/ 2486407 w 5567839"/>
              <a:gd name="connsiteY415" fmla="*/ 764190 h 870871"/>
              <a:gd name="connsiteX416" fmla="*/ 2541461 w 5567839"/>
              <a:gd name="connsiteY416" fmla="*/ 699420 h 870871"/>
              <a:gd name="connsiteX417" fmla="*/ 2583943 w 5567839"/>
              <a:gd name="connsiteY417" fmla="*/ 726185 h 870871"/>
              <a:gd name="connsiteX418" fmla="*/ 2584419 w 5567839"/>
              <a:gd name="connsiteY418" fmla="*/ 726185 h 870871"/>
              <a:gd name="connsiteX419" fmla="*/ 1500664 w 5567839"/>
              <a:gd name="connsiteY419" fmla="*/ 361568 h 870871"/>
              <a:gd name="connsiteX420" fmla="*/ 1500759 w 5567839"/>
              <a:gd name="connsiteY420" fmla="*/ 361664 h 870871"/>
              <a:gd name="connsiteX421" fmla="*/ 1500692 w 5567839"/>
              <a:gd name="connsiteY421" fmla="*/ 361664 h 870871"/>
              <a:gd name="connsiteX422" fmla="*/ 3596355 w 5567839"/>
              <a:gd name="connsiteY422" fmla="*/ 301276 h 870871"/>
              <a:gd name="connsiteX423" fmla="*/ 3568351 w 5567839"/>
              <a:gd name="connsiteY423" fmla="*/ 313468 h 870871"/>
              <a:gd name="connsiteX424" fmla="*/ 3441478 w 5567839"/>
              <a:gd name="connsiteY424" fmla="*/ 376332 h 870871"/>
              <a:gd name="connsiteX425" fmla="*/ 3502248 w 5567839"/>
              <a:gd name="connsiteY425" fmla="*/ 430244 h 870871"/>
              <a:gd name="connsiteX426" fmla="*/ 3597402 w 5567839"/>
              <a:gd name="connsiteY426" fmla="*/ 344614 h 870871"/>
              <a:gd name="connsiteX427" fmla="*/ 3597402 w 5567839"/>
              <a:gd name="connsiteY427" fmla="*/ 301276 h 870871"/>
              <a:gd name="connsiteX428" fmla="*/ 1848517 w 5567839"/>
              <a:gd name="connsiteY428" fmla="*/ 216217 h 870871"/>
              <a:gd name="connsiteX429" fmla="*/ 1771841 w 5567839"/>
              <a:gd name="connsiteY429" fmla="*/ 312991 h 870871"/>
              <a:gd name="connsiteX430" fmla="*/ 1848517 w 5567839"/>
              <a:gd name="connsiteY430" fmla="*/ 409193 h 870871"/>
              <a:gd name="connsiteX431" fmla="*/ 1924146 w 5567839"/>
              <a:gd name="connsiteY431" fmla="*/ 312991 h 870871"/>
              <a:gd name="connsiteX432" fmla="*/ 1848517 w 5567839"/>
              <a:gd name="connsiteY432" fmla="*/ 216217 h 870871"/>
              <a:gd name="connsiteX433" fmla="*/ 903638 w 5567839"/>
              <a:gd name="connsiteY433" fmla="*/ 216122 h 870871"/>
              <a:gd name="connsiteX434" fmla="*/ 831724 w 5567839"/>
              <a:gd name="connsiteY434" fmla="*/ 288607 h 870871"/>
              <a:gd name="connsiteX435" fmla="*/ 972408 w 5567839"/>
              <a:gd name="connsiteY435" fmla="*/ 288607 h 870871"/>
              <a:gd name="connsiteX436" fmla="*/ 903638 w 5567839"/>
              <a:gd name="connsiteY436" fmla="*/ 216122 h 870871"/>
              <a:gd name="connsiteX437" fmla="*/ 3786188 w 5567839"/>
              <a:gd name="connsiteY437" fmla="*/ 197644 h 870871"/>
              <a:gd name="connsiteX438" fmla="*/ 3696844 w 5567839"/>
              <a:gd name="connsiteY438" fmla="*/ 313944 h 870871"/>
              <a:gd name="connsiteX439" fmla="*/ 3786188 w 5567839"/>
              <a:gd name="connsiteY439" fmla="*/ 430244 h 870871"/>
              <a:gd name="connsiteX440" fmla="*/ 3881914 w 5567839"/>
              <a:gd name="connsiteY440" fmla="*/ 313944 h 870871"/>
              <a:gd name="connsiteX441" fmla="*/ 3786188 w 5567839"/>
              <a:gd name="connsiteY441" fmla="*/ 197644 h 870871"/>
              <a:gd name="connsiteX442" fmla="*/ 4065938 w 5567839"/>
              <a:gd name="connsiteY442" fmla="*/ 197643 h 870871"/>
              <a:gd name="connsiteX443" fmla="*/ 3976022 w 5567839"/>
              <a:gd name="connsiteY443" fmla="*/ 294893 h 870871"/>
              <a:gd name="connsiteX444" fmla="*/ 4152615 w 5567839"/>
              <a:gd name="connsiteY444" fmla="*/ 294893 h 870871"/>
              <a:gd name="connsiteX445" fmla="*/ 4065938 w 5567839"/>
              <a:gd name="connsiteY445" fmla="*/ 197643 h 870871"/>
              <a:gd name="connsiteX446" fmla="*/ 4596194 w 5567839"/>
              <a:gd name="connsiteY446" fmla="*/ 177545 h 870871"/>
              <a:gd name="connsiteX447" fmla="*/ 4631627 w 5567839"/>
              <a:gd name="connsiteY447" fmla="*/ 177545 h 870871"/>
              <a:gd name="connsiteX448" fmla="*/ 4721543 w 5567839"/>
              <a:gd name="connsiteY448" fmla="*/ 410146 h 870871"/>
              <a:gd name="connsiteX449" fmla="*/ 4805649 w 5567839"/>
              <a:gd name="connsiteY449" fmla="*/ 177545 h 870871"/>
              <a:gd name="connsiteX450" fmla="*/ 4838986 w 5567839"/>
              <a:gd name="connsiteY450" fmla="*/ 177545 h 870871"/>
              <a:gd name="connsiteX451" fmla="*/ 4720590 w 5567839"/>
              <a:gd name="connsiteY451" fmla="*/ 492156 h 870871"/>
              <a:gd name="connsiteX452" fmla="*/ 4648677 w 5567839"/>
              <a:gd name="connsiteY452" fmla="*/ 551401 h 870871"/>
              <a:gd name="connsiteX453" fmla="*/ 4623340 w 5567839"/>
              <a:gd name="connsiteY453" fmla="*/ 548734 h 870871"/>
              <a:gd name="connsiteX454" fmla="*/ 4623340 w 5567839"/>
              <a:gd name="connsiteY454" fmla="*/ 520731 h 870871"/>
              <a:gd name="connsiteX455" fmla="*/ 4646105 w 5567839"/>
              <a:gd name="connsiteY455" fmla="*/ 523398 h 870871"/>
              <a:gd name="connsiteX456" fmla="*/ 4693635 w 5567839"/>
              <a:gd name="connsiteY456" fmla="*/ 480535 h 870871"/>
              <a:gd name="connsiteX457" fmla="*/ 4705255 w 5567839"/>
              <a:gd name="connsiteY457" fmla="*/ 449389 h 870871"/>
              <a:gd name="connsiteX458" fmla="*/ 4596289 w 5567839"/>
              <a:gd name="connsiteY458" fmla="*/ 177640 h 870871"/>
              <a:gd name="connsiteX459" fmla="*/ 2485073 w 5567839"/>
              <a:gd name="connsiteY459" fmla="*/ 176021 h 870871"/>
              <a:gd name="connsiteX460" fmla="*/ 2551177 w 5567839"/>
              <a:gd name="connsiteY460" fmla="*/ 176021 h 870871"/>
              <a:gd name="connsiteX461" fmla="*/ 2622614 w 5567839"/>
              <a:gd name="connsiteY461" fmla="*/ 380142 h 870871"/>
              <a:gd name="connsiteX462" fmla="*/ 2623662 w 5567839"/>
              <a:gd name="connsiteY462" fmla="*/ 380142 h 870871"/>
              <a:gd name="connsiteX463" fmla="*/ 2692909 w 5567839"/>
              <a:gd name="connsiteY463" fmla="*/ 176021 h 870871"/>
              <a:gd name="connsiteX464" fmla="*/ 2755774 w 5567839"/>
              <a:gd name="connsiteY464" fmla="*/ 176021 h 870871"/>
              <a:gd name="connsiteX465" fmla="*/ 2649475 w 5567839"/>
              <a:gd name="connsiteY465" fmla="*/ 464152 h 870871"/>
              <a:gd name="connsiteX466" fmla="*/ 2552701 w 5567839"/>
              <a:gd name="connsiteY466" fmla="*/ 557783 h 870871"/>
              <a:gd name="connsiteX467" fmla="*/ 2510981 w 5567839"/>
              <a:gd name="connsiteY467" fmla="*/ 554640 h 870871"/>
              <a:gd name="connsiteX468" fmla="*/ 2510981 w 5567839"/>
              <a:gd name="connsiteY468" fmla="*/ 503872 h 870871"/>
              <a:gd name="connsiteX469" fmla="*/ 2539461 w 5567839"/>
              <a:gd name="connsiteY469" fmla="*/ 507586 h 870871"/>
              <a:gd name="connsiteX470" fmla="*/ 2581752 w 5567839"/>
              <a:gd name="connsiteY470" fmla="*/ 469582 h 870871"/>
              <a:gd name="connsiteX471" fmla="*/ 2588705 w 5567839"/>
              <a:gd name="connsiteY471" fmla="*/ 448436 h 870871"/>
              <a:gd name="connsiteX472" fmla="*/ 2485073 w 5567839"/>
              <a:gd name="connsiteY472" fmla="*/ 176116 h 870871"/>
              <a:gd name="connsiteX473" fmla="*/ 2017776 w 5567839"/>
              <a:gd name="connsiteY473" fmla="*/ 176021 h 870871"/>
              <a:gd name="connsiteX474" fmla="*/ 2078069 w 5567839"/>
              <a:gd name="connsiteY474" fmla="*/ 176021 h 870871"/>
              <a:gd name="connsiteX475" fmla="*/ 2078069 w 5567839"/>
              <a:gd name="connsiteY475" fmla="*/ 343661 h 870871"/>
              <a:gd name="connsiteX476" fmla="*/ 2130457 w 5567839"/>
              <a:gd name="connsiteY476" fmla="*/ 409193 h 870871"/>
              <a:gd name="connsiteX477" fmla="*/ 2197608 w 5567839"/>
              <a:gd name="connsiteY477" fmla="*/ 334612 h 870871"/>
              <a:gd name="connsiteX478" fmla="*/ 2197608 w 5567839"/>
              <a:gd name="connsiteY478" fmla="*/ 176021 h 870871"/>
              <a:gd name="connsiteX479" fmla="*/ 2257901 w 5567839"/>
              <a:gd name="connsiteY479" fmla="*/ 176021 h 870871"/>
              <a:gd name="connsiteX480" fmla="*/ 2257901 w 5567839"/>
              <a:gd name="connsiteY480" fmla="*/ 449389 h 870871"/>
              <a:gd name="connsiteX481" fmla="*/ 2257806 w 5567839"/>
              <a:gd name="connsiteY481" fmla="*/ 449389 h 870871"/>
              <a:gd name="connsiteX482" fmla="*/ 2198561 w 5567839"/>
              <a:gd name="connsiteY482" fmla="*/ 449389 h 870871"/>
              <a:gd name="connsiteX483" fmla="*/ 2198561 w 5567839"/>
              <a:gd name="connsiteY483" fmla="*/ 411289 h 870871"/>
              <a:gd name="connsiteX484" fmla="*/ 2197513 w 5567839"/>
              <a:gd name="connsiteY484" fmla="*/ 411289 h 870871"/>
              <a:gd name="connsiteX485" fmla="*/ 2119789 w 5567839"/>
              <a:gd name="connsiteY485" fmla="*/ 456723 h 870871"/>
              <a:gd name="connsiteX486" fmla="*/ 2017776 w 5567839"/>
              <a:gd name="connsiteY486" fmla="*/ 349471 h 870871"/>
              <a:gd name="connsiteX487" fmla="*/ 1036416 w 5567839"/>
              <a:gd name="connsiteY487" fmla="*/ 176021 h 870871"/>
              <a:gd name="connsiteX488" fmla="*/ 1100424 w 5567839"/>
              <a:gd name="connsiteY488" fmla="*/ 176021 h 870871"/>
              <a:gd name="connsiteX489" fmla="*/ 1153764 w 5567839"/>
              <a:gd name="connsiteY489" fmla="*/ 380142 h 870871"/>
              <a:gd name="connsiteX490" fmla="*/ 1154812 w 5567839"/>
              <a:gd name="connsiteY490" fmla="*/ 380142 h 870871"/>
              <a:gd name="connsiteX491" fmla="*/ 1206152 w 5567839"/>
              <a:gd name="connsiteY491" fmla="*/ 176021 h 870871"/>
              <a:gd name="connsiteX492" fmla="*/ 1266921 w 5567839"/>
              <a:gd name="connsiteY492" fmla="*/ 176021 h 870871"/>
              <a:gd name="connsiteX493" fmla="*/ 1316070 w 5567839"/>
              <a:gd name="connsiteY493" fmla="*/ 380142 h 870871"/>
              <a:gd name="connsiteX494" fmla="*/ 1317118 w 5567839"/>
              <a:gd name="connsiteY494" fmla="*/ 380142 h 870871"/>
              <a:gd name="connsiteX495" fmla="*/ 1372649 w 5567839"/>
              <a:gd name="connsiteY495" fmla="*/ 176021 h 870871"/>
              <a:gd name="connsiteX496" fmla="*/ 1433990 w 5567839"/>
              <a:gd name="connsiteY496" fmla="*/ 176021 h 870871"/>
              <a:gd name="connsiteX497" fmla="*/ 1348360 w 5567839"/>
              <a:gd name="connsiteY497" fmla="*/ 449389 h 870871"/>
              <a:gd name="connsiteX498" fmla="*/ 1286447 w 5567839"/>
              <a:gd name="connsiteY498" fmla="*/ 449389 h 870871"/>
              <a:gd name="connsiteX499" fmla="*/ 1235774 w 5567839"/>
              <a:gd name="connsiteY499" fmla="*/ 246316 h 870871"/>
              <a:gd name="connsiteX500" fmla="*/ 1234631 w 5567839"/>
              <a:gd name="connsiteY500" fmla="*/ 246316 h 870871"/>
              <a:gd name="connsiteX501" fmla="*/ 1184435 w 5567839"/>
              <a:gd name="connsiteY501" fmla="*/ 449389 h 870871"/>
              <a:gd name="connsiteX502" fmla="*/ 1120998 w 5567839"/>
              <a:gd name="connsiteY502" fmla="*/ 449389 h 870871"/>
              <a:gd name="connsiteX503" fmla="*/ 4330256 w 5567839"/>
              <a:gd name="connsiteY503" fmla="*/ 169640 h 870871"/>
              <a:gd name="connsiteX504" fmla="*/ 4408552 w 5567839"/>
              <a:gd name="connsiteY504" fmla="*/ 223075 h 870871"/>
              <a:gd name="connsiteX505" fmla="*/ 4495229 w 5567839"/>
              <a:gd name="connsiteY505" fmla="*/ 169640 h 870871"/>
              <a:gd name="connsiteX506" fmla="*/ 4585621 w 5567839"/>
              <a:gd name="connsiteY506" fmla="*/ 265366 h 870871"/>
              <a:gd name="connsiteX507" fmla="*/ 4585621 w 5567839"/>
              <a:gd name="connsiteY507" fmla="*/ 450437 h 870871"/>
              <a:gd name="connsiteX508" fmla="*/ 4552284 w 5567839"/>
              <a:gd name="connsiteY508" fmla="*/ 450437 h 870871"/>
              <a:gd name="connsiteX509" fmla="*/ 4552284 w 5567839"/>
              <a:gd name="connsiteY509" fmla="*/ 266986 h 870871"/>
              <a:gd name="connsiteX510" fmla="*/ 4487800 w 5567839"/>
              <a:gd name="connsiteY510" fmla="*/ 197739 h 870871"/>
              <a:gd name="connsiteX511" fmla="*/ 4413791 w 5567839"/>
              <a:gd name="connsiteY511" fmla="*/ 296037 h 870871"/>
              <a:gd name="connsiteX512" fmla="*/ 4413791 w 5567839"/>
              <a:gd name="connsiteY512" fmla="*/ 450437 h 870871"/>
              <a:gd name="connsiteX513" fmla="*/ 4380548 w 5567839"/>
              <a:gd name="connsiteY513" fmla="*/ 450437 h 870871"/>
              <a:gd name="connsiteX514" fmla="*/ 4380548 w 5567839"/>
              <a:gd name="connsiteY514" fmla="*/ 265366 h 870871"/>
              <a:gd name="connsiteX515" fmla="*/ 4323398 w 5567839"/>
              <a:gd name="connsiteY515" fmla="*/ 197644 h 870871"/>
              <a:gd name="connsiteX516" fmla="*/ 4241960 w 5567839"/>
              <a:gd name="connsiteY516" fmla="*/ 298132 h 870871"/>
              <a:gd name="connsiteX517" fmla="*/ 4241960 w 5567839"/>
              <a:gd name="connsiteY517" fmla="*/ 450437 h 870871"/>
              <a:gd name="connsiteX518" fmla="*/ 4208622 w 5567839"/>
              <a:gd name="connsiteY518" fmla="*/ 450437 h 870871"/>
              <a:gd name="connsiteX519" fmla="*/ 4208622 w 5567839"/>
              <a:gd name="connsiteY519" fmla="*/ 177641 h 870871"/>
              <a:gd name="connsiteX520" fmla="*/ 4208622 w 5567839"/>
              <a:gd name="connsiteY520" fmla="*/ 177546 h 870871"/>
              <a:gd name="connsiteX521" fmla="*/ 4239293 w 5567839"/>
              <a:gd name="connsiteY521" fmla="*/ 177546 h 870871"/>
              <a:gd name="connsiteX522" fmla="*/ 4239293 w 5567839"/>
              <a:gd name="connsiteY522" fmla="*/ 223552 h 870871"/>
              <a:gd name="connsiteX523" fmla="*/ 4240912 w 5567839"/>
              <a:gd name="connsiteY523" fmla="*/ 223552 h 870871"/>
              <a:gd name="connsiteX524" fmla="*/ 4330256 w 5567839"/>
              <a:gd name="connsiteY524" fmla="*/ 169640 h 870871"/>
              <a:gd name="connsiteX525" fmla="*/ 3530251 w 5567839"/>
              <a:gd name="connsiteY525" fmla="*/ 169640 h 870871"/>
              <a:gd name="connsiteX526" fmla="*/ 3630740 w 5567839"/>
              <a:gd name="connsiteY526" fmla="*/ 257461 h 870871"/>
              <a:gd name="connsiteX527" fmla="*/ 3630740 w 5567839"/>
              <a:gd name="connsiteY527" fmla="*/ 402336 h 870871"/>
              <a:gd name="connsiteX528" fmla="*/ 3650266 w 5567839"/>
              <a:gd name="connsiteY528" fmla="*/ 422433 h 870871"/>
              <a:gd name="connsiteX529" fmla="*/ 3660839 w 5567839"/>
              <a:gd name="connsiteY529" fmla="*/ 420338 h 870871"/>
              <a:gd name="connsiteX530" fmla="*/ 3660839 w 5567839"/>
              <a:gd name="connsiteY530" fmla="*/ 448342 h 870871"/>
              <a:gd name="connsiteX531" fmla="*/ 3639217 w 5567839"/>
              <a:gd name="connsiteY531" fmla="*/ 450437 h 870871"/>
              <a:gd name="connsiteX532" fmla="*/ 3600069 w 5567839"/>
              <a:gd name="connsiteY532" fmla="*/ 402907 h 870871"/>
              <a:gd name="connsiteX533" fmla="*/ 3599022 w 5567839"/>
              <a:gd name="connsiteY533" fmla="*/ 402907 h 870871"/>
              <a:gd name="connsiteX534" fmla="*/ 3499676 w 5567839"/>
              <a:gd name="connsiteY534" fmla="*/ 458438 h 870871"/>
              <a:gd name="connsiteX535" fmla="*/ 3408236 w 5567839"/>
              <a:gd name="connsiteY535" fmla="*/ 378619 h 870871"/>
              <a:gd name="connsiteX536" fmla="*/ 3554731 w 5567839"/>
              <a:gd name="connsiteY536" fmla="*/ 290798 h 870871"/>
              <a:gd name="connsiteX537" fmla="*/ 3597498 w 5567839"/>
              <a:gd name="connsiteY537" fmla="*/ 253746 h 870871"/>
              <a:gd name="connsiteX538" fmla="*/ 3526156 w 5567839"/>
              <a:gd name="connsiteY538" fmla="*/ 197739 h 870871"/>
              <a:gd name="connsiteX539" fmla="*/ 3453194 w 5567839"/>
              <a:gd name="connsiteY539" fmla="*/ 261175 h 870871"/>
              <a:gd name="connsiteX540" fmla="*/ 3419857 w 5567839"/>
              <a:gd name="connsiteY540" fmla="*/ 261175 h 870871"/>
              <a:gd name="connsiteX541" fmla="*/ 3419761 w 5567839"/>
              <a:gd name="connsiteY541" fmla="*/ 261080 h 870871"/>
              <a:gd name="connsiteX542" fmla="*/ 3530251 w 5567839"/>
              <a:gd name="connsiteY542" fmla="*/ 169640 h 870871"/>
              <a:gd name="connsiteX543" fmla="*/ 4065938 w 5567839"/>
              <a:gd name="connsiteY543" fmla="*/ 169544 h 870871"/>
              <a:gd name="connsiteX544" fmla="*/ 4185953 w 5567839"/>
              <a:gd name="connsiteY544" fmla="*/ 322897 h 870871"/>
              <a:gd name="connsiteX545" fmla="*/ 3976022 w 5567839"/>
              <a:gd name="connsiteY545" fmla="*/ 322897 h 870871"/>
              <a:gd name="connsiteX546" fmla="*/ 4065938 w 5567839"/>
              <a:gd name="connsiteY546" fmla="*/ 430243 h 870871"/>
              <a:gd name="connsiteX547" fmla="*/ 4151567 w 5567839"/>
              <a:gd name="connsiteY547" fmla="*/ 360425 h 870871"/>
              <a:gd name="connsiteX548" fmla="*/ 4184905 w 5567839"/>
              <a:gd name="connsiteY548" fmla="*/ 360425 h 870871"/>
              <a:gd name="connsiteX549" fmla="*/ 4065938 w 5567839"/>
              <a:gd name="connsiteY549" fmla="*/ 458247 h 870871"/>
              <a:gd name="connsiteX550" fmla="*/ 3942684 w 5567839"/>
              <a:gd name="connsiteY550" fmla="*/ 313943 h 870871"/>
              <a:gd name="connsiteX551" fmla="*/ 4065938 w 5567839"/>
              <a:gd name="connsiteY551" fmla="*/ 169544 h 870871"/>
              <a:gd name="connsiteX552" fmla="*/ 3286030 w 5567839"/>
              <a:gd name="connsiteY552" fmla="*/ 169544 h 870871"/>
              <a:gd name="connsiteX553" fmla="*/ 3396520 w 5567839"/>
              <a:gd name="connsiteY553" fmla="*/ 263175 h 870871"/>
              <a:gd name="connsiteX554" fmla="*/ 3363183 w 5567839"/>
              <a:gd name="connsiteY554" fmla="*/ 263175 h 870871"/>
              <a:gd name="connsiteX555" fmla="*/ 3286030 w 5567839"/>
              <a:gd name="connsiteY555" fmla="*/ 197548 h 870871"/>
              <a:gd name="connsiteX556" fmla="*/ 3190304 w 5567839"/>
              <a:gd name="connsiteY556" fmla="*/ 313943 h 870871"/>
              <a:gd name="connsiteX557" fmla="*/ 3286030 w 5567839"/>
              <a:gd name="connsiteY557" fmla="*/ 430243 h 870871"/>
              <a:gd name="connsiteX558" fmla="*/ 3365374 w 5567839"/>
              <a:gd name="connsiteY558" fmla="*/ 352519 h 870871"/>
              <a:gd name="connsiteX559" fmla="*/ 3398711 w 5567839"/>
              <a:gd name="connsiteY559" fmla="*/ 352519 h 870871"/>
              <a:gd name="connsiteX560" fmla="*/ 3286030 w 5567839"/>
              <a:gd name="connsiteY560" fmla="*/ 458247 h 870871"/>
              <a:gd name="connsiteX561" fmla="*/ 3157062 w 5567839"/>
              <a:gd name="connsiteY561" fmla="*/ 313943 h 870871"/>
              <a:gd name="connsiteX562" fmla="*/ 3286030 w 5567839"/>
              <a:gd name="connsiteY562" fmla="*/ 169544 h 870871"/>
              <a:gd name="connsiteX563" fmla="*/ 1560386 w 5567839"/>
              <a:gd name="connsiteY563" fmla="*/ 168687 h 870871"/>
              <a:gd name="connsiteX564" fmla="*/ 1674591 w 5567839"/>
              <a:gd name="connsiteY564" fmla="*/ 252793 h 870871"/>
              <a:gd name="connsiteX565" fmla="*/ 1611726 w 5567839"/>
              <a:gd name="connsiteY565" fmla="*/ 252793 h 870871"/>
              <a:gd name="connsiteX566" fmla="*/ 1556195 w 5567839"/>
              <a:gd name="connsiteY566" fmla="*/ 216312 h 870871"/>
              <a:gd name="connsiteX567" fmla="*/ 1506474 w 5567839"/>
              <a:gd name="connsiteY567" fmla="*/ 244316 h 870871"/>
              <a:gd name="connsiteX568" fmla="*/ 1595343 w 5567839"/>
              <a:gd name="connsiteY568" fmla="*/ 288226 h 870871"/>
              <a:gd name="connsiteX569" fmla="*/ 1683639 w 5567839"/>
              <a:gd name="connsiteY569" fmla="*/ 368045 h 870871"/>
              <a:gd name="connsiteX570" fmla="*/ 1561529 w 5567839"/>
              <a:gd name="connsiteY570" fmla="*/ 456818 h 870871"/>
              <a:gd name="connsiteX571" fmla="*/ 1440466 w 5567839"/>
              <a:gd name="connsiteY571" fmla="*/ 361664 h 870871"/>
              <a:gd name="connsiteX572" fmla="*/ 1500692 w 5567839"/>
              <a:gd name="connsiteY572" fmla="*/ 361664 h 870871"/>
              <a:gd name="connsiteX573" fmla="*/ 1507121 w 5567839"/>
              <a:gd name="connsiteY573" fmla="*/ 383717 h 870871"/>
              <a:gd name="connsiteX574" fmla="*/ 1562481 w 5567839"/>
              <a:gd name="connsiteY574" fmla="*/ 409193 h 870871"/>
              <a:gd name="connsiteX575" fmla="*/ 1623251 w 5567839"/>
              <a:gd name="connsiteY575" fmla="*/ 373284 h 870871"/>
              <a:gd name="connsiteX576" fmla="*/ 1533906 w 5567839"/>
              <a:gd name="connsiteY576" fmla="*/ 327755 h 870871"/>
              <a:gd name="connsiteX577" fmla="*/ 1446181 w 5567839"/>
              <a:gd name="connsiteY577" fmla="*/ 246887 h 870871"/>
              <a:gd name="connsiteX578" fmla="*/ 1560386 w 5567839"/>
              <a:gd name="connsiteY578" fmla="*/ 168687 h 870871"/>
              <a:gd name="connsiteX579" fmla="*/ 2441163 w 5567839"/>
              <a:gd name="connsiteY579" fmla="*/ 168592 h 870871"/>
              <a:gd name="connsiteX580" fmla="*/ 2463833 w 5567839"/>
              <a:gd name="connsiteY580" fmla="*/ 170211 h 870871"/>
              <a:gd name="connsiteX581" fmla="*/ 2463833 w 5567839"/>
              <a:gd name="connsiteY581" fmla="*/ 228409 h 870871"/>
              <a:gd name="connsiteX582" fmla="*/ 2437924 w 5567839"/>
              <a:gd name="connsiteY582" fmla="*/ 225742 h 870871"/>
              <a:gd name="connsiteX583" fmla="*/ 2363915 w 5567839"/>
              <a:gd name="connsiteY583" fmla="*/ 319278 h 870871"/>
              <a:gd name="connsiteX584" fmla="*/ 2363915 w 5567839"/>
              <a:gd name="connsiteY584" fmla="*/ 449389 h 870871"/>
              <a:gd name="connsiteX585" fmla="*/ 2303622 w 5567839"/>
              <a:gd name="connsiteY585" fmla="*/ 449389 h 870871"/>
              <a:gd name="connsiteX586" fmla="*/ 2303622 w 5567839"/>
              <a:gd name="connsiteY586" fmla="*/ 176021 h 870871"/>
              <a:gd name="connsiteX587" fmla="*/ 2303717 w 5567839"/>
              <a:gd name="connsiteY587" fmla="*/ 176021 h 870871"/>
              <a:gd name="connsiteX588" fmla="*/ 2360296 w 5567839"/>
              <a:gd name="connsiteY588" fmla="*/ 176021 h 870871"/>
              <a:gd name="connsiteX589" fmla="*/ 2360296 w 5567839"/>
              <a:gd name="connsiteY589" fmla="*/ 228885 h 870871"/>
              <a:gd name="connsiteX590" fmla="*/ 2361343 w 5567839"/>
              <a:gd name="connsiteY590" fmla="*/ 228885 h 870871"/>
              <a:gd name="connsiteX591" fmla="*/ 2441163 w 5567839"/>
              <a:gd name="connsiteY591" fmla="*/ 168592 h 870871"/>
              <a:gd name="connsiteX592" fmla="*/ 903828 w 5567839"/>
              <a:gd name="connsiteY592" fmla="*/ 168592 h 870871"/>
              <a:gd name="connsiteX593" fmla="*/ 1032796 w 5567839"/>
              <a:gd name="connsiteY593" fmla="*/ 328231 h 870871"/>
              <a:gd name="connsiteX594" fmla="*/ 831914 w 5567839"/>
              <a:gd name="connsiteY594" fmla="*/ 328231 h 870871"/>
              <a:gd name="connsiteX595" fmla="*/ 831724 w 5567839"/>
              <a:gd name="connsiteY595" fmla="*/ 328231 h 870871"/>
              <a:gd name="connsiteX596" fmla="*/ 905257 w 5567839"/>
              <a:gd name="connsiteY596" fmla="*/ 409098 h 870871"/>
              <a:gd name="connsiteX597" fmla="*/ 971932 w 5567839"/>
              <a:gd name="connsiteY597" fmla="*/ 363664 h 870871"/>
              <a:gd name="connsiteX598" fmla="*/ 1029082 w 5567839"/>
              <a:gd name="connsiteY598" fmla="*/ 363664 h 870871"/>
              <a:gd name="connsiteX599" fmla="*/ 905352 w 5567839"/>
              <a:gd name="connsiteY599" fmla="*/ 456723 h 870871"/>
              <a:gd name="connsiteX600" fmla="*/ 771621 w 5567839"/>
              <a:gd name="connsiteY600" fmla="*/ 312991 h 870871"/>
              <a:gd name="connsiteX601" fmla="*/ 903828 w 5567839"/>
              <a:gd name="connsiteY601" fmla="*/ 168592 h 870871"/>
              <a:gd name="connsiteX602" fmla="*/ 762953 w 5567839"/>
              <a:gd name="connsiteY602" fmla="*/ 168592 h 870871"/>
              <a:gd name="connsiteX603" fmla="*/ 785718 w 5567839"/>
              <a:gd name="connsiteY603" fmla="*/ 170211 h 870871"/>
              <a:gd name="connsiteX604" fmla="*/ 785718 w 5567839"/>
              <a:gd name="connsiteY604" fmla="*/ 228409 h 870871"/>
              <a:gd name="connsiteX605" fmla="*/ 759809 w 5567839"/>
              <a:gd name="connsiteY605" fmla="*/ 225742 h 870871"/>
              <a:gd name="connsiteX606" fmla="*/ 685800 w 5567839"/>
              <a:gd name="connsiteY606" fmla="*/ 319278 h 870871"/>
              <a:gd name="connsiteX607" fmla="*/ 685800 w 5567839"/>
              <a:gd name="connsiteY607" fmla="*/ 449389 h 870871"/>
              <a:gd name="connsiteX608" fmla="*/ 625507 w 5567839"/>
              <a:gd name="connsiteY608" fmla="*/ 449389 h 870871"/>
              <a:gd name="connsiteX609" fmla="*/ 625507 w 5567839"/>
              <a:gd name="connsiteY609" fmla="*/ 176021 h 870871"/>
              <a:gd name="connsiteX610" fmla="*/ 682086 w 5567839"/>
              <a:gd name="connsiteY610" fmla="*/ 176021 h 870871"/>
              <a:gd name="connsiteX611" fmla="*/ 682086 w 5567839"/>
              <a:gd name="connsiteY611" fmla="*/ 228885 h 870871"/>
              <a:gd name="connsiteX612" fmla="*/ 683133 w 5567839"/>
              <a:gd name="connsiteY612" fmla="*/ 228885 h 870871"/>
              <a:gd name="connsiteX613" fmla="*/ 762953 w 5567839"/>
              <a:gd name="connsiteY613" fmla="*/ 168592 h 870871"/>
              <a:gd name="connsiteX614" fmla="*/ 5249704 w 5567839"/>
              <a:gd name="connsiteY614" fmla="*/ 136303 h 870871"/>
              <a:gd name="connsiteX615" fmla="*/ 5204841 w 5567839"/>
              <a:gd name="connsiteY615" fmla="*/ 147257 h 870871"/>
              <a:gd name="connsiteX616" fmla="*/ 5171409 w 5567839"/>
              <a:gd name="connsiteY616" fmla="*/ 178022 h 870871"/>
              <a:gd name="connsiteX617" fmla="*/ 5170456 w 5567839"/>
              <a:gd name="connsiteY617" fmla="*/ 178022 h 870871"/>
              <a:gd name="connsiteX618" fmla="*/ 5170456 w 5567839"/>
              <a:gd name="connsiteY618" fmla="*/ 143351 h 870871"/>
              <a:gd name="connsiteX619" fmla="*/ 5103971 w 5567839"/>
              <a:gd name="connsiteY619" fmla="*/ 143351 h 870871"/>
              <a:gd name="connsiteX620" fmla="*/ 5103971 w 5567839"/>
              <a:gd name="connsiteY620" fmla="*/ 399574 h 870871"/>
              <a:gd name="connsiteX621" fmla="*/ 5174361 w 5567839"/>
              <a:gd name="connsiteY621" fmla="*/ 399574 h 870871"/>
              <a:gd name="connsiteX622" fmla="*/ 5174361 w 5567839"/>
              <a:gd name="connsiteY622" fmla="*/ 250793 h 870871"/>
              <a:gd name="connsiteX623" fmla="*/ 5179791 w 5567839"/>
              <a:gd name="connsiteY623" fmla="*/ 220313 h 870871"/>
              <a:gd name="connsiteX624" fmla="*/ 5192935 w 5567839"/>
              <a:gd name="connsiteY624" fmla="*/ 202502 h 870871"/>
              <a:gd name="connsiteX625" fmla="*/ 5208746 w 5567839"/>
              <a:gd name="connsiteY625" fmla="*/ 194024 h 870871"/>
              <a:gd name="connsiteX626" fmla="*/ 5221891 w 5567839"/>
              <a:gd name="connsiteY626" fmla="*/ 191834 h 870871"/>
              <a:gd name="connsiteX627" fmla="*/ 5247418 w 5567839"/>
              <a:gd name="connsiteY627" fmla="*/ 197549 h 870871"/>
              <a:gd name="connsiteX628" fmla="*/ 5259801 w 5567839"/>
              <a:gd name="connsiteY628" fmla="*/ 212693 h 870871"/>
              <a:gd name="connsiteX629" fmla="*/ 5263992 w 5567839"/>
              <a:gd name="connsiteY629" fmla="*/ 233267 h 870871"/>
              <a:gd name="connsiteX630" fmla="*/ 5264468 w 5567839"/>
              <a:gd name="connsiteY630" fmla="*/ 255842 h 870871"/>
              <a:gd name="connsiteX631" fmla="*/ 5264468 w 5567839"/>
              <a:gd name="connsiteY631" fmla="*/ 399669 h 870871"/>
              <a:gd name="connsiteX632" fmla="*/ 5334858 w 5567839"/>
              <a:gd name="connsiteY632" fmla="*/ 399669 h 870871"/>
              <a:gd name="connsiteX633" fmla="*/ 5334858 w 5567839"/>
              <a:gd name="connsiteY633" fmla="*/ 256889 h 870871"/>
              <a:gd name="connsiteX634" fmla="*/ 5336572 w 5567839"/>
              <a:gd name="connsiteY634" fmla="*/ 233363 h 870871"/>
              <a:gd name="connsiteX635" fmla="*/ 5343525 w 5567839"/>
              <a:gd name="connsiteY635" fmla="*/ 212503 h 870871"/>
              <a:gd name="connsiteX636" fmla="*/ 5357908 w 5567839"/>
              <a:gd name="connsiteY636" fmla="*/ 197644 h 870871"/>
              <a:gd name="connsiteX637" fmla="*/ 5382006 w 5567839"/>
              <a:gd name="connsiteY637" fmla="*/ 191929 h 870871"/>
              <a:gd name="connsiteX638" fmla="*/ 5405533 w 5567839"/>
              <a:gd name="connsiteY638" fmla="*/ 196882 h 870871"/>
              <a:gd name="connsiteX639" fmla="*/ 5418678 w 5567839"/>
              <a:gd name="connsiteY639" fmla="*/ 210312 h 870871"/>
              <a:gd name="connsiteX640" fmla="*/ 5424107 w 5567839"/>
              <a:gd name="connsiteY640" fmla="*/ 230124 h 870871"/>
              <a:gd name="connsiteX641" fmla="*/ 5425059 w 5567839"/>
              <a:gd name="connsiteY641" fmla="*/ 254413 h 870871"/>
              <a:gd name="connsiteX642" fmla="*/ 5425059 w 5567839"/>
              <a:gd name="connsiteY642" fmla="*/ 399764 h 870871"/>
              <a:gd name="connsiteX643" fmla="*/ 5495449 w 5567839"/>
              <a:gd name="connsiteY643" fmla="*/ 399764 h 870871"/>
              <a:gd name="connsiteX644" fmla="*/ 5495449 w 5567839"/>
              <a:gd name="connsiteY644" fmla="*/ 228219 h 870871"/>
              <a:gd name="connsiteX645" fmla="*/ 5495639 w 5567839"/>
              <a:gd name="connsiteY645" fmla="*/ 228124 h 870871"/>
              <a:gd name="connsiteX646" fmla="*/ 5488686 w 5567839"/>
              <a:gd name="connsiteY646" fmla="*/ 185738 h 870871"/>
              <a:gd name="connsiteX647" fmla="*/ 5469351 w 5567839"/>
              <a:gd name="connsiteY647" fmla="*/ 157258 h 870871"/>
              <a:gd name="connsiteX648" fmla="*/ 5439633 w 5567839"/>
              <a:gd name="connsiteY648" fmla="*/ 141351 h 870871"/>
              <a:gd name="connsiteX649" fmla="*/ 5401914 w 5567839"/>
              <a:gd name="connsiteY649" fmla="*/ 136398 h 870871"/>
              <a:gd name="connsiteX650" fmla="*/ 5355527 w 5567839"/>
              <a:gd name="connsiteY650" fmla="*/ 149257 h 870871"/>
              <a:gd name="connsiteX651" fmla="*/ 5324571 w 5567839"/>
              <a:gd name="connsiteY651" fmla="*/ 178975 h 870871"/>
              <a:gd name="connsiteX652" fmla="*/ 5294091 w 5567839"/>
              <a:gd name="connsiteY652" fmla="*/ 145733 h 870871"/>
              <a:gd name="connsiteX653" fmla="*/ 5249704 w 5567839"/>
              <a:gd name="connsiteY653" fmla="*/ 136303 h 870871"/>
              <a:gd name="connsiteX654" fmla="*/ 2995232 w 5567839"/>
              <a:gd name="connsiteY654" fmla="*/ 108775 h 870871"/>
              <a:gd name="connsiteX655" fmla="*/ 2919603 w 5567839"/>
              <a:gd name="connsiteY655" fmla="*/ 302323 h 870871"/>
              <a:gd name="connsiteX656" fmla="*/ 3068193 w 5567839"/>
              <a:gd name="connsiteY656" fmla="*/ 302323 h 870871"/>
              <a:gd name="connsiteX657" fmla="*/ 3881914 w 5567839"/>
              <a:gd name="connsiteY657" fmla="*/ 72866 h 870871"/>
              <a:gd name="connsiteX658" fmla="*/ 3915252 w 5567839"/>
              <a:gd name="connsiteY658" fmla="*/ 72866 h 870871"/>
              <a:gd name="connsiteX659" fmla="*/ 3915252 w 5567839"/>
              <a:gd name="connsiteY659" fmla="*/ 450342 h 870871"/>
              <a:gd name="connsiteX660" fmla="*/ 3884581 w 5567839"/>
              <a:gd name="connsiteY660" fmla="*/ 450342 h 870871"/>
              <a:gd name="connsiteX661" fmla="*/ 3884581 w 5567839"/>
              <a:gd name="connsiteY661" fmla="*/ 398526 h 870871"/>
              <a:gd name="connsiteX662" fmla="*/ 3883534 w 5567839"/>
              <a:gd name="connsiteY662" fmla="*/ 398526 h 870871"/>
              <a:gd name="connsiteX663" fmla="*/ 3786188 w 5567839"/>
              <a:gd name="connsiteY663" fmla="*/ 458248 h 870871"/>
              <a:gd name="connsiteX664" fmla="*/ 3663506 w 5567839"/>
              <a:gd name="connsiteY664" fmla="*/ 313944 h 870871"/>
              <a:gd name="connsiteX665" fmla="*/ 3786188 w 5567839"/>
              <a:gd name="connsiteY665" fmla="*/ 169640 h 870871"/>
              <a:gd name="connsiteX666" fmla="*/ 3880867 w 5567839"/>
              <a:gd name="connsiteY666" fmla="*/ 229362 h 870871"/>
              <a:gd name="connsiteX667" fmla="*/ 3881914 w 5567839"/>
              <a:gd name="connsiteY667" fmla="*/ 229362 h 870871"/>
              <a:gd name="connsiteX668" fmla="*/ 2976849 w 5567839"/>
              <a:gd name="connsiteY668" fmla="*/ 72866 h 870871"/>
              <a:gd name="connsiteX669" fmla="*/ 3016949 w 5567839"/>
              <a:gd name="connsiteY669" fmla="*/ 72866 h 870871"/>
              <a:gd name="connsiteX670" fmla="*/ 3164967 w 5567839"/>
              <a:gd name="connsiteY670" fmla="*/ 450342 h 870871"/>
              <a:gd name="connsiteX671" fmla="*/ 3126391 w 5567839"/>
              <a:gd name="connsiteY671" fmla="*/ 450342 h 870871"/>
              <a:gd name="connsiteX672" fmla="*/ 3080385 w 5567839"/>
              <a:gd name="connsiteY672" fmla="*/ 332994 h 870871"/>
              <a:gd name="connsiteX673" fmla="*/ 2908554 w 5567839"/>
              <a:gd name="connsiteY673" fmla="*/ 332994 h 870871"/>
              <a:gd name="connsiteX674" fmla="*/ 2863120 w 5567839"/>
              <a:gd name="connsiteY674" fmla="*/ 450342 h 870871"/>
              <a:gd name="connsiteX675" fmla="*/ 2824544 w 5567839"/>
              <a:gd name="connsiteY675" fmla="*/ 450342 h 870871"/>
              <a:gd name="connsiteX676" fmla="*/ 1713548 w 5567839"/>
              <a:gd name="connsiteY676" fmla="*/ 71913 h 870871"/>
              <a:gd name="connsiteX677" fmla="*/ 1713643 w 5567839"/>
              <a:gd name="connsiteY677" fmla="*/ 71913 h 870871"/>
              <a:gd name="connsiteX678" fmla="*/ 1773937 w 5567839"/>
              <a:gd name="connsiteY678" fmla="*/ 71913 h 870871"/>
              <a:gd name="connsiteX679" fmla="*/ 1773937 w 5567839"/>
              <a:gd name="connsiteY679" fmla="*/ 211549 h 870871"/>
              <a:gd name="connsiteX680" fmla="*/ 1774984 w 5567839"/>
              <a:gd name="connsiteY680" fmla="*/ 211549 h 870871"/>
              <a:gd name="connsiteX681" fmla="*/ 1856423 w 5567839"/>
              <a:gd name="connsiteY681" fmla="*/ 168687 h 870871"/>
              <a:gd name="connsiteX682" fmla="*/ 1984344 w 5567839"/>
              <a:gd name="connsiteY682" fmla="*/ 314134 h 870871"/>
              <a:gd name="connsiteX683" fmla="*/ 1866424 w 5567839"/>
              <a:gd name="connsiteY683" fmla="*/ 456818 h 870871"/>
              <a:gd name="connsiteX684" fmla="*/ 1771746 w 5567839"/>
              <a:gd name="connsiteY684" fmla="*/ 411860 h 870871"/>
              <a:gd name="connsiteX685" fmla="*/ 1770698 w 5567839"/>
              <a:gd name="connsiteY685" fmla="*/ 411860 h 870871"/>
              <a:gd name="connsiteX686" fmla="*/ 1770698 w 5567839"/>
              <a:gd name="connsiteY686" fmla="*/ 449389 h 870871"/>
              <a:gd name="connsiteX687" fmla="*/ 1713548 w 5567839"/>
              <a:gd name="connsiteY687" fmla="*/ 449389 h 870871"/>
              <a:gd name="connsiteX688" fmla="*/ 339376 w 5567839"/>
              <a:gd name="connsiteY688" fmla="*/ 71913 h 870871"/>
              <a:gd name="connsiteX689" fmla="*/ 339471 w 5567839"/>
              <a:gd name="connsiteY689" fmla="*/ 71913 h 870871"/>
              <a:gd name="connsiteX690" fmla="*/ 399765 w 5567839"/>
              <a:gd name="connsiteY690" fmla="*/ 71913 h 870871"/>
              <a:gd name="connsiteX691" fmla="*/ 399765 w 5567839"/>
              <a:gd name="connsiteY691" fmla="*/ 212026 h 870871"/>
              <a:gd name="connsiteX692" fmla="*/ 400812 w 5567839"/>
              <a:gd name="connsiteY692" fmla="*/ 212026 h 870871"/>
              <a:gd name="connsiteX693" fmla="*/ 482727 w 5567839"/>
              <a:gd name="connsiteY693" fmla="*/ 168687 h 870871"/>
              <a:gd name="connsiteX694" fmla="*/ 579501 w 5567839"/>
              <a:gd name="connsiteY694" fmla="*/ 261746 h 870871"/>
              <a:gd name="connsiteX695" fmla="*/ 579501 w 5567839"/>
              <a:gd name="connsiteY695" fmla="*/ 449484 h 870871"/>
              <a:gd name="connsiteX696" fmla="*/ 519208 w 5567839"/>
              <a:gd name="connsiteY696" fmla="*/ 449484 h 870871"/>
              <a:gd name="connsiteX697" fmla="*/ 519208 w 5567839"/>
              <a:gd name="connsiteY697" fmla="*/ 277653 h 870871"/>
              <a:gd name="connsiteX698" fmla="*/ 465773 w 5567839"/>
              <a:gd name="connsiteY698" fmla="*/ 216312 h 870871"/>
              <a:gd name="connsiteX699" fmla="*/ 399669 w 5567839"/>
              <a:gd name="connsiteY699" fmla="*/ 288226 h 870871"/>
              <a:gd name="connsiteX700" fmla="*/ 399669 w 5567839"/>
              <a:gd name="connsiteY700" fmla="*/ 449484 h 870871"/>
              <a:gd name="connsiteX701" fmla="*/ 339376 w 5567839"/>
              <a:gd name="connsiteY701" fmla="*/ 449484 h 870871"/>
              <a:gd name="connsiteX702" fmla="*/ 152400 w 5567839"/>
              <a:gd name="connsiteY702" fmla="*/ 62864 h 870871"/>
              <a:gd name="connsiteX703" fmla="*/ 297275 w 5567839"/>
              <a:gd name="connsiteY703" fmla="*/ 183355 h 870871"/>
              <a:gd name="connsiteX704" fmla="*/ 231172 w 5567839"/>
              <a:gd name="connsiteY704" fmla="*/ 183355 h 870871"/>
              <a:gd name="connsiteX705" fmla="*/ 149733 w 5567839"/>
              <a:gd name="connsiteY705" fmla="*/ 116776 h 870871"/>
              <a:gd name="connsiteX706" fmla="*/ 80486 w 5567839"/>
              <a:gd name="connsiteY706" fmla="*/ 165925 h 870871"/>
              <a:gd name="connsiteX707" fmla="*/ 125444 w 5567839"/>
              <a:gd name="connsiteY707" fmla="*/ 214597 h 870871"/>
              <a:gd name="connsiteX708" fmla="*/ 234410 w 5567839"/>
              <a:gd name="connsiteY708" fmla="*/ 243744 h 870871"/>
              <a:gd name="connsiteX709" fmla="*/ 307943 w 5567839"/>
              <a:gd name="connsiteY709" fmla="*/ 339946 h 870871"/>
              <a:gd name="connsiteX710" fmla="*/ 157734 w 5567839"/>
              <a:gd name="connsiteY710" fmla="*/ 458342 h 870871"/>
              <a:gd name="connsiteX711" fmla="*/ 0 w 5567839"/>
              <a:gd name="connsiteY711" fmla="*/ 323563 h 870871"/>
              <a:gd name="connsiteX712" fmla="*/ 66104 w 5567839"/>
              <a:gd name="connsiteY712" fmla="*/ 323563 h 870871"/>
              <a:gd name="connsiteX713" fmla="*/ 161830 w 5567839"/>
              <a:gd name="connsiteY713" fmla="*/ 404526 h 870871"/>
              <a:gd name="connsiteX714" fmla="*/ 241649 w 5567839"/>
              <a:gd name="connsiteY714" fmla="*/ 347376 h 870871"/>
              <a:gd name="connsiteX715" fmla="*/ 210503 w 5567839"/>
              <a:gd name="connsiteY715" fmla="*/ 300894 h 870871"/>
              <a:gd name="connsiteX716" fmla="*/ 97917 w 5567839"/>
              <a:gd name="connsiteY716" fmla="*/ 269652 h 870871"/>
              <a:gd name="connsiteX717" fmla="*/ 14383 w 5567839"/>
              <a:gd name="connsiteY717" fmla="*/ 173926 h 870871"/>
              <a:gd name="connsiteX718" fmla="*/ 152400 w 5567839"/>
              <a:gd name="connsiteY718" fmla="*/ 62864 h 870871"/>
              <a:gd name="connsiteX719" fmla="*/ 5299520 w 5567839"/>
              <a:gd name="connsiteY719" fmla="*/ 0 h 870871"/>
              <a:gd name="connsiteX720" fmla="*/ 5567839 w 5567839"/>
              <a:gd name="connsiteY720" fmla="*/ 268034 h 870871"/>
              <a:gd name="connsiteX721" fmla="*/ 5567649 w 5567839"/>
              <a:gd name="connsiteY721" fmla="*/ 268129 h 870871"/>
              <a:gd name="connsiteX722" fmla="*/ 5299520 w 5567839"/>
              <a:gd name="connsiteY722" fmla="*/ 536258 h 870871"/>
              <a:gd name="connsiteX723" fmla="*/ 5031391 w 5567839"/>
              <a:gd name="connsiteY723" fmla="*/ 268129 h 870871"/>
              <a:gd name="connsiteX724" fmla="*/ 5299520 w 5567839"/>
              <a:gd name="connsiteY724" fmla="*/ 0 h 8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5567839" h="870871">
                <a:moveTo>
                  <a:pt x="1399508" y="762095"/>
                </a:moveTo>
                <a:cubicBezTo>
                  <a:pt x="1391698" y="767810"/>
                  <a:pt x="1376458" y="768000"/>
                  <a:pt x="1363028" y="770382"/>
                </a:cubicBezTo>
                <a:cubicBezTo>
                  <a:pt x="1349693" y="772763"/>
                  <a:pt x="1338358" y="777525"/>
                  <a:pt x="1338358" y="792480"/>
                </a:cubicBezTo>
                <a:cubicBezTo>
                  <a:pt x="1338358" y="805719"/>
                  <a:pt x="1349788" y="810482"/>
                  <a:pt x="1362075" y="810482"/>
                </a:cubicBezTo>
                <a:cubicBezTo>
                  <a:pt x="1388650" y="810482"/>
                  <a:pt x="1399508" y="793909"/>
                  <a:pt x="1399508" y="782764"/>
                </a:cubicBezTo>
                <a:close/>
                <a:moveTo>
                  <a:pt x="2446307" y="758571"/>
                </a:moveTo>
                <a:cubicBezTo>
                  <a:pt x="2444402" y="762095"/>
                  <a:pt x="2437734" y="763333"/>
                  <a:pt x="2433734" y="764000"/>
                </a:cubicBezTo>
                <a:cubicBezTo>
                  <a:pt x="2408397" y="768477"/>
                  <a:pt x="2376774" y="768287"/>
                  <a:pt x="2376774" y="792194"/>
                </a:cubicBezTo>
                <a:cubicBezTo>
                  <a:pt x="2376774" y="807148"/>
                  <a:pt x="2390014" y="816388"/>
                  <a:pt x="2404016" y="816388"/>
                </a:cubicBezTo>
                <a:cubicBezTo>
                  <a:pt x="2426780" y="816388"/>
                  <a:pt x="2446973" y="801910"/>
                  <a:pt x="2446688" y="778002"/>
                </a:cubicBezTo>
                <a:lnTo>
                  <a:pt x="2446688" y="758571"/>
                </a:lnTo>
                <a:close/>
                <a:moveTo>
                  <a:pt x="213932" y="758571"/>
                </a:moveTo>
                <a:cubicBezTo>
                  <a:pt x="212027" y="762095"/>
                  <a:pt x="205359" y="763333"/>
                  <a:pt x="201359" y="764000"/>
                </a:cubicBezTo>
                <a:cubicBezTo>
                  <a:pt x="176022" y="768477"/>
                  <a:pt x="144399" y="768287"/>
                  <a:pt x="144399" y="792194"/>
                </a:cubicBezTo>
                <a:cubicBezTo>
                  <a:pt x="144399" y="807148"/>
                  <a:pt x="157639" y="816388"/>
                  <a:pt x="171641" y="816388"/>
                </a:cubicBezTo>
                <a:cubicBezTo>
                  <a:pt x="194405" y="816388"/>
                  <a:pt x="214599" y="801910"/>
                  <a:pt x="214313" y="778002"/>
                </a:cubicBezTo>
                <a:lnTo>
                  <a:pt x="214313" y="758571"/>
                </a:lnTo>
                <a:close/>
                <a:moveTo>
                  <a:pt x="1834801" y="717709"/>
                </a:moveTo>
                <a:cubicBezTo>
                  <a:pt x="1813655" y="717709"/>
                  <a:pt x="1801082" y="733615"/>
                  <a:pt x="1799654" y="752380"/>
                </a:cubicBezTo>
                <a:lnTo>
                  <a:pt x="1870139" y="752380"/>
                </a:lnTo>
                <a:cubicBezTo>
                  <a:pt x="1869186" y="733139"/>
                  <a:pt x="1854708" y="717709"/>
                  <a:pt x="1834801" y="717709"/>
                </a:cubicBezTo>
                <a:close/>
                <a:moveTo>
                  <a:pt x="2676906" y="712089"/>
                </a:moveTo>
                <a:cubicBezTo>
                  <a:pt x="2652713" y="712089"/>
                  <a:pt x="2638997" y="733425"/>
                  <a:pt x="2636615" y="755713"/>
                </a:cubicBezTo>
                <a:lnTo>
                  <a:pt x="2715768" y="755713"/>
                </a:lnTo>
                <a:cubicBezTo>
                  <a:pt x="2715006" y="733139"/>
                  <a:pt x="2701100" y="712089"/>
                  <a:pt x="2676906" y="712089"/>
                </a:cubicBezTo>
                <a:close/>
                <a:moveTo>
                  <a:pt x="976123" y="712089"/>
                </a:moveTo>
                <a:cubicBezTo>
                  <a:pt x="951930" y="712089"/>
                  <a:pt x="938213" y="733425"/>
                  <a:pt x="935832" y="755713"/>
                </a:cubicBezTo>
                <a:lnTo>
                  <a:pt x="1014985" y="755713"/>
                </a:lnTo>
                <a:cubicBezTo>
                  <a:pt x="1014318" y="733139"/>
                  <a:pt x="1000316" y="712089"/>
                  <a:pt x="976123" y="712089"/>
                </a:cubicBezTo>
                <a:close/>
                <a:moveTo>
                  <a:pt x="521875" y="712089"/>
                </a:moveTo>
                <a:cubicBezTo>
                  <a:pt x="493110" y="712089"/>
                  <a:pt x="478917" y="738187"/>
                  <a:pt x="478917" y="764286"/>
                </a:cubicBezTo>
                <a:cubicBezTo>
                  <a:pt x="478917" y="790385"/>
                  <a:pt x="493110" y="816483"/>
                  <a:pt x="521875" y="816483"/>
                </a:cubicBezTo>
                <a:cubicBezTo>
                  <a:pt x="550641" y="816483"/>
                  <a:pt x="564833" y="790385"/>
                  <a:pt x="564833" y="764286"/>
                </a:cubicBezTo>
                <a:cubicBezTo>
                  <a:pt x="564833" y="738187"/>
                  <a:pt x="550641" y="712089"/>
                  <a:pt x="521875" y="712089"/>
                </a:cubicBezTo>
                <a:close/>
                <a:moveTo>
                  <a:pt x="57912" y="712089"/>
                </a:moveTo>
                <a:cubicBezTo>
                  <a:pt x="24955" y="712089"/>
                  <a:pt x="14954" y="736473"/>
                  <a:pt x="14954" y="764286"/>
                </a:cubicBezTo>
                <a:cubicBezTo>
                  <a:pt x="14954" y="789622"/>
                  <a:pt x="26099" y="816483"/>
                  <a:pt x="57912" y="816483"/>
                </a:cubicBezTo>
                <a:cubicBezTo>
                  <a:pt x="86392" y="816483"/>
                  <a:pt x="98012" y="789718"/>
                  <a:pt x="98012" y="764286"/>
                </a:cubicBezTo>
                <a:cubicBezTo>
                  <a:pt x="98012" y="738854"/>
                  <a:pt x="86392" y="712089"/>
                  <a:pt x="57912" y="712089"/>
                </a:cubicBezTo>
                <a:close/>
                <a:moveTo>
                  <a:pt x="2541461" y="711993"/>
                </a:moveTo>
                <a:cubicBezTo>
                  <a:pt x="2512982" y="711993"/>
                  <a:pt x="2501361" y="738758"/>
                  <a:pt x="2501361" y="764190"/>
                </a:cubicBezTo>
                <a:cubicBezTo>
                  <a:pt x="2501361" y="789622"/>
                  <a:pt x="2512982" y="816387"/>
                  <a:pt x="2541461" y="816387"/>
                </a:cubicBezTo>
                <a:cubicBezTo>
                  <a:pt x="2573275" y="816387"/>
                  <a:pt x="2584419" y="789622"/>
                  <a:pt x="2584419" y="764190"/>
                </a:cubicBezTo>
                <a:cubicBezTo>
                  <a:pt x="2584419" y="738758"/>
                  <a:pt x="2573275" y="711993"/>
                  <a:pt x="2541461" y="711993"/>
                </a:cubicBezTo>
                <a:close/>
                <a:moveTo>
                  <a:pt x="3308890" y="703040"/>
                </a:moveTo>
                <a:lnTo>
                  <a:pt x="3323844" y="703040"/>
                </a:lnTo>
                <a:lnTo>
                  <a:pt x="3323844" y="782764"/>
                </a:lnTo>
                <a:cubicBezTo>
                  <a:pt x="3324511" y="804862"/>
                  <a:pt x="3332893" y="816483"/>
                  <a:pt x="3356610" y="816483"/>
                </a:cubicBezTo>
                <a:cubicBezTo>
                  <a:pt x="3382232" y="816483"/>
                  <a:pt x="3393377" y="792289"/>
                  <a:pt x="3393377" y="767334"/>
                </a:cubicBezTo>
                <a:lnTo>
                  <a:pt x="3393377" y="703040"/>
                </a:lnTo>
                <a:lnTo>
                  <a:pt x="3408331" y="703040"/>
                </a:lnTo>
                <a:lnTo>
                  <a:pt x="3408331" y="825436"/>
                </a:lnTo>
                <a:lnTo>
                  <a:pt x="3408236" y="825436"/>
                </a:lnTo>
                <a:lnTo>
                  <a:pt x="3394520" y="825436"/>
                </a:lnTo>
                <a:lnTo>
                  <a:pt x="3394520" y="803338"/>
                </a:lnTo>
                <a:lnTo>
                  <a:pt x="3394043" y="803338"/>
                </a:lnTo>
                <a:cubicBezTo>
                  <a:pt x="3386233" y="819721"/>
                  <a:pt x="3370136" y="828961"/>
                  <a:pt x="3351848" y="828961"/>
                </a:cubicBezTo>
                <a:cubicBezTo>
                  <a:pt x="3320987" y="828961"/>
                  <a:pt x="3308890" y="810958"/>
                  <a:pt x="3308890" y="782479"/>
                </a:cubicBezTo>
                <a:close/>
                <a:moveTo>
                  <a:pt x="2934653" y="703040"/>
                </a:moveTo>
                <a:lnTo>
                  <a:pt x="2934748" y="703040"/>
                </a:lnTo>
                <a:lnTo>
                  <a:pt x="2950655" y="703040"/>
                </a:lnTo>
                <a:lnTo>
                  <a:pt x="2990946" y="807434"/>
                </a:lnTo>
                <a:lnTo>
                  <a:pt x="3028665" y="703040"/>
                </a:lnTo>
                <a:lnTo>
                  <a:pt x="3043619" y="703040"/>
                </a:lnTo>
                <a:lnTo>
                  <a:pt x="2990469" y="844201"/>
                </a:lnTo>
                <a:cubicBezTo>
                  <a:pt x="2981897" y="864870"/>
                  <a:pt x="2976944" y="870775"/>
                  <a:pt x="2958180" y="870775"/>
                </a:cubicBezTo>
                <a:cubicBezTo>
                  <a:pt x="2952274" y="870490"/>
                  <a:pt x="2949131" y="870490"/>
                  <a:pt x="2946750" y="869632"/>
                </a:cubicBezTo>
                <a:lnTo>
                  <a:pt x="2946750" y="857059"/>
                </a:lnTo>
                <a:cubicBezTo>
                  <a:pt x="2950274" y="857821"/>
                  <a:pt x="2953608" y="858202"/>
                  <a:pt x="2956941" y="858202"/>
                </a:cubicBezTo>
                <a:cubicBezTo>
                  <a:pt x="2970181" y="858202"/>
                  <a:pt x="2973324" y="850392"/>
                  <a:pt x="2978277" y="838962"/>
                </a:cubicBezTo>
                <a:lnTo>
                  <a:pt x="2983516" y="824960"/>
                </a:lnTo>
                <a:close/>
                <a:moveTo>
                  <a:pt x="3294889" y="701325"/>
                </a:moveTo>
                <a:lnTo>
                  <a:pt x="3294889" y="716280"/>
                </a:lnTo>
                <a:cubicBezTo>
                  <a:pt x="3267838" y="714851"/>
                  <a:pt x="3249359" y="734758"/>
                  <a:pt x="3249359" y="760190"/>
                </a:cubicBezTo>
                <a:lnTo>
                  <a:pt x="3249359" y="825436"/>
                </a:lnTo>
                <a:lnTo>
                  <a:pt x="3234405" y="825436"/>
                </a:lnTo>
                <a:lnTo>
                  <a:pt x="3234405" y="703040"/>
                </a:lnTo>
                <a:lnTo>
                  <a:pt x="3248121" y="703040"/>
                </a:lnTo>
                <a:lnTo>
                  <a:pt x="3248121" y="731710"/>
                </a:lnTo>
                <a:lnTo>
                  <a:pt x="3248597" y="731710"/>
                </a:lnTo>
                <a:cubicBezTo>
                  <a:pt x="3256217" y="711993"/>
                  <a:pt x="3272791" y="700373"/>
                  <a:pt x="3294889" y="701325"/>
                </a:cubicBezTo>
                <a:close/>
                <a:moveTo>
                  <a:pt x="319755" y="701325"/>
                </a:moveTo>
                <a:lnTo>
                  <a:pt x="319755" y="716280"/>
                </a:lnTo>
                <a:cubicBezTo>
                  <a:pt x="292704" y="714851"/>
                  <a:pt x="274225" y="734758"/>
                  <a:pt x="274225" y="760190"/>
                </a:cubicBezTo>
                <a:lnTo>
                  <a:pt x="274225" y="825436"/>
                </a:lnTo>
                <a:lnTo>
                  <a:pt x="259271" y="825436"/>
                </a:lnTo>
                <a:lnTo>
                  <a:pt x="259271" y="703040"/>
                </a:lnTo>
                <a:lnTo>
                  <a:pt x="272987" y="703040"/>
                </a:lnTo>
                <a:lnTo>
                  <a:pt x="272987" y="731710"/>
                </a:lnTo>
                <a:lnTo>
                  <a:pt x="273463" y="731710"/>
                </a:lnTo>
                <a:cubicBezTo>
                  <a:pt x="281083" y="711993"/>
                  <a:pt x="297657" y="700373"/>
                  <a:pt x="319755" y="701325"/>
                </a:cubicBezTo>
                <a:close/>
                <a:moveTo>
                  <a:pt x="1576959" y="700087"/>
                </a:moveTo>
                <a:cubicBezTo>
                  <a:pt x="1604677" y="700087"/>
                  <a:pt x="1627061" y="713136"/>
                  <a:pt x="1629823" y="742283"/>
                </a:cubicBezTo>
                <a:lnTo>
                  <a:pt x="1608963" y="742283"/>
                </a:lnTo>
                <a:lnTo>
                  <a:pt x="1608963" y="742187"/>
                </a:lnTo>
                <a:cubicBezTo>
                  <a:pt x="1605915" y="726757"/>
                  <a:pt x="1595247" y="717804"/>
                  <a:pt x="1578578" y="717804"/>
                </a:cubicBezTo>
                <a:cubicBezTo>
                  <a:pt x="1549432" y="717804"/>
                  <a:pt x="1540383" y="740854"/>
                  <a:pt x="1540383" y="765714"/>
                </a:cubicBezTo>
                <a:cubicBezTo>
                  <a:pt x="1540383" y="788289"/>
                  <a:pt x="1550575" y="810577"/>
                  <a:pt x="1576197" y="810577"/>
                </a:cubicBezTo>
                <a:cubicBezTo>
                  <a:pt x="1595628" y="810577"/>
                  <a:pt x="1607249" y="799242"/>
                  <a:pt x="1609916" y="780668"/>
                </a:cubicBezTo>
                <a:lnTo>
                  <a:pt x="1630585" y="780668"/>
                </a:lnTo>
                <a:cubicBezTo>
                  <a:pt x="1626108" y="810577"/>
                  <a:pt x="1607344" y="828389"/>
                  <a:pt x="1576483" y="828389"/>
                </a:cubicBezTo>
                <a:cubicBezTo>
                  <a:pt x="1539050" y="828389"/>
                  <a:pt x="1519047" y="802290"/>
                  <a:pt x="1519047" y="765810"/>
                </a:cubicBezTo>
                <a:cubicBezTo>
                  <a:pt x="1519047" y="729329"/>
                  <a:pt x="1538002" y="700087"/>
                  <a:pt x="1576959" y="700087"/>
                </a:cubicBezTo>
                <a:close/>
                <a:moveTo>
                  <a:pt x="1836039" y="699992"/>
                </a:moveTo>
                <a:cubicBezTo>
                  <a:pt x="1879473" y="699992"/>
                  <a:pt x="1892713" y="740569"/>
                  <a:pt x="1891570" y="770191"/>
                </a:cubicBezTo>
                <a:lnTo>
                  <a:pt x="1799749" y="770191"/>
                </a:lnTo>
                <a:cubicBezTo>
                  <a:pt x="1799082" y="791527"/>
                  <a:pt x="1811179" y="810482"/>
                  <a:pt x="1837944" y="810482"/>
                </a:cubicBezTo>
                <a:cubicBezTo>
                  <a:pt x="1854518" y="810482"/>
                  <a:pt x="1866138" y="802386"/>
                  <a:pt x="1869758" y="786479"/>
                </a:cubicBezTo>
                <a:lnTo>
                  <a:pt x="1889665" y="786479"/>
                </a:lnTo>
                <a:lnTo>
                  <a:pt x="1889570" y="786574"/>
                </a:lnTo>
                <a:cubicBezTo>
                  <a:pt x="1884140" y="813625"/>
                  <a:pt x="1864614" y="828294"/>
                  <a:pt x="1837182" y="828294"/>
                </a:cubicBezTo>
                <a:cubicBezTo>
                  <a:pt x="1798034" y="828294"/>
                  <a:pt x="1779556" y="801243"/>
                  <a:pt x="1778413" y="763810"/>
                </a:cubicBezTo>
                <a:cubicBezTo>
                  <a:pt x="1778413" y="727043"/>
                  <a:pt x="1802606" y="699992"/>
                  <a:pt x="1836039" y="699992"/>
                </a:cubicBezTo>
                <a:close/>
                <a:moveTo>
                  <a:pt x="1514761" y="699992"/>
                </a:moveTo>
                <a:lnTo>
                  <a:pt x="1514761" y="721328"/>
                </a:lnTo>
                <a:cubicBezTo>
                  <a:pt x="1482281" y="721328"/>
                  <a:pt x="1470375" y="739806"/>
                  <a:pt x="1470375" y="770858"/>
                </a:cubicBezTo>
                <a:lnTo>
                  <a:pt x="1470375" y="825436"/>
                </a:lnTo>
                <a:lnTo>
                  <a:pt x="1450182" y="825436"/>
                </a:lnTo>
                <a:lnTo>
                  <a:pt x="1450182" y="702849"/>
                </a:lnTo>
                <a:lnTo>
                  <a:pt x="1450277" y="702849"/>
                </a:lnTo>
                <a:lnTo>
                  <a:pt x="1469232" y="702849"/>
                </a:lnTo>
                <a:lnTo>
                  <a:pt x="1469232" y="728662"/>
                </a:lnTo>
                <a:lnTo>
                  <a:pt x="1469708" y="728662"/>
                </a:lnTo>
                <a:cubicBezTo>
                  <a:pt x="1479424" y="708945"/>
                  <a:pt x="1492949" y="699230"/>
                  <a:pt x="1514761" y="699992"/>
                </a:cubicBezTo>
                <a:close/>
                <a:moveTo>
                  <a:pt x="1373696" y="699992"/>
                </a:moveTo>
                <a:cubicBezTo>
                  <a:pt x="1395794" y="699992"/>
                  <a:pt x="1419701" y="704945"/>
                  <a:pt x="1419701" y="733711"/>
                </a:cubicBezTo>
                <a:lnTo>
                  <a:pt x="1419701" y="796861"/>
                </a:lnTo>
                <a:cubicBezTo>
                  <a:pt x="1419701" y="806386"/>
                  <a:pt x="1419701" y="810577"/>
                  <a:pt x="1426083" y="810577"/>
                </a:cubicBezTo>
                <a:cubicBezTo>
                  <a:pt x="1427702" y="810577"/>
                  <a:pt x="1429607" y="810387"/>
                  <a:pt x="1432274" y="809434"/>
                </a:cubicBezTo>
                <a:lnTo>
                  <a:pt x="1432274" y="824960"/>
                </a:lnTo>
                <a:cubicBezTo>
                  <a:pt x="1428750" y="827056"/>
                  <a:pt x="1424178" y="828294"/>
                  <a:pt x="1417797" y="828294"/>
                </a:cubicBezTo>
                <a:cubicBezTo>
                  <a:pt x="1407319" y="828294"/>
                  <a:pt x="1400747" y="822579"/>
                  <a:pt x="1400747" y="809339"/>
                </a:cubicBezTo>
                <a:cubicBezTo>
                  <a:pt x="1389602" y="822388"/>
                  <a:pt x="1374648" y="828294"/>
                  <a:pt x="1357598" y="828294"/>
                </a:cubicBezTo>
                <a:cubicBezTo>
                  <a:pt x="1335310" y="828294"/>
                  <a:pt x="1317022" y="818293"/>
                  <a:pt x="1317022" y="793909"/>
                </a:cubicBezTo>
                <a:cubicBezTo>
                  <a:pt x="1317022" y="766191"/>
                  <a:pt x="1337691" y="760190"/>
                  <a:pt x="1358551" y="756190"/>
                </a:cubicBezTo>
                <a:cubicBezTo>
                  <a:pt x="1380839" y="751903"/>
                  <a:pt x="1399794" y="753332"/>
                  <a:pt x="1399794" y="738187"/>
                </a:cubicBezTo>
                <a:cubicBezTo>
                  <a:pt x="1399794" y="720661"/>
                  <a:pt x="1385316" y="717804"/>
                  <a:pt x="1372553" y="717804"/>
                </a:cubicBezTo>
                <a:cubicBezTo>
                  <a:pt x="1355503" y="717804"/>
                  <a:pt x="1342930" y="723043"/>
                  <a:pt x="1341977" y="741045"/>
                </a:cubicBezTo>
                <a:lnTo>
                  <a:pt x="1321785" y="741045"/>
                </a:lnTo>
                <a:cubicBezTo>
                  <a:pt x="1322927" y="710660"/>
                  <a:pt x="1346454" y="699992"/>
                  <a:pt x="1373696" y="699992"/>
                </a:cubicBezTo>
                <a:close/>
                <a:moveTo>
                  <a:pt x="1952911" y="699897"/>
                </a:moveTo>
                <a:cubicBezTo>
                  <a:pt x="1979962" y="699897"/>
                  <a:pt x="2001584" y="708469"/>
                  <a:pt x="2003203" y="738283"/>
                </a:cubicBezTo>
                <a:lnTo>
                  <a:pt x="1983010" y="738283"/>
                </a:lnTo>
                <a:cubicBezTo>
                  <a:pt x="1981581" y="722662"/>
                  <a:pt x="1967865" y="717613"/>
                  <a:pt x="1954530" y="717613"/>
                </a:cubicBezTo>
                <a:cubicBezTo>
                  <a:pt x="1942433" y="717613"/>
                  <a:pt x="1928432" y="720947"/>
                  <a:pt x="1928432" y="733235"/>
                </a:cubicBezTo>
                <a:cubicBezTo>
                  <a:pt x="1928432" y="747712"/>
                  <a:pt x="1949768" y="750094"/>
                  <a:pt x="1968532" y="754570"/>
                </a:cubicBezTo>
                <a:cubicBezTo>
                  <a:pt x="1988725" y="759047"/>
                  <a:pt x="2008632" y="765715"/>
                  <a:pt x="2008632" y="789432"/>
                </a:cubicBezTo>
                <a:cubicBezTo>
                  <a:pt x="2008632" y="818578"/>
                  <a:pt x="1981391" y="828103"/>
                  <a:pt x="1956435" y="828103"/>
                </a:cubicBezTo>
                <a:cubicBezTo>
                  <a:pt x="1928908" y="828103"/>
                  <a:pt x="1905667" y="816959"/>
                  <a:pt x="1904524" y="786574"/>
                </a:cubicBezTo>
                <a:lnTo>
                  <a:pt x="1924717" y="786574"/>
                </a:lnTo>
                <a:lnTo>
                  <a:pt x="1924717" y="786765"/>
                </a:lnTo>
                <a:cubicBezTo>
                  <a:pt x="1925384" y="804767"/>
                  <a:pt x="1941100" y="810482"/>
                  <a:pt x="1957674" y="810482"/>
                </a:cubicBezTo>
                <a:cubicBezTo>
                  <a:pt x="1970247" y="810482"/>
                  <a:pt x="1987296" y="807625"/>
                  <a:pt x="1987296" y="792194"/>
                </a:cubicBezTo>
                <a:cubicBezTo>
                  <a:pt x="1987296" y="776764"/>
                  <a:pt x="1967389" y="773906"/>
                  <a:pt x="1947196" y="769429"/>
                </a:cubicBezTo>
                <a:cubicBezTo>
                  <a:pt x="1927289" y="764953"/>
                  <a:pt x="1907096" y="758285"/>
                  <a:pt x="1907096" y="734758"/>
                </a:cubicBezTo>
                <a:cubicBezTo>
                  <a:pt x="1907096" y="710089"/>
                  <a:pt x="1931575" y="699897"/>
                  <a:pt x="1952911" y="699897"/>
                </a:cubicBezTo>
                <a:close/>
                <a:moveTo>
                  <a:pt x="3479959" y="699516"/>
                </a:moveTo>
                <a:cubicBezTo>
                  <a:pt x="3504343" y="699516"/>
                  <a:pt x="3523869" y="712375"/>
                  <a:pt x="3524822" y="738854"/>
                </a:cubicBezTo>
                <a:lnTo>
                  <a:pt x="3509867" y="738854"/>
                </a:lnTo>
                <a:lnTo>
                  <a:pt x="3509772" y="738854"/>
                </a:lnTo>
                <a:cubicBezTo>
                  <a:pt x="3509010" y="720376"/>
                  <a:pt x="3494818" y="712089"/>
                  <a:pt x="3477768" y="712089"/>
                </a:cubicBezTo>
                <a:cubicBezTo>
                  <a:pt x="3464529" y="712089"/>
                  <a:pt x="3448812" y="717328"/>
                  <a:pt x="3448812" y="733235"/>
                </a:cubicBezTo>
                <a:cubicBezTo>
                  <a:pt x="3448812" y="746569"/>
                  <a:pt x="3463957" y="751237"/>
                  <a:pt x="3474244" y="753904"/>
                </a:cubicBezTo>
                <a:lnTo>
                  <a:pt x="3494151" y="758381"/>
                </a:lnTo>
                <a:cubicBezTo>
                  <a:pt x="3511201" y="760952"/>
                  <a:pt x="3529013" y="770954"/>
                  <a:pt x="3529013" y="792289"/>
                </a:cubicBezTo>
                <a:cubicBezTo>
                  <a:pt x="3529013" y="818864"/>
                  <a:pt x="3502724" y="829056"/>
                  <a:pt x="3479959" y="829056"/>
                </a:cubicBezTo>
                <a:cubicBezTo>
                  <a:pt x="3451479" y="829056"/>
                  <a:pt x="3432048" y="815816"/>
                  <a:pt x="3429667" y="785908"/>
                </a:cubicBezTo>
                <a:lnTo>
                  <a:pt x="3444621" y="785908"/>
                </a:lnTo>
                <a:cubicBezTo>
                  <a:pt x="3445859" y="806101"/>
                  <a:pt x="3460718" y="816483"/>
                  <a:pt x="3480721" y="816483"/>
                </a:cubicBezTo>
                <a:cubicBezTo>
                  <a:pt x="3494723" y="816483"/>
                  <a:pt x="3514154" y="810292"/>
                  <a:pt x="3514154" y="793242"/>
                </a:cubicBezTo>
                <a:cubicBezTo>
                  <a:pt x="3514154" y="779050"/>
                  <a:pt x="3500914" y="774287"/>
                  <a:pt x="3487388" y="770954"/>
                </a:cubicBezTo>
                <a:lnTo>
                  <a:pt x="3468148" y="766667"/>
                </a:lnTo>
                <a:cubicBezTo>
                  <a:pt x="3448717" y="761429"/>
                  <a:pt x="3433953" y="754856"/>
                  <a:pt x="3433953" y="733901"/>
                </a:cubicBezTo>
                <a:cubicBezTo>
                  <a:pt x="3433953" y="709041"/>
                  <a:pt x="3458432" y="699516"/>
                  <a:pt x="3479959" y="699516"/>
                </a:cubicBezTo>
                <a:close/>
                <a:moveTo>
                  <a:pt x="2805494" y="699516"/>
                </a:moveTo>
                <a:cubicBezTo>
                  <a:pt x="2821591" y="699516"/>
                  <a:pt x="2836069" y="707326"/>
                  <a:pt x="2840546" y="723424"/>
                </a:cubicBezTo>
                <a:cubicBezTo>
                  <a:pt x="2847880" y="707326"/>
                  <a:pt x="2863310" y="699516"/>
                  <a:pt x="2879408" y="699516"/>
                </a:cubicBezTo>
                <a:cubicBezTo>
                  <a:pt x="2906173" y="699516"/>
                  <a:pt x="2919984" y="713518"/>
                  <a:pt x="2919984" y="742474"/>
                </a:cubicBezTo>
                <a:lnTo>
                  <a:pt x="2919984" y="825532"/>
                </a:lnTo>
                <a:lnTo>
                  <a:pt x="2905030" y="825532"/>
                </a:lnTo>
                <a:lnTo>
                  <a:pt x="2905030" y="743236"/>
                </a:lnTo>
                <a:cubicBezTo>
                  <a:pt x="2905030" y="723043"/>
                  <a:pt x="2897410" y="712184"/>
                  <a:pt x="2876074" y="712184"/>
                </a:cubicBezTo>
                <a:cubicBezTo>
                  <a:pt x="2850166" y="712184"/>
                  <a:pt x="2842832" y="733520"/>
                  <a:pt x="2842832" y="756285"/>
                </a:cubicBezTo>
                <a:lnTo>
                  <a:pt x="2842832" y="825532"/>
                </a:lnTo>
                <a:lnTo>
                  <a:pt x="2827878" y="825532"/>
                </a:lnTo>
                <a:lnTo>
                  <a:pt x="2827878" y="742474"/>
                </a:lnTo>
                <a:cubicBezTo>
                  <a:pt x="2828068" y="725900"/>
                  <a:pt x="2821210" y="712089"/>
                  <a:pt x="2802255" y="712089"/>
                </a:cubicBezTo>
                <a:cubicBezTo>
                  <a:pt x="2776442" y="712089"/>
                  <a:pt x="2765965" y="731520"/>
                  <a:pt x="2765774" y="757142"/>
                </a:cubicBezTo>
                <a:lnTo>
                  <a:pt x="2765774" y="825437"/>
                </a:lnTo>
                <a:lnTo>
                  <a:pt x="2750820" y="825437"/>
                </a:lnTo>
                <a:lnTo>
                  <a:pt x="2750820" y="703040"/>
                </a:lnTo>
                <a:lnTo>
                  <a:pt x="2750915" y="703040"/>
                </a:lnTo>
                <a:lnTo>
                  <a:pt x="2764631" y="703040"/>
                </a:lnTo>
                <a:lnTo>
                  <a:pt x="2764631" y="723710"/>
                </a:lnTo>
                <a:lnTo>
                  <a:pt x="2765393" y="723710"/>
                </a:lnTo>
                <a:cubicBezTo>
                  <a:pt x="2773204" y="709041"/>
                  <a:pt x="2786063" y="699516"/>
                  <a:pt x="2805494" y="699516"/>
                </a:cubicBezTo>
                <a:close/>
                <a:moveTo>
                  <a:pt x="2676811" y="699516"/>
                </a:moveTo>
                <a:cubicBezTo>
                  <a:pt x="2715673" y="699516"/>
                  <a:pt x="2731865" y="733901"/>
                  <a:pt x="2730627" y="768287"/>
                </a:cubicBezTo>
                <a:lnTo>
                  <a:pt x="2636520" y="768287"/>
                </a:lnTo>
                <a:cubicBezTo>
                  <a:pt x="2636711" y="790099"/>
                  <a:pt x="2648141" y="816483"/>
                  <a:pt x="2676811" y="816483"/>
                </a:cubicBezTo>
                <a:cubicBezTo>
                  <a:pt x="2698623" y="816483"/>
                  <a:pt x="2710529" y="803624"/>
                  <a:pt x="2715197" y="785146"/>
                </a:cubicBezTo>
                <a:lnTo>
                  <a:pt x="2730151" y="785146"/>
                </a:lnTo>
                <a:cubicBezTo>
                  <a:pt x="2723769" y="812863"/>
                  <a:pt x="2707577" y="829056"/>
                  <a:pt x="2676811" y="829056"/>
                </a:cubicBezTo>
                <a:cubicBezTo>
                  <a:pt x="2637949" y="829056"/>
                  <a:pt x="2621566" y="799147"/>
                  <a:pt x="2621566" y="764286"/>
                </a:cubicBezTo>
                <a:cubicBezTo>
                  <a:pt x="2621566" y="731996"/>
                  <a:pt x="2637949" y="699516"/>
                  <a:pt x="2676811" y="699516"/>
                </a:cubicBezTo>
                <a:close/>
                <a:moveTo>
                  <a:pt x="2416589" y="699516"/>
                </a:moveTo>
                <a:cubicBezTo>
                  <a:pt x="2438210" y="699516"/>
                  <a:pt x="2461642" y="706183"/>
                  <a:pt x="2461642" y="738949"/>
                </a:cubicBezTo>
                <a:lnTo>
                  <a:pt x="2461642" y="803910"/>
                </a:lnTo>
                <a:cubicBezTo>
                  <a:pt x="2461642" y="809625"/>
                  <a:pt x="2464499" y="812959"/>
                  <a:pt x="2470405" y="812959"/>
                </a:cubicBezTo>
                <a:cubicBezTo>
                  <a:pt x="2472024" y="812959"/>
                  <a:pt x="2473929" y="812483"/>
                  <a:pt x="2475167" y="812006"/>
                </a:cubicBezTo>
                <a:lnTo>
                  <a:pt x="2475167" y="824579"/>
                </a:lnTo>
                <a:cubicBezTo>
                  <a:pt x="2471834" y="825246"/>
                  <a:pt x="2469453" y="825532"/>
                  <a:pt x="2465452" y="825532"/>
                </a:cubicBezTo>
                <a:cubicBezTo>
                  <a:pt x="2450307" y="825532"/>
                  <a:pt x="2447926" y="816959"/>
                  <a:pt x="2447926" y="804196"/>
                </a:cubicBezTo>
                <a:lnTo>
                  <a:pt x="2447450" y="804196"/>
                </a:lnTo>
                <a:cubicBezTo>
                  <a:pt x="2436972" y="820102"/>
                  <a:pt x="2426304" y="829151"/>
                  <a:pt x="2402873" y="829151"/>
                </a:cubicBezTo>
                <a:cubicBezTo>
                  <a:pt x="2379441" y="829151"/>
                  <a:pt x="2361820" y="818007"/>
                  <a:pt x="2361820" y="793337"/>
                </a:cubicBezTo>
                <a:cubicBezTo>
                  <a:pt x="2361820" y="758952"/>
                  <a:pt x="2395253" y="757809"/>
                  <a:pt x="2427542" y="753999"/>
                </a:cubicBezTo>
                <a:cubicBezTo>
                  <a:pt x="2439925" y="752570"/>
                  <a:pt x="2446783" y="750951"/>
                  <a:pt x="2446783" y="737425"/>
                </a:cubicBezTo>
                <a:cubicBezTo>
                  <a:pt x="2446783" y="717233"/>
                  <a:pt x="2432305" y="712279"/>
                  <a:pt x="2414779" y="712279"/>
                </a:cubicBezTo>
                <a:cubicBezTo>
                  <a:pt x="2396300" y="712279"/>
                  <a:pt x="2382489" y="720852"/>
                  <a:pt x="2382013" y="740759"/>
                </a:cubicBezTo>
                <a:lnTo>
                  <a:pt x="2367059" y="740759"/>
                </a:lnTo>
                <a:lnTo>
                  <a:pt x="2367059" y="740569"/>
                </a:lnTo>
                <a:cubicBezTo>
                  <a:pt x="2368487" y="711898"/>
                  <a:pt x="2388680" y="699516"/>
                  <a:pt x="2416589" y="699516"/>
                </a:cubicBezTo>
                <a:close/>
                <a:moveTo>
                  <a:pt x="976123" y="699516"/>
                </a:moveTo>
                <a:cubicBezTo>
                  <a:pt x="1014985" y="699516"/>
                  <a:pt x="1031178" y="733901"/>
                  <a:pt x="1029939" y="768287"/>
                </a:cubicBezTo>
                <a:lnTo>
                  <a:pt x="935737" y="768287"/>
                </a:lnTo>
                <a:cubicBezTo>
                  <a:pt x="935928" y="790099"/>
                  <a:pt x="947357" y="816483"/>
                  <a:pt x="976028" y="816483"/>
                </a:cubicBezTo>
                <a:cubicBezTo>
                  <a:pt x="997840" y="816483"/>
                  <a:pt x="1009746" y="803624"/>
                  <a:pt x="1014509" y="785146"/>
                </a:cubicBezTo>
                <a:lnTo>
                  <a:pt x="1029463" y="785146"/>
                </a:lnTo>
                <a:cubicBezTo>
                  <a:pt x="1023081" y="812863"/>
                  <a:pt x="1006889" y="829056"/>
                  <a:pt x="976123" y="829056"/>
                </a:cubicBezTo>
                <a:cubicBezTo>
                  <a:pt x="937261" y="829056"/>
                  <a:pt x="920878" y="799147"/>
                  <a:pt x="920878" y="764286"/>
                </a:cubicBezTo>
                <a:cubicBezTo>
                  <a:pt x="920878" y="731996"/>
                  <a:pt x="937261" y="699516"/>
                  <a:pt x="976123" y="699516"/>
                </a:cubicBezTo>
                <a:close/>
                <a:moveTo>
                  <a:pt x="521780" y="699516"/>
                </a:moveTo>
                <a:cubicBezTo>
                  <a:pt x="559309" y="699516"/>
                  <a:pt x="579692" y="729139"/>
                  <a:pt x="579692" y="764286"/>
                </a:cubicBezTo>
                <a:cubicBezTo>
                  <a:pt x="579692" y="799433"/>
                  <a:pt x="559309" y="829056"/>
                  <a:pt x="521780" y="829056"/>
                </a:cubicBezTo>
                <a:cubicBezTo>
                  <a:pt x="484251" y="829056"/>
                  <a:pt x="463868" y="799433"/>
                  <a:pt x="463868" y="764286"/>
                </a:cubicBezTo>
                <a:cubicBezTo>
                  <a:pt x="463868" y="729139"/>
                  <a:pt x="484251" y="699516"/>
                  <a:pt x="521780" y="699516"/>
                </a:cubicBezTo>
                <a:close/>
                <a:moveTo>
                  <a:pt x="184214" y="699516"/>
                </a:moveTo>
                <a:cubicBezTo>
                  <a:pt x="205836" y="699516"/>
                  <a:pt x="229267" y="706183"/>
                  <a:pt x="229267" y="738949"/>
                </a:cubicBezTo>
                <a:lnTo>
                  <a:pt x="229267" y="803910"/>
                </a:lnTo>
                <a:cubicBezTo>
                  <a:pt x="229267" y="809625"/>
                  <a:pt x="232125" y="812959"/>
                  <a:pt x="238030" y="812959"/>
                </a:cubicBezTo>
                <a:cubicBezTo>
                  <a:pt x="239649" y="812959"/>
                  <a:pt x="241554" y="812483"/>
                  <a:pt x="242793" y="812006"/>
                </a:cubicBezTo>
                <a:lnTo>
                  <a:pt x="242793" y="824579"/>
                </a:lnTo>
                <a:cubicBezTo>
                  <a:pt x="239459" y="825246"/>
                  <a:pt x="237077" y="825532"/>
                  <a:pt x="233077" y="825532"/>
                </a:cubicBezTo>
                <a:cubicBezTo>
                  <a:pt x="217932" y="825532"/>
                  <a:pt x="215551" y="816959"/>
                  <a:pt x="215551" y="804196"/>
                </a:cubicBezTo>
                <a:lnTo>
                  <a:pt x="215075" y="804196"/>
                </a:lnTo>
                <a:cubicBezTo>
                  <a:pt x="204597" y="820102"/>
                  <a:pt x="193929" y="829151"/>
                  <a:pt x="170498" y="829151"/>
                </a:cubicBezTo>
                <a:cubicBezTo>
                  <a:pt x="147066" y="829151"/>
                  <a:pt x="129445" y="818007"/>
                  <a:pt x="129445" y="793337"/>
                </a:cubicBezTo>
                <a:cubicBezTo>
                  <a:pt x="129445" y="758952"/>
                  <a:pt x="162878" y="757809"/>
                  <a:pt x="195168" y="753999"/>
                </a:cubicBezTo>
                <a:cubicBezTo>
                  <a:pt x="207550" y="752570"/>
                  <a:pt x="214408" y="750951"/>
                  <a:pt x="214408" y="737425"/>
                </a:cubicBezTo>
                <a:cubicBezTo>
                  <a:pt x="214408" y="717233"/>
                  <a:pt x="199930" y="712279"/>
                  <a:pt x="182404" y="712279"/>
                </a:cubicBezTo>
                <a:cubicBezTo>
                  <a:pt x="163925" y="712279"/>
                  <a:pt x="150114" y="720852"/>
                  <a:pt x="149638" y="740759"/>
                </a:cubicBezTo>
                <a:lnTo>
                  <a:pt x="134684" y="740759"/>
                </a:lnTo>
                <a:lnTo>
                  <a:pt x="134684" y="740569"/>
                </a:lnTo>
                <a:cubicBezTo>
                  <a:pt x="136112" y="711898"/>
                  <a:pt x="156305" y="699516"/>
                  <a:pt x="184214" y="699516"/>
                </a:cubicBezTo>
                <a:close/>
                <a:moveTo>
                  <a:pt x="57817" y="699516"/>
                </a:moveTo>
                <a:cubicBezTo>
                  <a:pt x="95059" y="699516"/>
                  <a:pt x="112871" y="729615"/>
                  <a:pt x="112871" y="764286"/>
                </a:cubicBezTo>
                <a:cubicBezTo>
                  <a:pt x="112871" y="798957"/>
                  <a:pt x="95059" y="829056"/>
                  <a:pt x="57817" y="829056"/>
                </a:cubicBezTo>
                <a:cubicBezTo>
                  <a:pt x="39529" y="829056"/>
                  <a:pt x="21717" y="819817"/>
                  <a:pt x="15335" y="802291"/>
                </a:cubicBezTo>
                <a:lnTo>
                  <a:pt x="14859" y="802291"/>
                </a:lnTo>
                <a:lnTo>
                  <a:pt x="14859" y="870871"/>
                </a:lnTo>
                <a:lnTo>
                  <a:pt x="0" y="870871"/>
                </a:lnTo>
                <a:lnTo>
                  <a:pt x="0" y="703135"/>
                </a:lnTo>
                <a:lnTo>
                  <a:pt x="0" y="703040"/>
                </a:lnTo>
                <a:lnTo>
                  <a:pt x="13716" y="703040"/>
                </a:lnTo>
                <a:lnTo>
                  <a:pt x="13716" y="726281"/>
                </a:lnTo>
                <a:lnTo>
                  <a:pt x="14192" y="726281"/>
                </a:lnTo>
                <a:cubicBezTo>
                  <a:pt x="21050" y="709708"/>
                  <a:pt x="38100" y="699516"/>
                  <a:pt x="57817" y="699516"/>
                </a:cubicBezTo>
                <a:close/>
                <a:moveTo>
                  <a:pt x="2297145" y="699420"/>
                </a:moveTo>
                <a:cubicBezTo>
                  <a:pt x="2323244" y="699420"/>
                  <a:pt x="2343437" y="713422"/>
                  <a:pt x="2346675" y="741425"/>
                </a:cubicBezTo>
                <a:lnTo>
                  <a:pt x="2331721" y="741425"/>
                </a:lnTo>
                <a:cubicBezTo>
                  <a:pt x="2327720" y="723137"/>
                  <a:pt x="2316576" y="711993"/>
                  <a:pt x="2297050" y="711993"/>
                </a:cubicBezTo>
                <a:cubicBezTo>
                  <a:pt x="2268379" y="711993"/>
                  <a:pt x="2254092" y="738091"/>
                  <a:pt x="2254092" y="764190"/>
                </a:cubicBezTo>
                <a:cubicBezTo>
                  <a:pt x="2254092" y="790289"/>
                  <a:pt x="2268284" y="816387"/>
                  <a:pt x="2297050" y="816387"/>
                </a:cubicBezTo>
                <a:cubicBezTo>
                  <a:pt x="2315528" y="816387"/>
                  <a:pt x="2330768" y="801909"/>
                  <a:pt x="2332673" y="781526"/>
                </a:cubicBezTo>
                <a:lnTo>
                  <a:pt x="2347628" y="781526"/>
                </a:lnTo>
                <a:cubicBezTo>
                  <a:pt x="2343627" y="810958"/>
                  <a:pt x="2324387" y="828960"/>
                  <a:pt x="2297145" y="828960"/>
                </a:cubicBezTo>
                <a:cubicBezTo>
                  <a:pt x="2259712" y="828960"/>
                  <a:pt x="2239233" y="799337"/>
                  <a:pt x="2239233" y="764190"/>
                </a:cubicBezTo>
                <a:cubicBezTo>
                  <a:pt x="2239233" y="729043"/>
                  <a:pt x="2259616" y="699420"/>
                  <a:pt x="2297145" y="699420"/>
                </a:cubicBezTo>
                <a:close/>
                <a:moveTo>
                  <a:pt x="2156651" y="672274"/>
                </a:moveTo>
                <a:lnTo>
                  <a:pt x="2122742" y="759046"/>
                </a:lnTo>
                <a:lnTo>
                  <a:pt x="2189417" y="759046"/>
                </a:lnTo>
                <a:close/>
                <a:moveTo>
                  <a:pt x="3559398" y="666273"/>
                </a:moveTo>
                <a:lnTo>
                  <a:pt x="3574352" y="666273"/>
                </a:lnTo>
                <a:lnTo>
                  <a:pt x="3574352" y="703040"/>
                </a:lnTo>
                <a:lnTo>
                  <a:pt x="3599212" y="703040"/>
                </a:lnTo>
                <a:lnTo>
                  <a:pt x="3599212" y="715613"/>
                </a:lnTo>
                <a:lnTo>
                  <a:pt x="3574352" y="715613"/>
                </a:lnTo>
                <a:lnTo>
                  <a:pt x="3574352" y="798194"/>
                </a:lnTo>
                <a:cubicBezTo>
                  <a:pt x="3574352" y="807910"/>
                  <a:pt x="3575781" y="813625"/>
                  <a:pt x="3586449" y="814292"/>
                </a:cubicBezTo>
                <a:cubicBezTo>
                  <a:pt x="3590735" y="814292"/>
                  <a:pt x="3595021" y="814101"/>
                  <a:pt x="3599308" y="813625"/>
                </a:cubicBezTo>
                <a:lnTo>
                  <a:pt x="3599308" y="826388"/>
                </a:lnTo>
                <a:cubicBezTo>
                  <a:pt x="3594831" y="826388"/>
                  <a:pt x="3590545" y="826865"/>
                  <a:pt x="3585973" y="826865"/>
                </a:cubicBezTo>
                <a:cubicBezTo>
                  <a:pt x="3566066" y="826865"/>
                  <a:pt x="3559208" y="820197"/>
                  <a:pt x="3559398" y="799337"/>
                </a:cubicBezTo>
                <a:lnTo>
                  <a:pt x="3559398" y="715613"/>
                </a:lnTo>
                <a:lnTo>
                  <a:pt x="3538062" y="715613"/>
                </a:lnTo>
                <a:lnTo>
                  <a:pt x="3538062" y="703040"/>
                </a:lnTo>
                <a:lnTo>
                  <a:pt x="3559398" y="703040"/>
                </a:lnTo>
                <a:close/>
                <a:moveTo>
                  <a:pt x="738188" y="666273"/>
                </a:moveTo>
                <a:lnTo>
                  <a:pt x="753142" y="666273"/>
                </a:lnTo>
                <a:lnTo>
                  <a:pt x="753142" y="703040"/>
                </a:lnTo>
                <a:lnTo>
                  <a:pt x="778002" y="703040"/>
                </a:lnTo>
                <a:lnTo>
                  <a:pt x="778002" y="715613"/>
                </a:lnTo>
                <a:lnTo>
                  <a:pt x="753142" y="715613"/>
                </a:lnTo>
                <a:lnTo>
                  <a:pt x="753142" y="798194"/>
                </a:lnTo>
                <a:cubicBezTo>
                  <a:pt x="753142" y="807910"/>
                  <a:pt x="754571" y="813625"/>
                  <a:pt x="765239" y="814292"/>
                </a:cubicBezTo>
                <a:cubicBezTo>
                  <a:pt x="769525" y="814292"/>
                  <a:pt x="773811" y="814101"/>
                  <a:pt x="778098" y="813625"/>
                </a:cubicBezTo>
                <a:lnTo>
                  <a:pt x="778098" y="826388"/>
                </a:lnTo>
                <a:cubicBezTo>
                  <a:pt x="773621" y="826388"/>
                  <a:pt x="769335" y="826865"/>
                  <a:pt x="764763" y="826865"/>
                </a:cubicBezTo>
                <a:cubicBezTo>
                  <a:pt x="744855" y="826865"/>
                  <a:pt x="737998" y="820197"/>
                  <a:pt x="738188" y="799337"/>
                </a:cubicBezTo>
                <a:lnTo>
                  <a:pt x="738188" y="715613"/>
                </a:lnTo>
                <a:lnTo>
                  <a:pt x="716852" y="715613"/>
                </a:lnTo>
                <a:lnTo>
                  <a:pt x="716852" y="703040"/>
                </a:lnTo>
                <a:lnTo>
                  <a:pt x="738188" y="703040"/>
                </a:lnTo>
                <a:close/>
                <a:moveTo>
                  <a:pt x="342710" y="666273"/>
                </a:moveTo>
                <a:lnTo>
                  <a:pt x="357664" y="666273"/>
                </a:lnTo>
                <a:lnTo>
                  <a:pt x="357664" y="703040"/>
                </a:lnTo>
                <a:lnTo>
                  <a:pt x="382524" y="703040"/>
                </a:lnTo>
                <a:lnTo>
                  <a:pt x="382524" y="715613"/>
                </a:lnTo>
                <a:lnTo>
                  <a:pt x="357664" y="715613"/>
                </a:lnTo>
                <a:lnTo>
                  <a:pt x="357664" y="798194"/>
                </a:lnTo>
                <a:cubicBezTo>
                  <a:pt x="357664" y="807910"/>
                  <a:pt x="359093" y="813625"/>
                  <a:pt x="369761" y="814292"/>
                </a:cubicBezTo>
                <a:cubicBezTo>
                  <a:pt x="374047" y="814292"/>
                  <a:pt x="378333" y="814101"/>
                  <a:pt x="382620" y="813625"/>
                </a:cubicBezTo>
                <a:lnTo>
                  <a:pt x="382620" y="826388"/>
                </a:lnTo>
                <a:cubicBezTo>
                  <a:pt x="378143" y="826388"/>
                  <a:pt x="373857" y="826865"/>
                  <a:pt x="369285" y="826865"/>
                </a:cubicBezTo>
                <a:cubicBezTo>
                  <a:pt x="349377" y="826865"/>
                  <a:pt x="342519" y="820197"/>
                  <a:pt x="342710" y="799337"/>
                </a:cubicBezTo>
                <a:lnTo>
                  <a:pt x="342710" y="715613"/>
                </a:lnTo>
                <a:lnTo>
                  <a:pt x="321374" y="715613"/>
                </a:lnTo>
                <a:lnTo>
                  <a:pt x="321374" y="703040"/>
                </a:lnTo>
                <a:lnTo>
                  <a:pt x="342710" y="703040"/>
                </a:lnTo>
                <a:close/>
                <a:moveTo>
                  <a:pt x="3108865" y="656081"/>
                </a:moveTo>
                <a:lnTo>
                  <a:pt x="3243167" y="656081"/>
                </a:lnTo>
                <a:lnTo>
                  <a:pt x="3243167" y="669892"/>
                </a:lnTo>
                <a:lnTo>
                  <a:pt x="3184112" y="669892"/>
                </a:lnTo>
                <a:lnTo>
                  <a:pt x="3184112" y="825436"/>
                </a:lnTo>
                <a:lnTo>
                  <a:pt x="3167920" y="825436"/>
                </a:lnTo>
                <a:lnTo>
                  <a:pt x="3167920" y="669892"/>
                </a:lnTo>
                <a:lnTo>
                  <a:pt x="3108865" y="669892"/>
                </a:lnTo>
                <a:close/>
                <a:moveTo>
                  <a:pt x="2148269" y="656081"/>
                </a:moveTo>
                <a:lnTo>
                  <a:pt x="2148365" y="656081"/>
                </a:lnTo>
                <a:lnTo>
                  <a:pt x="2166367" y="656081"/>
                </a:lnTo>
                <a:lnTo>
                  <a:pt x="2232756" y="825436"/>
                </a:lnTo>
                <a:lnTo>
                  <a:pt x="2215421" y="825436"/>
                </a:lnTo>
                <a:lnTo>
                  <a:pt x="2194751" y="772762"/>
                </a:lnTo>
                <a:lnTo>
                  <a:pt x="2117694" y="772762"/>
                </a:lnTo>
                <a:lnTo>
                  <a:pt x="2097311" y="825436"/>
                </a:lnTo>
                <a:lnTo>
                  <a:pt x="2079975" y="825436"/>
                </a:lnTo>
                <a:close/>
                <a:moveTo>
                  <a:pt x="1652969" y="656081"/>
                </a:moveTo>
                <a:lnTo>
                  <a:pt x="1653064" y="656081"/>
                </a:lnTo>
                <a:lnTo>
                  <a:pt x="1673257" y="656081"/>
                </a:lnTo>
                <a:lnTo>
                  <a:pt x="1673257" y="720851"/>
                </a:lnTo>
                <a:lnTo>
                  <a:pt x="1673734" y="720851"/>
                </a:lnTo>
                <a:cubicBezTo>
                  <a:pt x="1680401" y="706183"/>
                  <a:pt x="1697737" y="699991"/>
                  <a:pt x="1712405" y="699991"/>
                </a:cubicBezTo>
                <a:cubicBezTo>
                  <a:pt x="1744695" y="699991"/>
                  <a:pt x="1754601" y="718470"/>
                  <a:pt x="1754601" y="744854"/>
                </a:cubicBezTo>
                <a:lnTo>
                  <a:pt x="1754601" y="825531"/>
                </a:lnTo>
                <a:lnTo>
                  <a:pt x="1734408" y="825531"/>
                </a:lnTo>
                <a:lnTo>
                  <a:pt x="1734408" y="742473"/>
                </a:lnTo>
                <a:cubicBezTo>
                  <a:pt x="1734408" y="727519"/>
                  <a:pt x="1724883" y="717803"/>
                  <a:pt x="1709452" y="717803"/>
                </a:cubicBezTo>
                <a:cubicBezTo>
                  <a:pt x="1685068" y="717803"/>
                  <a:pt x="1673162" y="734186"/>
                  <a:pt x="1673162" y="756189"/>
                </a:cubicBezTo>
                <a:lnTo>
                  <a:pt x="1673162" y="825436"/>
                </a:lnTo>
                <a:lnTo>
                  <a:pt x="1652969" y="825436"/>
                </a:lnTo>
                <a:close/>
                <a:moveTo>
                  <a:pt x="1120807" y="656081"/>
                </a:moveTo>
                <a:lnTo>
                  <a:pt x="1151668" y="656081"/>
                </a:lnTo>
                <a:lnTo>
                  <a:pt x="1205008" y="798385"/>
                </a:lnTo>
                <a:lnTo>
                  <a:pt x="1258634" y="656081"/>
                </a:lnTo>
                <a:lnTo>
                  <a:pt x="1289399" y="656081"/>
                </a:lnTo>
                <a:lnTo>
                  <a:pt x="1289399" y="825436"/>
                </a:lnTo>
                <a:lnTo>
                  <a:pt x="1268064" y="825436"/>
                </a:lnTo>
                <a:lnTo>
                  <a:pt x="1268064" y="684561"/>
                </a:lnTo>
                <a:lnTo>
                  <a:pt x="1267587" y="684561"/>
                </a:lnTo>
                <a:lnTo>
                  <a:pt x="1214724" y="825436"/>
                </a:lnTo>
                <a:lnTo>
                  <a:pt x="1195483" y="825436"/>
                </a:lnTo>
                <a:lnTo>
                  <a:pt x="1142619" y="684561"/>
                </a:lnTo>
                <a:lnTo>
                  <a:pt x="1142143" y="684561"/>
                </a:lnTo>
                <a:lnTo>
                  <a:pt x="1142143" y="825436"/>
                </a:lnTo>
                <a:lnTo>
                  <a:pt x="1120807" y="825436"/>
                </a:lnTo>
                <a:close/>
                <a:moveTo>
                  <a:pt x="799338" y="656081"/>
                </a:moveTo>
                <a:lnTo>
                  <a:pt x="814292" y="656081"/>
                </a:lnTo>
                <a:lnTo>
                  <a:pt x="814292" y="724185"/>
                </a:lnTo>
                <a:lnTo>
                  <a:pt x="814769" y="724185"/>
                </a:lnTo>
                <a:cubicBezTo>
                  <a:pt x="820198" y="709516"/>
                  <a:pt x="836581" y="699515"/>
                  <a:pt x="853916" y="699515"/>
                </a:cubicBezTo>
                <a:cubicBezTo>
                  <a:pt x="888302" y="699515"/>
                  <a:pt x="898779" y="717517"/>
                  <a:pt x="898779" y="746759"/>
                </a:cubicBezTo>
                <a:lnTo>
                  <a:pt x="898779" y="825531"/>
                </a:lnTo>
                <a:lnTo>
                  <a:pt x="883825" y="825531"/>
                </a:lnTo>
                <a:lnTo>
                  <a:pt x="883825" y="749140"/>
                </a:lnTo>
                <a:cubicBezTo>
                  <a:pt x="883825" y="727995"/>
                  <a:pt x="876967" y="712183"/>
                  <a:pt x="852773" y="712183"/>
                </a:cubicBezTo>
                <a:cubicBezTo>
                  <a:pt x="828580" y="712183"/>
                  <a:pt x="814864" y="730186"/>
                  <a:pt x="814388" y="754189"/>
                </a:cubicBezTo>
                <a:lnTo>
                  <a:pt x="814388" y="825531"/>
                </a:lnTo>
                <a:lnTo>
                  <a:pt x="799433" y="825531"/>
                </a:lnTo>
                <a:lnTo>
                  <a:pt x="799433" y="656176"/>
                </a:lnTo>
                <a:close/>
                <a:moveTo>
                  <a:pt x="639700" y="656081"/>
                </a:moveTo>
                <a:cubicBezTo>
                  <a:pt x="643986" y="656081"/>
                  <a:pt x="647510" y="656272"/>
                  <a:pt x="652273" y="657034"/>
                </a:cubicBezTo>
                <a:lnTo>
                  <a:pt x="652273" y="669797"/>
                </a:lnTo>
                <a:cubicBezTo>
                  <a:pt x="648272" y="669130"/>
                  <a:pt x="644938" y="668654"/>
                  <a:pt x="641319" y="668654"/>
                </a:cubicBezTo>
                <a:cubicBezTo>
                  <a:pt x="624745" y="668654"/>
                  <a:pt x="625221" y="679036"/>
                  <a:pt x="624936" y="692371"/>
                </a:cubicBezTo>
                <a:lnTo>
                  <a:pt x="624936" y="703039"/>
                </a:lnTo>
                <a:lnTo>
                  <a:pt x="649129" y="703039"/>
                </a:lnTo>
                <a:lnTo>
                  <a:pt x="649129" y="715612"/>
                </a:lnTo>
                <a:lnTo>
                  <a:pt x="625031" y="715612"/>
                </a:lnTo>
                <a:lnTo>
                  <a:pt x="625031" y="825436"/>
                </a:lnTo>
                <a:lnTo>
                  <a:pt x="610077" y="825436"/>
                </a:lnTo>
                <a:lnTo>
                  <a:pt x="610077" y="715612"/>
                </a:lnTo>
                <a:lnTo>
                  <a:pt x="589217" y="715612"/>
                </a:lnTo>
                <a:lnTo>
                  <a:pt x="589217" y="703039"/>
                </a:lnTo>
                <a:lnTo>
                  <a:pt x="610077" y="703039"/>
                </a:lnTo>
                <a:lnTo>
                  <a:pt x="610077" y="691895"/>
                </a:lnTo>
                <a:cubicBezTo>
                  <a:pt x="609791" y="670750"/>
                  <a:pt x="615792" y="656081"/>
                  <a:pt x="639700" y="656081"/>
                </a:cubicBezTo>
                <a:close/>
                <a:moveTo>
                  <a:pt x="2584419" y="655986"/>
                </a:moveTo>
                <a:lnTo>
                  <a:pt x="2599373" y="655986"/>
                </a:lnTo>
                <a:lnTo>
                  <a:pt x="2599373" y="825340"/>
                </a:lnTo>
                <a:lnTo>
                  <a:pt x="2599373" y="825436"/>
                </a:lnTo>
                <a:lnTo>
                  <a:pt x="2585562" y="825436"/>
                </a:lnTo>
                <a:lnTo>
                  <a:pt x="2585562" y="802195"/>
                </a:lnTo>
                <a:lnTo>
                  <a:pt x="2585086" y="802195"/>
                </a:lnTo>
                <a:cubicBezTo>
                  <a:pt x="2578704" y="818101"/>
                  <a:pt x="2559273" y="828960"/>
                  <a:pt x="2541461" y="828960"/>
                </a:cubicBezTo>
                <a:cubicBezTo>
                  <a:pt x="2504219" y="828960"/>
                  <a:pt x="2486407" y="798861"/>
                  <a:pt x="2486407" y="764190"/>
                </a:cubicBezTo>
                <a:cubicBezTo>
                  <a:pt x="2486407" y="729519"/>
                  <a:pt x="2504219" y="699420"/>
                  <a:pt x="2541461" y="699420"/>
                </a:cubicBezTo>
                <a:cubicBezTo>
                  <a:pt x="2559749" y="699420"/>
                  <a:pt x="2577561" y="708659"/>
                  <a:pt x="2583943" y="726185"/>
                </a:cubicBezTo>
                <a:lnTo>
                  <a:pt x="2584419" y="726185"/>
                </a:lnTo>
                <a:close/>
                <a:moveTo>
                  <a:pt x="1500664" y="361568"/>
                </a:moveTo>
                <a:lnTo>
                  <a:pt x="1500759" y="361664"/>
                </a:lnTo>
                <a:lnTo>
                  <a:pt x="1500692" y="361664"/>
                </a:lnTo>
                <a:close/>
                <a:moveTo>
                  <a:pt x="3596355" y="301276"/>
                </a:moveTo>
                <a:cubicBezTo>
                  <a:pt x="3592164" y="309181"/>
                  <a:pt x="3577305" y="311848"/>
                  <a:pt x="3568351" y="313468"/>
                </a:cubicBezTo>
                <a:cubicBezTo>
                  <a:pt x="3511773" y="323564"/>
                  <a:pt x="3441478" y="322993"/>
                  <a:pt x="3441478" y="376332"/>
                </a:cubicBezTo>
                <a:cubicBezTo>
                  <a:pt x="3441478" y="409670"/>
                  <a:pt x="3471101" y="430244"/>
                  <a:pt x="3502248" y="430244"/>
                </a:cubicBezTo>
                <a:cubicBezTo>
                  <a:pt x="3553016" y="430244"/>
                  <a:pt x="3597974" y="398050"/>
                  <a:pt x="3597402" y="344614"/>
                </a:cubicBezTo>
                <a:lnTo>
                  <a:pt x="3597402" y="301276"/>
                </a:lnTo>
                <a:close/>
                <a:moveTo>
                  <a:pt x="1848517" y="216217"/>
                </a:moveTo>
                <a:cubicBezTo>
                  <a:pt x="1797749" y="216217"/>
                  <a:pt x="1771841" y="254793"/>
                  <a:pt x="1771841" y="312991"/>
                </a:cubicBezTo>
                <a:cubicBezTo>
                  <a:pt x="1771841" y="367950"/>
                  <a:pt x="1799845" y="409193"/>
                  <a:pt x="1848517" y="409193"/>
                </a:cubicBezTo>
                <a:cubicBezTo>
                  <a:pt x="1903477" y="409193"/>
                  <a:pt x="1924146" y="360520"/>
                  <a:pt x="1924146" y="312991"/>
                </a:cubicBezTo>
                <a:cubicBezTo>
                  <a:pt x="1924146" y="265461"/>
                  <a:pt x="1898238" y="216217"/>
                  <a:pt x="1848517" y="216217"/>
                </a:cubicBezTo>
                <a:close/>
                <a:moveTo>
                  <a:pt x="903638" y="216122"/>
                </a:moveTo>
                <a:cubicBezTo>
                  <a:pt x="862870" y="216122"/>
                  <a:pt x="833343" y="247840"/>
                  <a:pt x="831724" y="288607"/>
                </a:cubicBezTo>
                <a:lnTo>
                  <a:pt x="972408" y="288607"/>
                </a:lnTo>
                <a:cubicBezTo>
                  <a:pt x="970313" y="250507"/>
                  <a:pt x="944405" y="216122"/>
                  <a:pt x="903638" y="216122"/>
                </a:cubicBezTo>
                <a:close/>
                <a:moveTo>
                  <a:pt x="3786188" y="197644"/>
                </a:moveTo>
                <a:cubicBezTo>
                  <a:pt x="3722752" y="197644"/>
                  <a:pt x="3696844" y="257365"/>
                  <a:pt x="3696844" y="313944"/>
                </a:cubicBezTo>
                <a:cubicBezTo>
                  <a:pt x="3696844" y="370522"/>
                  <a:pt x="3722752" y="430244"/>
                  <a:pt x="3786188" y="430244"/>
                </a:cubicBezTo>
                <a:cubicBezTo>
                  <a:pt x="3857054" y="430244"/>
                  <a:pt x="3881914" y="370522"/>
                  <a:pt x="3881914" y="313944"/>
                </a:cubicBezTo>
                <a:cubicBezTo>
                  <a:pt x="3881914" y="257365"/>
                  <a:pt x="3857054" y="197644"/>
                  <a:pt x="3786188" y="197644"/>
                </a:cubicBezTo>
                <a:close/>
                <a:moveTo>
                  <a:pt x="4065938" y="197643"/>
                </a:moveTo>
                <a:cubicBezTo>
                  <a:pt x="4012026" y="197643"/>
                  <a:pt x="3981355" y="245268"/>
                  <a:pt x="3976022" y="294893"/>
                </a:cubicBezTo>
                <a:lnTo>
                  <a:pt x="4152615" y="294893"/>
                </a:lnTo>
                <a:cubicBezTo>
                  <a:pt x="4150996" y="244696"/>
                  <a:pt x="4119849" y="197643"/>
                  <a:pt x="4065938" y="197643"/>
                </a:cubicBezTo>
                <a:close/>
                <a:moveTo>
                  <a:pt x="4596194" y="177545"/>
                </a:moveTo>
                <a:lnTo>
                  <a:pt x="4631627" y="177545"/>
                </a:lnTo>
                <a:lnTo>
                  <a:pt x="4721543" y="410146"/>
                </a:lnTo>
                <a:lnTo>
                  <a:pt x="4805649" y="177545"/>
                </a:lnTo>
                <a:lnTo>
                  <a:pt x="4838986" y="177545"/>
                </a:lnTo>
                <a:lnTo>
                  <a:pt x="4720590" y="492156"/>
                </a:lnTo>
                <a:cubicBezTo>
                  <a:pt x="4701540" y="538162"/>
                  <a:pt x="4690491" y="551401"/>
                  <a:pt x="4648677" y="551401"/>
                </a:cubicBezTo>
                <a:cubicBezTo>
                  <a:pt x="4635437" y="550925"/>
                  <a:pt x="4628579" y="550925"/>
                  <a:pt x="4623340" y="548734"/>
                </a:cubicBezTo>
                <a:lnTo>
                  <a:pt x="4623340" y="520731"/>
                </a:lnTo>
                <a:cubicBezTo>
                  <a:pt x="4631341" y="522350"/>
                  <a:pt x="4638675" y="523398"/>
                  <a:pt x="4646105" y="523398"/>
                </a:cubicBezTo>
                <a:cubicBezTo>
                  <a:pt x="4675728" y="523398"/>
                  <a:pt x="4682586" y="505967"/>
                  <a:pt x="4693635" y="480535"/>
                </a:cubicBezTo>
                <a:lnTo>
                  <a:pt x="4705255" y="449389"/>
                </a:lnTo>
                <a:lnTo>
                  <a:pt x="4596289" y="177640"/>
                </a:lnTo>
                <a:close/>
                <a:moveTo>
                  <a:pt x="2485073" y="176021"/>
                </a:moveTo>
                <a:lnTo>
                  <a:pt x="2551177" y="176021"/>
                </a:lnTo>
                <a:lnTo>
                  <a:pt x="2622614" y="380142"/>
                </a:lnTo>
                <a:lnTo>
                  <a:pt x="2623662" y="380142"/>
                </a:lnTo>
                <a:lnTo>
                  <a:pt x="2692909" y="176021"/>
                </a:lnTo>
                <a:lnTo>
                  <a:pt x="2755774" y="176021"/>
                </a:lnTo>
                <a:lnTo>
                  <a:pt x="2649475" y="464152"/>
                </a:lnTo>
                <a:cubicBezTo>
                  <a:pt x="2629948" y="513301"/>
                  <a:pt x="2615661" y="557783"/>
                  <a:pt x="2552701" y="557783"/>
                </a:cubicBezTo>
                <a:cubicBezTo>
                  <a:pt x="2538413" y="557783"/>
                  <a:pt x="2524697" y="556735"/>
                  <a:pt x="2510981" y="554640"/>
                </a:cubicBezTo>
                <a:lnTo>
                  <a:pt x="2510981" y="503872"/>
                </a:lnTo>
                <a:cubicBezTo>
                  <a:pt x="2520506" y="505491"/>
                  <a:pt x="2530031" y="507586"/>
                  <a:pt x="2539461" y="507586"/>
                </a:cubicBezTo>
                <a:cubicBezTo>
                  <a:pt x="2567560" y="507586"/>
                  <a:pt x="2574418" y="492823"/>
                  <a:pt x="2581752" y="469582"/>
                </a:cubicBezTo>
                <a:lnTo>
                  <a:pt x="2588705" y="448436"/>
                </a:lnTo>
                <a:lnTo>
                  <a:pt x="2485073" y="176116"/>
                </a:lnTo>
                <a:close/>
                <a:moveTo>
                  <a:pt x="2017776" y="176021"/>
                </a:moveTo>
                <a:lnTo>
                  <a:pt x="2078069" y="176021"/>
                </a:lnTo>
                <a:lnTo>
                  <a:pt x="2078069" y="343661"/>
                </a:lnTo>
                <a:cubicBezTo>
                  <a:pt x="2078069" y="391762"/>
                  <a:pt x="2097596" y="409193"/>
                  <a:pt x="2130457" y="409193"/>
                </a:cubicBezTo>
                <a:cubicBezTo>
                  <a:pt x="2180654" y="409193"/>
                  <a:pt x="2197608" y="376903"/>
                  <a:pt x="2197608" y="334612"/>
                </a:cubicBezTo>
                <a:lnTo>
                  <a:pt x="2197608" y="176021"/>
                </a:lnTo>
                <a:lnTo>
                  <a:pt x="2257901" y="176021"/>
                </a:lnTo>
                <a:lnTo>
                  <a:pt x="2257901" y="449389"/>
                </a:lnTo>
                <a:lnTo>
                  <a:pt x="2257806" y="449389"/>
                </a:lnTo>
                <a:lnTo>
                  <a:pt x="2198561" y="449389"/>
                </a:lnTo>
                <a:lnTo>
                  <a:pt x="2198561" y="411289"/>
                </a:lnTo>
                <a:lnTo>
                  <a:pt x="2197513" y="411289"/>
                </a:lnTo>
                <a:cubicBezTo>
                  <a:pt x="2182749" y="438721"/>
                  <a:pt x="2149983" y="456723"/>
                  <a:pt x="2119789" y="456723"/>
                </a:cubicBezTo>
                <a:cubicBezTo>
                  <a:pt x="2048447" y="456723"/>
                  <a:pt x="2017776" y="420814"/>
                  <a:pt x="2017776" y="349471"/>
                </a:cubicBezTo>
                <a:close/>
                <a:moveTo>
                  <a:pt x="1036416" y="176021"/>
                </a:moveTo>
                <a:lnTo>
                  <a:pt x="1100424" y="176021"/>
                </a:lnTo>
                <a:lnTo>
                  <a:pt x="1153764" y="380142"/>
                </a:lnTo>
                <a:lnTo>
                  <a:pt x="1154812" y="380142"/>
                </a:lnTo>
                <a:lnTo>
                  <a:pt x="1206152" y="176021"/>
                </a:lnTo>
                <a:lnTo>
                  <a:pt x="1266921" y="176021"/>
                </a:lnTo>
                <a:lnTo>
                  <a:pt x="1316070" y="380142"/>
                </a:lnTo>
                <a:lnTo>
                  <a:pt x="1317118" y="380142"/>
                </a:lnTo>
                <a:lnTo>
                  <a:pt x="1372649" y="176021"/>
                </a:lnTo>
                <a:lnTo>
                  <a:pt x="1433990" y="176021"/>
                </a:lnTo>
                <a:lnTo>
                  <a:pt x="1348360" y="449389"/>
                </a:lnTo>
                <a:lnTo>
                  <a:pt x="1286447" y="449389"/>
                </a:lnTo>
                <a:lnTo>
                  <a:pt x="1235774" y="246316"/>
                </a:lnTo>
                <a:lnTo>
                  <a:pt x="1234631" y="246316"/>
                </a:lnTo>
                <a:lnTo>
                  <a:pt x="1184435" y="449389"/>
                </a:lnTo>
                <a:lnTo>
                  <a:pt x="1120998" y="449389"/>
                </a:lnTo>
                <a:close/>
                <a:moveTo>
                  <a:pt x="4330256" y="169640"/>
                </a:moveTo>
                <a:cubicBezTo>
                  <a:pt x="4366261" y="169640"/>
                  <a:pt x="4398455" y="187071"/>
                  <a:pt x="4408552" y="223075"/>
                </a:cubicBezTo>
                <a:cubicBezTo>
                  <a:pt x="4424935" y="187166"/>
                  <a:pt x="4459225" y="169640"/>
                  <a:pt x="4495229" y="169640"/>
                </a:cubicBezTo>
                <a:cubicBezTo>
                  <a:pt x="4554951" y="169640"/>
                  <a:pt x="4585621" y="200882"/>
                  <a:pt x="4585621" y="265366"/>
                </a:cubicBezTo>
                <a:lnTo>
                  <a:pt x="4585621" y="450437"/>
                </a:lnTo>
                <a:lnTo>
                  <a:pt x="4552284" y="450437"/>
                </a:lnTo>
                <a:lnTo>
                  <a:pt x="4552284" y="266986"/>
                </a:lnTo>
                <a:cubicBezTo>
                  <a:pt x="4552284" y="222028"/>
                  <a:pt x="4535329" y="197739"/>
                  <a:pt x="4487800" y="197739"/>
                </a:cubicBezTo>
                <a:cubicBezTo>
                  <a:pt x="4430173" y="197739"/>
                  <a:pt x="4413791" y="245364"/>
                  <a:pt x="4413791" y="296037"/>
                </a:cubicBezTo>
                <a:lnTo>
                  <a:pt x="4413791" y="450437"/>
                </a:lnTo>
                <a:lnTo>
                  <a:pt x="4380548" y="450437"/>
                </a:lnTo>
                <a:lnTo>
                  <a:pt x="4380548" y="265366"/>
                </a:lnTo>
                <a:cubicBezTo>
                  <a:pt x="4381025" y="228409"/>
                  <a:pt x="4365689" y="197644"/>
                  <a:pt x="4323398" y="197644"/>
                </a:cubicBezTo>
                <a:cubicBezTo>
                  <a:pt x="4265772" y="197644"/>
                  <a:pt x="4242531" y="240982"/>
                  <a:pt x="4241960" y="298132"/>
                </a:cubicBezTo>
                <a:lnTo>
                  <a:pt x="4241960" y="450437"/>
                </a:lnTo>
                <a:lnTo>
                  <a:pt x="4208622" y="450437"/>
                </a:lnTo>
                <a:lnTo>
                  <a:pt x="4208622" y="177641"/>
                </a:lnTo>
                <a:lnTo>
                  <a:pt x="4208622" y="177546"/>
                </a:lnTo>
                <a:lnTo>
                  <a:pt x="4239293" y="177546"/>
                </a:lnTo>
                <a:lnTo>
                  <a:pt x="4239293" y="223552"/>
                </a:lnTo>
                <a:lnTo>
                  <a:pt x="4240912" y="223552"/>
                </a:lnTo>
                <a:cubicBezTo>
                  <a:pt x="4258343" y="190786"/>
                  <a:pt x="4286918" y="169640"/>
                  <a:pt x="4330256" y="169640"/>
                </a:cubicBezTo>
                <a:close/>
                <a:moveTo>
                  <a:pt x="3530251" y="169640"/>
                </a:moveTo>
                <a:cubicBezTo>
                  <a:pt x="3578352" y="169640"/>
                  <a:pt x="3630740" y="184499"/>
                  <a:pt x="3630740" y="257461"/>
                </a:cubicBezTo>
                <a:lnTo>
                  <a:pt x="3630740" y="402336"/>
                </a:lnTo>
                <a:cubicBezTo>
                  <a:pt x="3630740" y="415004"/>
                  <a:pt x="3637026" y="422433"/>
                  <a:pt x="3650266" y="422433"/>
                </a:cubicBezTo>
                <a:cubicBezTo>
                  <a:pt x="3653981" y="422433"/>
                  <a:pt x="3658172" y="421386"/>
                  <a:pt x="3660839" y="420338"/>
                </a:cubicBezTo>
                <a:lnTo>
                  <a:pt x="3660839" y="448342"/>
                </a:lnTo>
                <a:cubicBezTo>
                  <a:pt x="3653505" y="449961"/>
                  <a:pt x="3648171" y="450437"/>
                  <a:pt x="3639217" y="450437"/>
                </a:cubicBezTo>
                <a:cubicBezTo>
                  <a:pt x="3605403" y="450437"/>
                  <a:pt x="3600069" y="431387"/>
                  <a:pt x="3600069" y="402907"/>
                </a:cubicBezTo>
                <a:lnTo>
                  <a:pt x="3599022" y="402907"/>
                </a:lnTo>
                <a:cubicBezTo>
                  <a:pt x="3575781" y="438340"/>
                  <a:pt x="3551968" y="458438"/>
                  <a:pt x="3499676" y="458438"/>
                </a:cubicBezTo>
                <a:cubicBezTo>
                  <a:pt x="3447384" y="458438"/>
                  <a:pt x="3408236" y="433578"/>
                  <a:pt x="3408236" y="378619"/>
                </a:cubicBezTo>
                <a:cubicBezTo>
                  <a:pt x="3408236" y="301942"/>
                  <a:pt x="3482817" y="299275"/>
                  <a:pt x="3554731" y="290798"/>
                </a:cubicBezTo>
                <a:cubicBezTo>
                  <a:pt x="3582258" y="287655"/>
                  <a:pt x="3597498" y="283940"/>
                  <a:pt x="3597498" y="253746"/>
                </a:cubicBezTo>
                <a:cubicBezTo>
                  <a:pt x="3597498" y="208788"/>
                  <a:pt x="3565208" y="197739"/>
                  <a:pt x="3526156" y="197739"/>
                </a:cubicBezTo>
                <a:cubicBezTo>
                  <a:pt x="3484912" y="197739"/>
                  <a:pt x="3454242" y="216789"/>
                  <a:pt x="3453194" y="261175"/>
                </a:cubicBezTo>
                <a:lnTo>
                  <a:pt x="3419857" y="261175"/>
                </a:lnTo>
                <a:lnTo>
                  <a:pt x="3419761" y="261080"/>
                </a:lnTo>
                <a:cubicBezTo>
                  <a:pt x="3422904" y="197167"/>
                  <a:pt x="3467862" y="169640"/>
                  <a:pt x="3530251" y="169640"/>
                </a:cubicBezTo>
                <a:close/>
                <a:moveTo>
                  <a:pt x="4065938" y="169544"/>
                </a:moveTo>
                <a:cubicBezTo>
                  <a:pt x="4152710" y="169544"/>
                  <a:pt x="4188620" y="246220"/>
                  <a:pt x="4185953" y="322897"/>
                </a:cubicBezTo>
                <a:lnTo>
                  <a:pt x="3976022" y="322897"/>
                </a:lnTo>
                <a:cubicBezTo>
                  <a:pt x="3976593" y="371569"/>
                  <a:pt x="4001930" y="430243"/>
                  <a:pt x="4065938" y="430243"/>
                </a:cubicBezTo>
                <a:cubicBezTo>
                  <a:pt x="4114610" y="430243"/>
                  <a:pt x="4140995" y="401668"/>
                  <a:pt x="4151567" y="360425"/>
                </a:cubicBezTo>
                <a:lnTo>
                  <a:pt x="4184905" y="360425"/>
                </a:lnTo>
                <a:cubicBezTo>
                  <a:pt x="4170617" y="422242"/>
                  <a:pt x="4134708" y="458247"/>
                  <a:pt x="4065938" y="458247"/>
                </a:cubicBezTo>
                <a:cubicBezTo>
                  <a:pt x="3979165" y="458247"/>
                  <a:pt x="3942684" y="391667"/>
                  <a:pt x="3942684" y="313943"/>
                </a:cubicBezTo>
                <a:cubicBezTo>
                  <a:pt x="3942684" y="242029"/>
                  <a:pt x="3979165" y="169544"/>
                  <a:pt x="4065938" y="169544"/>
                </a:cubicBezTo>
                <a:close/>
                <a:moveTo>
                  <a:pt x="3286030" y="169544"/>
                </a:moveTo>
                <a:cubicBezTo>
                  <a:pt x="3344228" y="169544"/>
                  <a:pt x="3389091" y="200786"/>
                  <a:pt x="3396520" y="263175"/>
                </a:cubicBezTo>
                <a:lnTo>
                  <a:pt x="3363183" y="263175"/>
                </a:lnTo>
                <a:cubicBezTo>
                  <a:pt x="3354229" y="222503"/>
                  <a:pt x="3329369" y="197548"/>
                  <a:pt x="3286030" y="197548"/>
                </a:cubicBezTo>
                <a:cubicBezTo>
                  <a:pt x="3222118" y="197548"/>
                  <a:pt x="3190304" y="255745"/>
                  <a:pt x="3190304" y="313943"/>
                </a:cubicBezTo>
                <a:cubicBezTo>
                  <a:pt x="3190304" y="372141"/>
                  <a:pt x="3222022" y="430243"/>
                  <a:pt x="3286030" y="430243"/>
                </a:cubicBezTo>
                <a:cubicBezTo>
                  <a:pt x="3327274" y="430243"/>
                  <a:pt x="3361087" y="398049"/>
                  <a:pt x="3365374" y="352519"/>
                </a:cubicBezTo>
                <a:lnTo>
                  <a:pt x="3398711" y="352519"/>
                </a:lnTo>
                <a:cubicBezTo>
                  <a:pt x="3389662" y="418051"/>
                  <a:pt x="3346895" y="458247"/>
                  <a:pt x="3286030" y="458247"/>
                </a:cubicBezTo>
                <a:cubicBezTo>
                  <a:pt x="3202496" y="458247"/>
                  <a:pt x="3157062" y="392143"/>
                  <a:pt x="3157062" y="313943"/>
                </a:cubicBezTo>
                <a:cubicBezTo>
                  <a:pt x="3157062" y="235743"/>
                  <a:pt x="3202591" y="169544"/>
                  <a:pt x="3286030" y="169544"/>
                </a:cubicBezTo>
                <a:close/>
                <a:moveTo>
                  <a:pt x="1560386" y="168687"/>
                </a:moveTo>
                <a:cubicBezTo>
                  <a:pt x="1616393" y="168687"/>
                  <a:pt x="1667161" y="191928"/>
                  <a:pt x="1674591" y="252793"/>
                </a:cubicBezTo>
                <a:lnTo>
                  <a:pt x="1611726" y="252793"/>
                </a:lnTo>
                <a:cubicBezTo>
                  <a:pt x="1606391" y="224218"/>
                  <a:pt x="1582674" y="216312"/>
                  <a:pt x="1556195" y="216312"/>
                </a:cubicBezTo>
                <a:cubicBezTo>
                  <a:pt x="1538764" y="216312"/>
                  <a:pt x="1506474" y="220503"/>
                  <a:pt x="1506474" y="244316"/>
                </a:cubicBezTo>
                <a:cubicBezTo>
                  <a:pt x="1506474" y="273938"/>
                  <a:pt x="1550861" y="278225"/>
                  <a:pt x="1595343" y="288226"/>
                </a:cubicBezTo>
                <a:cubicBezTo>
                  <a:pt x="1639253" y="298322"/>
                  <a:pt x="1683639" y="314134"/>
                  <a:pt x="1683639" y="368045"/>
                </a:cubicBezTo>
                <a:cubicBezTo>
                  <a:pt x="1683639" y="433006"/>
                  <a:pt x="1618107" y="456818"/>
                  <a:pt x="1561529" y="456818"/>
                </a:cubicBezTo>
                <a:cubicBezTo>
                  <a:pt x="1492854" y="456818"/>
                  <a:pt x="1441514" y="426148"/>
                  <a:pt x="1440466" y="361664"/>
                </a:cubicBezTo>
                <a:lnTo>
                  <a:pt x="1500692" y="361664"/>
                </a:lnTo>
                <a:lnTo>
                  <a:pt x="1507121" y="383717"/>
                </a:lnTo>
                <a:cubicBezTo>
                  <a:pt x="1517404" y="402014"/>
                  <a:pt x="1538335" y="409193"/>
                  <a:pt x="1562481" y="409193"/>
                </a:cubicBezTo>
                <a:cubicBezTo>
                  <a:pt x="1585246" y="409193"/>
                  <a:pt x="1624870" y="404431"/>
                  <a:pt x="1623251" y="373284"/>
                </a:cubicBezTo>
                <a:cubicBezTo>
                  <a:pt x="1621632" y="341566"/>
                  <a:pt x="1577816" y="337851"/>
                  <a:pt x="1533906" y="327755"/>
                </a:cubicBezTo>
                <a:cubicBezTo>
                  <a:pt x="1489520" y="318230"/>
                  <a:pt x="1446181" y="302323"/>
                  <a:pt x="1446181" y="246887"/>
                </a:cubicBezTo>
                <a:cubicBezTo>
                  <a:pt x="1446181" y="187166"/>
                  <a:pt x="1510665" y="168687"/>
                  <a:pt x="1560386" y="168687"/>
                </a:cubicBezTo>
                <a:close/>
                <a:moveTo>
                  <a:pt x="2441163" y="168592"/>
                </a:moveTo>
                <a:cubicBezTo>
                  <a:pt x="2454879" y="168592"/>
                  <a:pt x="2458594" y="169640"/>
                  <a:pt x="2463833" y="170211"/>
                </a:cubicBezTo>
                <a:lnTo>
                  <a:pt x="2463833" y="228409"/>
                </a:lnTo>
                <a:cubicBezTo>
                  <a:pt x="2455451" y="227361"/>
                  <a:pt x="2446402" y="225742"/>
                  <a:pt x="2437924" y="225742"/>
                </a:cubicBezTo>
                <a:cubicBezTo>
                  <a:pt x="2396681" y="225742"/>
                  <a:pt x="2363915" y="259080"/>
                  <a:pt x="2363915" y="319278"/>
                </a:cubicBezTo>
                <a:lnTo>
                  <a:pt x="2363915" y="449389"/>
                </a:lnTo>
                <a:lnTo>
                  <a:pt x="2303622" y="449389"/>
                </a:lnTo>
                <a:lnTo>
                  <a:pt x="2303622" y="176021"/>
                </a:lnTo>
                <a:lnTo>
                  <a:pt x="2303717" y="176021"/>
                </a:lnTo>
                <a:lnTo>
                  <a:pt x="2360296" y="176021"/>
                </a:lnTo>
                <a:lnTo>
                  <a:pt x="2360296" y="228885"/>
                </a:lnTo>
                <a:lnTo>
                  <a:pt x="2361343" y="228885"/>
                </a:lnTo>
                <a:cubicBezTo>
                  <a:pt x="2368201" y="199834"/>
                  <a:pt x="2404206" y="168592"/>
                  <a:pt x="2441163" y="168592"/>
                </a:cubicBezTo>
                <a:close/>
                <a:moveTo>
                  <a:pt x="903828" y="168592"/>
                </a:moveTo>
                <a:cubicBezTo>
                  <a:pt x="990029" y="168592"/>
                  <a:pt x="1042893" y="246316"/>
                  <a:pt x="1032796" y="328231"/>
                </a:cubicBezTo>
                <a:lnTo>
                  <a:pt x="831914" y="328231"/>
                </a:lnTo>
                <a:lnTo>
                  <a:pt x="831724" y="328231"/>
                </a:lnTo>
                <a:cubicBezTo>
                  <a:pt x="831724" y="370998"/>
                  <a:pt x="854965" y="409098"/>
                  <a:pt x="905257" y="409098"/>
                </a:cubicBezTo>
                <a:cubicBezTo>
                  <a:pt x="940118" y="409098"/>
                  <a:pt x="961264" y="393763"/>
                  <a:pt x="971932" y="363664"/>
                </a:cubicBezTo>
                <a:lnTo>
                  <a:pt x="1029082" y="363664"/>
                </a:lnTo>
                <a:cubicBezTo>
                  <a:pt x="1015842" y="423386"/>
                  <a:pt x="965074" y="456723"/>
                  <a:pt x="905352" y="456723"/>
                </a:cubicBezTo>
                <a:cubicBezTo>
                  <a:pt x="819722" y="456723"/>
                  <a:pt x="771621" y="397002"/>
                  <a:pt x="771621" y="312991"/>
                </a:cubicBezTo>
                <a:cubicBezTo>
                  <a:pt x="771621" y="235267"/>
                  <a:pt x="822389" y="168592"/>
                  <a:pt x="903828" y="168592"/>
                </a:cubicBezTo>
                <a:close/>
                <a:moveTo>
                  <a:pt x="762953" y="168592"/>
                </a:moveTo>
                <a:cubicBezTo>
                  <a:pt x="776669" y="168592"/>
                  <a:pt x="780384" y="169640"/>
                  <a:pt x="785718" y="170211"/>
                </a:cubicBezTo>
                <a:lnTo>
                  <a:pt x="785718" y="228409"/>
                </a:lnTo>
                <a:cubicBezTo>
                  <a:pt x="777240" y="227361"/>
                  <a:pt x="768287" y="225742"/>
                  <a:pt x="759809" y="225742"/>
                </a:cubicBezTo>
                <a:cubicBezTo>
                  <a:pt x="718566" y="225742"/>
                  <a:pt x="685800" y="259080"/>
                  <a:pt x="685800" y="319278"/>
                </a:cubicBezTo>
                <a:lnTo>
                  <a:pt x="685800" y="449389"/>
                </a:lnTo>
                <a:lnTo>
                  <a:pt x="625507" y="449389"/>
                </a:lnTo>
                <a:lnTo>
                  <a:pt x="625507" y="176021"/>
                </a:lnTo>
                <a:lnTo>
                  <a:pt x="682086" y="176021"/>
                </a:lnTo>
                <a:lnTo>
                  <a:pt x="682086" y="228885"/>
                </a:lnTo>
                <a:lnTo>
                  <a:pt x="683133" y="228885"/>
                </a:lnTo>
                <a:cubicBezTo>
                  <a:pt x="689991" y="199834"/>
                  <a:pt x="725996" y="168592"/>
                  <a:pt x="762953" y="168592"/>
                </a:cubicBezTo>
                <a:close/>
                <a:moveTo>
                  <a:pt x="5249704" y="136303"/>
                </a:moveTo>
                <a:cubicBezTo>
                  <a:pt x="5232845" y="136303"/>
                  <a:pt x="5217891" y="140018"/>
                  <a:pt x="5204841" y="147257"/>
                </a:cubicBezTo>
                <a:cubicBezTo>
                  <a:pt x="5191792" y="154591"/>
                  <a:pt x="5180648" y="164783"/>
                  <a:pt x="5171409" y="178022"/>
                </a:cubicBezTo>
                <a:lnTo>
                  <a:pt x="5170456" y="178022"/>
                </a:lnTo>
                <a:lnTo>
                  <a:pt x="5170456" y="143351"/>
                </a:lnTo>
                <a:lnTo>
                  <a:pt x="5103971" y="143351"/>
                </a:lnTo>
                <a:lnTo>
                  <a:pt x="5103971" y="399574"/>
                </a:lnTo>
                <a:lnTo>
                  <a:pt x="5174361" y="399574"/>
                </a:lnTo>
                <a:lnTo>
                  <a:pt x="5174361" y="250793"/>
                </a:lnTo>
                <a:cubicBezTo>
                  <a:pt x="5174361" y="238220"/>
                  <a:pt x="5176171" y="228124"/>
                  <a:pt x="5179791" y="220313"/>
                </a:cubicBezTo>
                <a:cubicBezTo>
                  <a:pt x="5183410" y="212598"/>
                  <a:pt x="5187792" y="206597"/>
                  <a:pt x="5192935" y="202502"/>
                </a:cubicBezTo>
                <a:cubicBezTo>
                  <a:pt x="5197983" y="198311"/>
                  <a:pt x="5203318" y="195548"/>
                  <a:pt x="5208746" y="194024"/>
                </a:cubicBezTo>
                <a:cubicBezTo>
                  <a:pt x="5214176" y="192596"/>
                  <a:pt x="5218557" y="191834"/>
                  <a:pt x="5221891" y="191834"/>
                </a:cubicBezTo>
                <a:cubicBezTo>
                  <a:pt x="5233130" y="191834"/>
                  <a:pt x="5241608" y="193739"/>
                  <a:pt x="5247418" y="197549"/>
                </a:cubicBezTo>
                <a:cubicBezTo>
                  <a:pt x="5253133" y="201359"/>
                  <a:pt x="5257324" y="206407"/>
                  <a:pt x="5259801" y="212693"/>
                </a:cubicBezTo>
                <a:cubicBezTo>
                  <a:pt x="5262277" y="218980"/>
                  <a:pt x="5263611" y="225838"/>
                  <a:pt x="5263992" y="233267"/>
                </a:cubicBezTo>
                <a:cubicBezTo>
                  <a:pt x="5264277" y="240697"/>
                  <a:pt x="5264468" y="248222"/>
                  <a:pt x="5264468" y="255842"/>
                </a:cubicBezTo>
                <a:lnTo>
                  <a:pt x="5264468" y="399669"/>
                </a:lnTo>
                <a:lnTo>
                  <a:pt x="5334858" y="399669"/>
                </a:lnTo>
                <a:lnTo>
                  <a:pt x="5334858" y="256889"/>
                </a:lnTo>
                <a:cubicBezTo>
                  <a:pt x="5334858" y="248984"/>
                  <a:pt x="5335429" y="241173"/>
                  <a:pt x="5336572" y="233363"/>
                </a:cubicBezTo>
                <a:cubicBezTo>
                  <a:pt x="5337715" y="225552"/>
                  <a:pt x="5340001" y="218599"/>
                  <a:pt x="5343525" y="212503"/>
                </a:cubicBezTo>
                <a:cubicBezTo>
                  <a:pt x="5346954" y="206407"/>
                  <a:pt x="5351812" y="201454"/>
                  <a:pt x="5357908" y="197644"/>
                </a:cubicBezTo>
                <a:cubicBezTo>
                  <a:pt x="5364099" y="193834"/>
                  <a:pt x="5372100" y="191929"/>
                  <a:pt x="5382006" y="191929"/>
                </a:cubicBezTo>
                <a:cubicBezTo>
                  <a:pt x="5391913" y="191929"/>
                  <a:pt x="5399723" y="193548"/>
                  <a:pt x="5405533" y="196882"/>
                </a:cubicBezTo>
                <a:cubicBezTo>
                  <a:pt x="5411343" y="200216"/>
                  <a:pt x="5415725" y="204692"/>
                  <a:pt x="5418678" y="210312"/>
                </a:cubicBezTo>
                <a:cubicBezTo>
                  <a:pt x="5421631" y="215932"/>
                  <a:pt x="5423440" y="222504"/>
                  <a:pt x="5424107" y="230124"/>
                </a:cubicBezTo>
                <a:cubicBezTo>
                  <a:pt x="5424774" y="237744"/>
                  <a:pt x="5425059" y="245840"/>
                  <a:pt x="5425059" y="254413"/>
                </a:cubicBezTo>
                <a:lnTo>
                  <a:pt x="5425059" y="399764"/>
                </a:lnTo>
                <a:lnTo>
                  <a:pt x="5495449" y="399764"/>
                </a:lnTo>
                <a:lnTo>
                  <a:pt x="5495449" y="228219"/>
                </a:lnTo>
                <a:lnTo>
                  <a:pt x="5495639" y="228124"/>
                </a:lnTo>
                <a:cubicBezTo>
                  <a:pt x="5495639" y="211646"/>
                  <a:pt x="5493354" y="197453"/>
                  <a:pt x="5488686" y="185738"/>
                </a:cubicBezTo>
                <a:cubicBezTo>
                  <a:pt x="5484019" y="174022"/>
                  <a:pt x="5477638" y="164497"/>
                  <a:pt x="5469351" y="157258"/>
                </a:cubicBezTo>
                <a:cubicBezTo>
                  <a:pt x="5461159" y="149924"/>
                  <a:pt x="5451253" y="144685"/>
                  <a:pt x="5439633" y="141351"/>
                </a:cubicBezTo>
                <a:cubicBezTo>
                  <a:pt x="5428012" y="138017"/>
                  <a:pt x="5415439" y="136398"/>
                  <a:pt x="5401914" y="136398"/>
                </a:cubicBezTo>
                <a:cubicBezTo>
                  <a:pt x="5384007" y="136398"/>
                  <a:pt x="5368576" y="140684"/>
                  <a:pt x="5355527" y="149257"/>
                </a:cubicBezTo>
                <a:cubicBezTo>
                  <a:pt x="5342478" y="157829"/>
                  <a:pt x="5332191" y="167735"/>
                  <a:pt x="5324571" y="178975"/>
                </a:cubicBezTo>
                <a:cubicBezTo>
                  <a:pt x="5317618" y="163068"/>
                  <a:pt x="5307521" y="152019"/>
                  <a:pt x="5294091" y="145733"/>
                </a:cubicBezTo>
                <a:cubicBezTo>
                  <a:pt x="5280661" y="139446"/>
                  <a:pt x="5266563" y="136303"/>
                  <a:pt x="5249704" y="136303"/>
                </a:cubicBezTo>
                <a:close/>
                <a:moveTo>
                  <a:pt x="2995232" y="108775"/>
                </a:moveTo>
                <a:lnTo>
                  <a:pt x="2919603" y="302323"/>
                </a:lnTo>
                <a:lnTo>
                  <a:pt x="3068193" y="302323"/>
                </a:lnTo>
                <a:close/>
                <a:moveTo>
                  <a:pt x="3881914" y="72866"/>
                </a:moveTo>
                <a:lnTo>
                  <a:pt x="3915252" y="72866"/>
                </a:lnTo>
                <a:lnTo>
                  <a:pt x="3915252" y="450342"/>
                </a:lnTo>
                <a:lnTo>
                  <a:pt x="3884581" y="450342"/>
                </a:lnTo>
                <a:lnTo>
                  <a:pt x="3884581" y="398526"/>
                </a:lnTo>
                <a:lnTo>
                  <a:pt x="3883534" y="398526"/>
                </a:lnTo>
                <a:cubicBezTo>
                  <a:pt x="3869246" y="433959"/>
                  <a:pt x="3825907" y="458248"/>
                  <a:pt x="3786188" y="458248"/>
                </a:cubicBezTo>
                <a:cubicBezTo>
                  <a:pt x="3703225" y="458248"/>
                  <a:pt x="3663506" y="391096"/>
                  <a:pt x="3663506" y="313944"/>
                </a:cubicBezTo>
                <a:cubicBezTo>
                  <a:pt x="3663506" y="236791"/>
                  <a:pt x="3703130" y="169640"/>
                  <a:pt x="3786188" y="169640"/>
                </a:cubicBezTo>
                <a:cubicBezTo>
                  <a:pt x="3826860" y="169640"/>
                  <a:pt x="3866579" y="190214"/>
                  <a:pt x="3880867" y="229362"/>
                </a:cubicBezTo>
                <a:lnTo>
                  <a:pt x="3881914" y="229362"/>
                </a:lnTo>
                <a:close/>
                <a:moveTo>
                  <a:pt x="2976849" y="72866"/>
                </a:moveTo>
                <a:lnTo>
                  <a:pt x="3016949" y="72866"/>
                </a:lnTo>
                <a:lnTo>
                  <a:pt x="3164967" y="450342"/>
                </a:lnTo>
                <a:lnTo>
                  <a:pt x="3126391" y="450342"/>
                </a:lnTo>
                <a:lnTo>
                  <a:pt x="3080385" y="332994"/>
                </a:lnTo>
                <a:lnTo>
                  <a:pt x="2908554" y="332994"/>
                </a:lnTo>
                <a:lnTo>
                  <a:pt x="2863120" y="450342"/>
                </a:lnTo>
                <a:lnTo>
                  <a:pt x="2824544" y="450342"/>
                </a:lnTo>
                <a:close/>
                <a:moveTo>
                  <a:pt x="1713548" y="71913"/>
                </a:moveTo>
                <a:lnTo>
                  <a:pt x="1713643" y="71913"/>
                </a:lnTo>
                <a:lnTo>
                  <a:pt x="1773937" y="71913"/>
                </a:lnTo>
                <a:lnTo>
                  <a:pt x="1773937" y="211549"/>
                </a:lnTo>
                <a:lnTo>
                  <a:pt x="1774984" y="211549"/>
                </a:lnTo>
                <a:cubicBezTo>
                  <a:pt x="1791367" y="185070"/>
                  <a:pt x="1825752" y="168687"/>
                  <a:pt x="1856423" y="168687"/>
                </a:cubicBezTo>
                <a:cubicBezTo>
                  <a:pt x="1942624" y="168687"/>
                  <a:pt x="1984344" y="234219"/>
                  <a:pt x="1984344" y="314134"/>
                </a:cubicBezTo>
                <a:cubicBezTo>
                  <a:pt x="1984344" y="387667"/>
                  <a:pt x="1947387" y="456818"/>
                  <a:pt x="1866424" y="456818"/>
                </a:cubicBezTo>
                <a:cubicBezTo>
                  <a:pt x="1829372" y="456818"/>
                  <a:pt x="1789748" y="447865"/>
                  <a:pt x="1771746" y="411860"/>
                </a:cubicBezTo>
                <a:lnTo>
                  <a:pt x="1770698" y="411860"/>
                </a:lnTo>
                <a:lnTo>
                  <a:pt x="1770698" y="449389"/>
                </a:lnTo>
                <a:lnTo>
                  <a:pt x="1713548" y="449389"/>
                </a:lnTo>
                <a:close/>
                <a:moveTo>
                  <a:pt x="339376" y="71913"/>
                </a:moveTo>
                <a:lnTo>
                  <a:pt x="339471" y="71913"/>
                </a:lnTo>
                <a:lnTo>
                  <a:pt x="399765" y="71913"/>
                </a:lnTo>
                <a:lnTo>
                  <a:pt x="399765" y="212026"/>
                </a:lnTo>
                <a:lnTo>
                  <a:pt x="400812" y="212026"/>
                </a:lnTo>
                <a:cubicBezTo>
                  <a:pt x="415576" y="187165"/>
                  <a:pt x="446818" y="168687"/>
                  <a:pt x="482727" y="168687"/>
                </a:cubicBezTo>
                <a:cubicBezTo>
                  <a:pt x="541973" y="168687"/>
                  <a:pt x="579501" y="200405"/>
                  <a:pt x="579501" y="261746"/>
                </a:cubicBezTo>
                <a:lnTo>
                  <a:pt x="579501" y="449484"/>
                </a:lnTo>
                <a:lnTo>
                  <a:pt x="519208" y="449484"/>
                </a:lnTo>
                <a:lnTo>
                  <a:pt x="519208" y="277653"/>
                </a:lnTo>
                <a:cubicBezTo>
                  <a:pt x="518160" y="234791"/>
                  <a:pt x="501206" y="216312"/>
                  <a:pt x="465773" y="216312"/>
                </a:cubicBezTo>
                <a:cubicBezTo>
                  <a:pt x="425577" y="216312"/>
                  <a:pt x="399669" y="248030"/>
                  <a:pt x="399669" y="288226"/>
                </a:cubicBezTo>
                <a:lnTo>
                  <a:pt x="399669" y="449484"/>
                </a:lnTo>
                <a:lnTo>
                  <a:pt x="339376" y="449484"/>
                </a:lnTo>
                <a:close/>
                <a:moveTo>
                  <a:pt x="152400" y="62864"/>
                </a:moveTo>
                <a:cubicBezTo>
                  <a:pt x="231172" y="62864"/>
                  <a:pt x="297275" y="104583"/>
                  <a:pt x="297275" y="183355"/>
                </a:cubicBezTo>
                <a:lnTo>
                  <a:pt x="231172" y="183355"/>
                </a:lnTo>
                <a:cubicBezTo>
                  <a:pt x="228029" y="134778"/>
                  <a:pt x="195263" y="116776"/>
                  <a:pt x="149733" y="116776"/>
                </a:cubicBezTo>
                <a:cubicBezTo>
                  <a:pt x="119063" y="116776"/>
                  <a:pt x="80486" y="127920"/>
                  <a:pt x="80486" y="165925"/>
                </a:cubicBezTo>
                <a:cubicBezTo>
                  <a:pt x="80486" y="192309"/>
                  <a:pt x="98489" y="207168"/>
                  <a:pt x="125444" y="214597"/>
                </a:cubicBezTo>
                <a:cubicBezTo>
                  <a:pt x="131255" y="216217"/>
                  <a:pt x="214789" y="237838"/>
                  <a:pt x="234410" y="243744"/>
                </a:cubicBezTo>
                <a:cubicBezTo>
                  <a:pt x="284131" y="258508"/>
                  <a:pt x="307943" y="300799"/>
                  <a:pt x="307943" y="339946"/>
                </a:cubicBezTo>
                <a:cubicBezTo>
                  <a:pt x="307943" y="424528"/>
                  <a:pt x="232886" y="458342"/>
                  <a:pt x="157734" y="458342"/>
                </a:cubicBezTo>
                <a:cubicBezTo>
                  <a:pt x="71342" y="458342"/>
                  <a:pt x="1619" y="417099"/>
                  <a:pt x="0" y="323563"/>
                </a:cubicBezTo>
                <a:lnTo>
                  <a:pt x="66104" y="323563"/>
                </a:lnTo>
                <a:cubicBezTo>
                  <a:pt x="66104" y="381761"/>
                  <a:pt x="108966" y="404526"/>
                  <a:pt x="161830" y="404526"/>
                </a:cubicBezTo>
                <a:cubicBezTo>
                  <a:pt x="220028" y="404526"/>
                  <a:pt x="241649" y="375951"/>
                  <a:pt x="241649" y="347376"/>
                </a:cubicBezTo>
                <a:cubicBezTo>
                  <a:pt x="241649" y="318801"/>
                  <a:pt x="225743" y="306704"/>
                  <a:pt x="210503" y="300894"/>
                </a:cubicBezTo>
                <a:cubicBezTo>
                  <a:pt x="184118" y="290797"/>
                  <a:pt x="149733" y="283939"/>
                  <a:pt x="97917" y="269652"/>
                </a:cubicBezTo>
                <a:cubicBezTo>
                  <a:pt x="33433" y="252221"/>
                  <a:pt x="14383" y="213073"/>
                  <a:pt x="14383" y="173926"/>
                </a:cubicBezTo>
                <a:cubicBezTo>
                  <a:pt x="14383" y="98297"/>
                  <a:pt x="84201" y="62864"/>
                  <a:pt x="152400" y="62864"/>
                </a:cubicBezTo>
                <a:close/>
                <a:moveTo>
                  <a:pt x="5299520" y="0"/>
                </a:moveTo>
                <a:cubicBezTo>
                  <a:pt x="5447634" y="0"/>
                  <a:pt x="5567649" y="120015"/>
                  <a:pt x="5567839" y="268034"/>
                </a:cubicBezTo>
                <a:lnTo>
                  <a:pt x="5567649" y="268129"/>
                </a:lnTo>
                <a:cubicBezTo>
                  <a:pt x="5567649" y="416243"/>
                  <a:pt x="5447634" y="536258"/>
                  <a:pt x="5299520" y="536258"/>
                </a:cubicBezTo>
                <a:cubicBezTo>
                  <a:pt x="5151406" y="536258"/>
                  <a:pt x="5031391" y="416243"/>
                  <a:pt x="5031391" y="268129"/>
                </a:cubicBezTo>
                <a:cubicBezTo>
                  <a:pt x="5031391" y="120015"/>
                  <a:pt x="5151406" y="0"/>
                  <a:pt x="5299520" y="0"/>
                </a:cubicBezTo>
                <a:close/>
              </a:path>
            </a:pathLst>
          </a:custGeom>
          <a:solidFill>
            <a:schemeClr val="tx1"/>
          </a:solidFill>
          <a:ln w="9525" cap="flat">
            <a:noFill/>
            <a:prstDash val="solid"/>
            <a:miter/>
          </a:ln>
        </p:spPr>
        <p:txBody>
          <a:bodyPr rtlCol="0" anchor="ctr"/>
          <a:lstStyle/>
          <a:p>
            <a:endParaRPr lang="en-GB"/>
          </a:p>
        </p:txBody>
      </p:sp>
      <p:pic>
        <p:nvPicPr>
          <p:cNvPr id="24" name="Graphic 23" descr="Earth globe: Americas with solid fill">
            <a:extLst>
              <a:ext uri="{FF2B5EF4-FFF2-40B4-BE49-F238E27FC236}">
                <a16:creationId xmlns:a16="http://schemas.microsoft.com/office/drawing/2014/main" id="{A628F85F-2675-126A-A90B-BB0EE5AAF8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45839" y="6746012"/>
            <a:ext cx="178934" cy="178934"/>
          </a:xfrm>
          <a:prstGeom prst="rect">
            <a:avLst/>
          </a:prstGeom>
        </p:spPr>
      </p:pic>
      <p:pic>
        <p:nvPicPr>
          <p:cNvPr id="26" name="Graphic 25" descr="Map with pin with solid fill">
            <a:extLst>
              <a:ext uri="{FF2B5EF4-FFF2-40B4-BE49-F238E27FC236}">
                <a16:creationId xmlns:a16="http://schemas.microsoft.com/office/drawing/2014/main" id="{F44814F8-4AC1-6050-9781-3E23C4AE565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833076" y="6732342"/>
            <a:ext cx="214046" cy="214046"/>
          </a:xfrm>
          <a:prstGeom prst="rect">
            <a:avLst/>
          </a:prstGeom>
        </p:spPr>
      </p:pic>
    </p:spTree>
    <p:extLst>
      <p:ext uri="{BB962C8B-B14F-4D97-AF65-F5344CB8AC3E}">
        <p14:creationId xmlns:p14="http://schemas.microsoft.com/office/powerpoint/2010/main" val="121262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ob description">
    <p:bg>
      <p:bgPr>
        <a:solidFill>
          <a:schemeClr val="tx1">
            <a:lumMod val="9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31800" y="1295397"/>
            <a:ext cx="3032125" cy="2337958"/>
          </a:xfr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Job description</a:t>
            </a:r>
          </a:p>
        </p:txBody>
      </p:sp>
      <p:sp>
        <p:nvSpPr>
          <p:cNvPr id="3" name="Content Placeholder 2"/>
          <p:cNvSpPr>
            <a:spLocks noGrp="1"/>
          </p:cNvSpPr>
          <p:nvPr>
            <p:ph idx="1" hasCustomPrompt="1"/>
          </p:nvPr>
        </p:nvSpPr>
        <p:spPr>
          <a:xfrm>
            <a:off x="3824287" y="1295399"/>
            <a:ext cx="6435725" cy="5580063"/>
          </a:xfrm>
        </p:spPr>
        <p:txBody>
          <a:bodyPr numCol="2"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9152B8D-D16B-5CE3-F6AE-71F001794D9A}"/>
              </a:ext>
            </a:extLst>
          </p:cNvPr>
          <p:cNvSpPr/>
          <p:nvPr userDrawn="1"/>
        </p:nvSpPr>
        <p:spPr>
          <a:xfrm>
            <a:off x="431800" y="3633355"/>
            <a:ext cx="3027363" cy="32421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a:p>
        </p:txBody>
      </p:sp>
      <p:sp>
        <p:nvSpPr>
          <p:cNvPr id="4" name="Content Placeholder 2">
            <a:extLst>
              <a:ext uri="{FF2B5EF4-FFF2-40B4-BE49-F238E27FC236}">
                <a16:creationId xmlns:a16="http://schemas.microsoft.com/office/drawing/2014/main" id="{664FCBE1-C09F-7767-F663-D0F68E80A8F7}"/>
              </a:ext>
            </a:extLst>
          </p:cNvPr>
          <p:cNvSpPr>
            <a:spLocks noGrp="1"/>
          </p:cNvSpPr>
          <p:nvPr>
            <p:ph idx="11" hasCustomPrompt="1"/>
          </p:nvPr>
        </p:nvSpPr>
        <p:spPr>
          <a:xfrm>
            <a:off x="679306" y="3889664"/>
            <a:ext cx="2476067" cy="2625436"/>
          </a:xfrm>
        </p:spPr>
        <p:txBody>
          <a:bodyPr/>
          <a:lstStyle>
            <a:lvl1pPr>
              <a:lnSpc>
                <a:spcPct val="120000"/>
              </a:lnSpc>
              <a:spcBef>
                <a:spcPts val="0"/>
              </a:spcBef>
              <a:spcAft>
                <a:spcPts val="0"/>
              </a:spcAft>
              <a:defRPr>
                <a:solidFill>
                  <a:schemeClr val="tx1"/>
                </a:solidFill>
              </a:defRPr>
            </a:lvl1pPr>
            <a:lvl2pPr>
              <a:lnSpc>
                <a:spcPct val="120000"/>
              </a:lnSpc>
              <a:spcBef>
                <a:spcPts val="0"/>
              </a:spcBef>
              <a:spcAft>
                <a:spcPts val="0"/>
              </a:spcAft>
              <a:buClr>
                <a:schemeClr val="tx1"/>
              </a:buClr>
              <a:defRPr>
                <a:solidFill>
                  <a:schemeClr val="tx1"/>
                </a:solidFill>
              </a:defRPr>
            </a:lvl2pPr>
            <a:lvl3pPr>
              <a:lnSpc>
                <a:spcPct val="120000"/>
              </a:lnSpc>
              <a:spcBef>
                <a:spcPts val="0"/>
              </a:spcBef>
              <a:spcAft>
                <a:spcPts val="0"/>
              </a:spcAft>
              <a:defRPr>
                <a:solidFill>
                  <a:schemeClr val="tx1"/>
                </a:solidFill>
              </a:defRPr>
            </a:lvl3pPr>
            <a:lvl4pPr>
              <a:lnSpc>
                <a:spcPct val="120000"/>
              </a:lnSpc>
              <a:spcBef>
                <a:spcPts val="0"/>
              </a:spcBef>
              <a:spcAft>
                <a:spcPts val="0"/>
              </a:spcAft>
              <a:defRPr>
                <a:solidFill>
                  <a:schemeClr val="tx1"/>
                </a:solidFill>
              </a:defRPr>
            </a:lvl4pPr>
            <a:lvl5pPr>
              <a:lnSpc>
                <a:spcPct val="120000"/>
              </a:lnSpc>
              <a:spcBef>
                <a:spcPts val="0"/>
              </a:spcBef>
              <a:spcAft>
                <a:spcPts val="0"/>
              </a:spcAft>
              <a:defRPr>
                <a:solidFill>
                  <a:schemeClr val="tx1"/>
                </a:solidFill>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58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ob description2">
    <p:bg>
      <p:bgPr>
        <a:solidFill>
          <a:schemeClr val="tx1">
            <a:lumMod val="9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5507038" y="431799"/>
            <a:ext cx="4752975" cy="4010236"/>
          </a:xfrm>
          <a:solidFill>
            <a:schemeClr val="tx1">
              <a:lumMod val="75000"/>
            </a:schemeClr>
          </a:solidFill>
        </p:spPr>
        <p:txBody>
          <a:bodyPr/>
          <a:lstStyle/>
          <a:p>
            <a:endParaRPr lang="en-ZA"/>
          </a:p>
        </p:txBody>
      </p:sp>
      <p:sp>
        <p:nvSpPr>
          <p:cNvPr id="5" name="Content Placeholder 2">
            <a:extLst>
              <a:ext uri="{FF2B5EF4-FFF2-40B4-BE49-F238E27FC236}">
                <a16:creationId xmlns:a16="http://schemas.microsoft.com/office/drawing/2014/main" id="{827FE98A-D287-80F4-4EB2-19DE9A357729}"/>
              </a:ext>
            </a:extLst>
          </p:cNvPr>
          <p:cNvSpPr>
            <a:spLocks noGrp="1"/>
          </p:cNvSpPr>
          <p:nvPr>
            <p:ph idx="1" hasCustomPrompt="1"/>
          </p:nvPr>
        </p:nvSpPr>
        <p:spPr>
          <a:xfrm>
            <a:off x="436563" y="431800"/>
            <a:ext cx="4748212" cy="6443663"/>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46A3251A-EF63-1BED-0FDD-22839D37125E}"/>
              </a:ext>
            </a:extLst>
          </p:cNvPr>
          <p:cNvSpPr>
            <a:spLocks noGrp="1"/>
          </p:cNvSpPr>
          <p:nvPr>
            <p:ph idx="11" hasCustomPrompt="1"/>
          </p:nvPr>
        </p:nvSpPr>
        <p:spPr>
          <a:xfrm>
            <a:off x="5503863" y="4706607"/>
            <a:ext cx="4748212" cy="2168856"/>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012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ob description3">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A03F49-4719-67AC-FBC1-D0DCD3E8F927}"/>
              </a:ext>
            </a:extLst>
          </p:cNvPr>
          <p:cNvSpPr/>
          <p:nvPr userDrawn="1"/>
        </p:nvSpPr>
        <p:spPr>
          <a:xfrm>
            <a:off x="5345906" y="-1"/>
            <a:ext cx="5345908" cy="75596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Content Placeholder 2">
            <a:extLst>
              <a:ext uri="{FF2B5EF4-FFF2-40B4-BE49-F238E27FC236}">
                <a16:creationId xmlns:a16="http://schemas.microsoft.com/office/drawing/2014/main" id="{827FE98A-D287-80F4-4EB2-19DE9A357729}"/>
              </a:ext>
            </a:extLst>
          </p:cNvPr>
          <p:cNvSpPr>
            <a:spLocks noGrp="1"/>
          </p:cNvSpPr>
          <p:nvPr>
            <p:ph idx="1" hasCustomPrompt="1"/>
          </p:nvPr>
        </p:nvSpPr>
        <p:spPr>
          <a:xfrm>
            <a:off x="436563" y="431800"/>
            <a:ext cx="4535487" cy="6443663"/>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F079B4CD-876B-9C98-7C8F-05E08EF5D962}"/>
              </a:ext>
            </a:extLst>
          </p:cNvPr>
          <p:cNvSpPr>
            <a:spLocks noGrp="1"/>
          </p:cNvSpPr>
          <p:nvPr>
            <p:ph idx="10" hasCustomPrompt="1"/>
          </p:nvPr>
        </p:nvSpPr>
        <p:spPr>
          <a:xfrm>
            <a:off x="5715579" y="431800"/>
            <a:ext cx="4499984" cy="6443663"/>
          </a:xfrm>
        </p:spPr>
        <p:txBody>
          <a:bodyPr numCol="1" spcCol="360000"/>
          <a:lstStyle>
            <a:lvl1pPr>
              <a:lnSpc>
                <a:spcPct val="120000"/>
              </a:lnSpc>
              <a:spcBef>
                <a:spcPts val="0"/>
              </a:spcBef>
              <a:spcAft>
                <a:spcPts val="800"/>
              </a:spcAft>
              <a:defRPr>
                <a:solidFill>
                  <a:schemeClr val="tx1"/>
                </a:solidFill>
              </a:defRPr>
            </a:lvl1pPr>
            <a:lvl2pPr>
              <a:lnSpc>
                <a:spcPct val="120000"/>
              </a:lnSpc>
              <a:spcBef>
                <a:spcPts val="0"/>
              </a:spcBef>
              <a:spcAft>
                <a:spcPts val="800"/>
              </a:spcAft>
              <a:buClr>
                <a:schemeClr val="tx1"/>
              </a:buClr>
              <a:defRPr>
                <a:solidFill>
                  <a:schemeClr val="tx1"/>
                </a:solidFill>
              </a:defRPr>
            </a:lvl2pPr>
            <a:lvl3pPr>
              <a:lnSpc>
                <a:spcPct val="120000"/>
              </a:lnSpc>
              <a:spcBef>
                <a:spcPts val="0"/>
              </a:spcBef>
              <a:spcAft>
                <a:spcPts val="800"/>
              </a:spcAft>
              <a:defRPr>
                <a:solidFill>
                  <a:schemeClr val="tx1"/>
                </a:solidFill>
              </a:defRPr>
            </a:lvl3pPr>
            <a:lvl4pPr>
              <a:lnSpc>
                <a:spcPct val="120000"/>
              </a:lnSpc>
              <a:spcBef>
                <a:spcPts val="0"/>
              </a:spcBef>
              <a:spcAft>
                <a:spcPts val="800"/>
              </a:spcAft>
              <a:defRPr>
                <a:solidFill>
                  <a:schemeClr val="tx1"/>
                </a:solidFill>
              </a:defRPr>
            </a:lvl4pPr>
            <a:lvl5pPr>
              <a:lnSpc>
                <a:spcPct val="120000"/>
              </a:lnSpc>
              <a:spcBef>
                <a:spcPts val="0"/>
              </a:spcBef>
              <a:spcAft>
                <a:spcPts val="800"/>
              </a:spcAft>
              <a:defRPr>
                <a:solidFill>
                  <a:schemeClr val="tx1"/>
                </a:solidFill>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a:extLst>
              <a:ext uri="{FF2B5EF4-FFF2-40B4-BE49-F238E27FC236}">
                <a16:creationId xmlns:a16="http://schemas.microsoft.com/office/drawing/2014/main" id="{AA8DE07E-C897-9A03-0986-590EF5D4B6A9}"/>
              </a:ext>
            </a:extLst>
          </p:cNvPr>
          <p:cNvSpPr txBox="1">
            <a:spLocks/>
          </p:cNvSpPr>
          <p:nvPr userDrawn="1"/>
        </p:nvSpPr>
        <p:spPr>
          <a:xfrm>
            <a:off x="9629632" y="7107038"/>
            <a:ext cx="637309" cy="246221"/>
          </a:xfrm>
          <a:prstGeom prst="rect">
            <a:avLst/>
          </a:prstGeom>
        </p:spPr>
        <p:txBody>
          <a:bodyPr vert="horz" wrap="square" lIns="0" tIns="0" rIns="0" bIns="0" rtlCol="0">
            <a:spAutoFit/>
          </a:bodyPr>
          <a:lstStyle>
            <a:lvl1pPr indent="0" defTabSz="755887">
              <a:lnSpc>
                <a:spcPct val="100000"/>
              </a:lnSpc>
              <a:spcBef>
                <a:spcPts val="0"/>
              </a:spcBef>
              <a:buFont typeface="Arial" panose="020B0604020202020204" pitchFamily="34" charset="0"/>
              <a:buNone/>
              <a:defRPr sz="1400" i="1"/>
            </a:lvl1pPr>
            <a:lvl2pPr marL="377943" indent="0" algn="ctr" defTabSz="755887">
              <a:lnSpc>
                <a:spcPct val="100000"/>
              </a:lnSpc>
              <a:spcBef>
                <a:spcPts val="0"/>
              </a:spcBef>
              <a:buClr>
                <a:schemeClr val="accent1"/>
              </a:buClr>
              <a:buSzPct val="100000"/>
              <a:buFont typeface="Cambria" panose="02040503050406030204" pitchFamily="18" charset="0"/>
              <a:buNone/>
              <a:defRPr sz="1653"/>
            </a:lvl2pPr>
            <a:lvl3pPr marL="755887" indent="0" algn="ctr" defTabSz="755887">
              <a:lnSpc>
                <a:spcPct val="100000"/>
              </a:lnSpc>
              <a:spcBef>
                <a:spcPts val="0"/>
              </a:spcBef>
              <a:buFont typeface="Arial Nova" panose="020B0504020202020204" pitchFamily="34" charset="0"/>
              <a:buNone/>
              <a:defRPr sz="1488"/>
            </a:lvl3pPr>
            <a:lvl4pPr marL="1133831" indent="0" algn="ctr" defTabSz="755887">
              <a:lnSpc>
                <a:spcPct val="100000"/>
              </a:lnSpc>
              <a:spcBef>
                <a:spcPts val="0"/>
              </a:spcBef>
              <a:buFont typeface="Arial" panose="020B0604020202020204" pitchFamily="34" charset="0"/>
              <a:buNone/>
              <a:defRPr sz="1323"/>
            </a:lvl4pPr>
            <a:lvl5pPr marL="1511774" indent="0" algn="ctr" defTabSz="755887">
              <a:lnSpc>
                <a:spcPct val="100000"/>
              </a:lnSpc>
              <a:spcBef>
                <a:spcPts val="0"/>
              </a:spcBef>
              <a:buFont typeface="Arial Nova" panose="020B0504020202020204" pitchFamily="34" charset="0"/>
              <a:buNone/>
              <a:defRPr sz="1323"/>
            </a:lvl5pPr>
            <a:lvl6pPr marL="1889717" indent="0" algn="ctr" defTabSz="755887">
              <a:lnSpc>
                <a:spcPct val="90000"/>
              </a:lnSpc>
              <a:spcBef>
                <a:spcPts val="413"/>
              </a:spcBef>
              <a:buFont typeface="Arial" panose="020B0604020202020204" pitchFamily="34" charset="0"/>
              <a:buNone/>
              <a:defRPr sz="1323"/>
            </a:lvl6pPr>
            <a:lvl7pPr marL="2267660" indent="0" algn="ctr" defTabSz="755887">
              <a:lnSpc>
                <a:spcPct val="90000"/>
              </a:lnSpc>
              <a:spcBef>
                <a:spcPts val="413"/>
              </a:spcBef>
              <a:buFont typeface="Arial" panose="020B0604020202020204" pitchFamily="34" charset="0"/>
              <a:buNone/>
              <a:defRPr sz="1323"/>
            </a:lvl7pPr>
            <a:lvl8pPr marL="2645605" indent="0" algn="ctr" defTabSz="755887">
              <a:lnSpc>
                <a:spcPct val="90000"/>
              </a:lnSpc>
              <a:spcBef>
                <a:spcPts val="413"/>
              </a:spcBef>
              <a:buFont typeface="Arial" panose="020B0604020202020204" pitchFamily="34" charset="0"/>
              <a:buNone/>
              <a:defRPr sz="1323"/>
            </a:lvl8pPr>
            <a:lvl9pPr marL="3023548" indent="0" algn="ctr" defTabSz="755887">
              <a:lnSpc>
                <a:spcPct val="90000"/>
              </a:lnSpc>
              <a:spcBef>
                <a:spcPts val="413"/>
              </a:spcBef>
              <a:buFont typeface="Arial" panose="020B0604020202020204" pitchFamily="34" charset="0"/>
              <a:buNone/>
              <a:defRPr sz="1323"/>
            </a:lvl9pPr>
          </a:lstStyle>
          <a:p>
            <a:pPr lvl="0" algn="r"/>
            <a:fld id="{BAFC73FB-4941-4EB4-9D10-12A7DFCEB60C}" type="slidenum">
              <a:rPr lang="en-US" sz="1600" i="0" smtClean="0">
                <a:solidFill>
                  <a:schemeClr val="tx1"/>
                </a:solidFill>
              </a:rPr>
              <a:pPr lvl="0" algn="r"/>
              <a:t>‹#›</a:t>
            </a:fld>
            <a:endParaRPr lang="en-US" sz="1600" i="0" dirty="0">
              <a:solidFill>
                <a:schemeClr val="tx1"/>
              </a:solidFill>
            </a:endParaRPr>
          </a:p>
        </p:txBody>
      </p:sp>
    </p:spTree>
    <p:extLst>
      <p:ext uri="{BB962C8B-B14F-4D97-AF65-F5344CB8AC3E}">
        <p14:creationId xmlns:p14="http://schemas.microsoft.com/office/powerpoint/2010/main" val="405819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ob description4">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A03F49-4719-67AC-FBC1-D0DCD3E8F927}"/>
              </a:ext>
            </a:extLst>
          </p:cNvPr>
          <p:cNvSpPr/>
          <p:nvPr userDrawn="1"/>
        </p:nvSpPr>
        <p:spPr>
          <a:xfrm>
            <a:off x="5345906" y="431799"/>
            <a:ext cx="4914107" cy="32734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Content Placeholder 2">
            <a:extLst>
              <a:ext uri="{FF2B5EF4-FFF2-40B4-BE49-F238E27FC236}">
                <a16:creationId xmlns:a16="http://schemas.microsoft.com/office/drawing/2014/main" id="{827FE98A-D287-80F4-4EB2-19DE9A357729}"/>
              </a:ext>
            </a:extLst>
          </p:cNvPr>
          <p:cNvSpPr>
            <a:spLocks noGrp="1"/>
          </p:cNvSpPr>
          <p:nvPr>
            <p:ph idx="1" hasCustomPrompt="1"/>
          </p:nvPr>
        </p:nvSpPr>
        <p:spPr>
          <a:xfrm>
            <a:off x="436563" y="431800"/>
            <a:ext cx="4535487" cy="6443663"/>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F079B4CD-876B-9C98-7C8F-05E08EF5D962}"/>
              </a:ext>
            </a:extLst>
          </p:cNvPr>
          <p:cNvSpPr>
            <a:spLocks noGrp="1"/>
          </p:cNvSpPr>
          <p:nvPr>
            <p:ph idx="10" hasCustomPrompt="1"/>
          </p:nvPr>
        </p:nvSpPr>
        <p:spPr>
          <a:xfrm>
            <a:off x="5550585" y="646113"/>
            <a:ext cx="4499984" cy="2806700"/>
          </a:xfrm>
        </p:spPr>
        <p:txBody>
          <a:bodyPr numCol="1" spcCol="360000"/>
          <a:lstStyle>
            <a:lvl1pPr>
              <a:lnSpc>
                <a:spcPct val="120000"/>
              </a:lnSpc>
              <a:spcBef>
                <a:spcPts val="0"/>
              </a:spcBef>
              <a:spcAft>
                <a:spcPts val="800"/>
              </a:spcAft>
              <a:defRPr>
                <a:solidFill>
                  <a:schemeClr val="tx1"/>
                </a:solidFill>
              </a:defRPr>
            </a:lvl1pPr>
            <a:lvl2pPr>
              <a:lnSpc>
                <a:spcPct val="120000"/>
              </a:lnSpc>
              <a:spcBef>
                <a:spcPts val="0"/>
              </a:spcBef>
              <a:spcAft>
                <a:spcPts val="800"/>
              </a:spcAft>
              <a:buClr>
                <a:schemeClr val="tx1"/>
              </a:buClr>
              <a:defRPr>
                <a:solidFill>
                  <a:schemeClr val="tx1"/>
                </a:solidFill>
              </a:defRPr>
            </a:lvl2pPr>
            <a:lvl3pPr>
              <a:lnSpc>
                <a:spcPct val="120000"/>
              </a:lnSpc>
              <a:spcBef>
                <a:spcPts val="0"/>
              </a:spcBef>
              <a:spcAft>
                <a:spcPts val="800"/>
              </a:spcAft>
              <a:defRPr>
                <a:solidFill>
                  <a:schemeClr val="tx1"/>
                </a:solidFill>
              </a:defRPr>
            </a:lvl3pPr>
            <a:lvl4pPr>
              <a:lnSpc>
                <a:spcPct val="120000"/>
              </a:lnSpc>
              <a:spcBef>
                <a:spcPts val="0"/>
              </a:spcBef>
              <a:spcAft>
                <a:spcPts val="800"/>
              </a:spcAft>
              <a:defRPr>
                <a:solidFill>
                  <a:schemeClr val="tx1"/>
                </a:solidFill>
              </a:defRPr>
            </a:lvl4pPr>
            <a:lvl5pPr>
              <a:lnSpc>
                <a:spcPct val="120000"/>
              </a:lnSpc>
              <a:spcBef>
                <a:spcPts val="0"/>
              </a:spcBef>
              <a:spcAft>
                <a:spcPts val="800"/>
              </a:spcAft>
              <a:defRPr>
                <a:solidFill>
                  <a:schemeClr val="tx1"/>
                </a:solidFill>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2AE259AF-F6B3-4ABF-A916-C89A629535E7}"/>
              </a:ext>
            </a:extLst>
          </p:cNvPr>
          <p:cNvSpPr>
            <a:spLocks noGrp="1"/>
          </p:cNvSpPr>
          <p:nvPr>
            <p:ph type="pic" sz="quarter" idx="11"/>
          </p:nvPr>
        </p:nvSpPr>
        <p:spPr>
          <a:xfrm>
            <a:off x="5345905" y="3705225"/>
            <a:ext cx="4909345" cy="3170238"/>
          </a:xfrm>
          <a:solidFill>
            <a:schemeClr val="tx1">
              <a:lumMod val="75000"/>
            </a:schemeClr>
          </a:solidFill>
        </p:spPr>
        <p:txBody>
          <a:bodyPr/>
          <a:lstStyle/>
          <a:p>
            <a:endParaRPr lang="en-ZA"/>
          </a:p>
        </p:txBody>
      </p:sp>
    </p:spTree>
    <p:extLst>
      <p:ext uri="{BB962C8B-B14F-4D97-AF65-F5344CB8AC3E}">
        <p14:creationId xmlns:p14="http://schemas.microsoft.com/office/powerpoint/2010/main" val="110499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ob description5">
    <p:bg>
      <p:bgPr>
        <a:solidFill>
          <a:schemeClr val="tx1">
            <a:lumMod val="9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36564" y="4766219"/>
            <a:ext cx="2330449" cy="2109244"/>
          </a:xfrm>
          <a:solidFill>
            <a:schemeClr val="tx1">
              <a:lumMod val="75000"/>
            </a:schemeClr>
          </a:solidFill>
        </p:spPr>
        <p:txBody>
          <a:bodyPr/>
          <a:lstStyle/>
          <a:p>
            <a:endParaRPr lang="en-ZA"/>
          </a:p>
        </p:txBody>
      </p:sp>
      <p:sp>
        <p:nvSpPr>
          <p:cNvPr id="5" name="Content Placeholder 2">
            <a:extLst>
              <a:ext uri="{FF2B5EF4-FFF2-40B4-BE49-F238E27FC236}">
                <a16:creationId xmlns:a16="http://schemas.microsoft.com/office/drawing/2014/main" id="{827FE98A-D287-80F4-4EB2-19DE9A357729}"/>
              </a:ext>
            </a:extLst>
          </p:cNvPr>
          <p:cNvSpPr>
            <a:spLocks noGrp="1"/>
          </p:cNvSpPr>
          <p:nvPr>
            <p:ph idx="1" hasCustomPrompt="1"/>
          </p:nvPr>
        </p:nvSpPr>
        <p:spPr>
          <a:xfrm>
            <a:off x="436563" y="431801"/>
            <a:ext cx="4748212" cy="4059238"/>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46A3251A-EF63-1BED-0FDD-22839D37125E}"/>
              </a:ext>
            </a:extLst>
          </p:cNvPr>
          <p:cNvSpPr>
            <a:spLocks noGrp="1"/>
          </p:cNvSpPr>
          <p:nvPr>
            <p:ph idx="11" hasCustomPrompt="1"/>
          </p:nvPr>
        </p:nvSpPr>
        <p:spPr>
          <a:xfrm>
            <a:off x="5503863" y="431802"/>
            <a:ext cx="4748212" cy="6443662"/>
          </a:xfrm>
        </p:spPr>
        <p:txBody>
          <a:bodyPr numCol="1"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5">
            <a:extLst>
              <a:ext uri="{FF2B5EF4-FFF2-40B4-BE49-F238E27FC236}">
                <a16:creationId xmlns:a16="http://schemas.microsoft.com/office/drawing/2014/main" id="{442E631F-190F-A830-43E5-4C77EC66B40D}"/>
              </a:ext>
            </a:extLst>
          </p:cNvPr>
          <p:cNvSpPr>
            <a:spLocks noGrp="1"/>
          </p:cNvSpPr>
          <p:nvPr>
            <p:ph type="pic" sz="quarter" idx="12"/>
          </p:nvPr>
        </p:nvSpPr>
        <p:spPr>
          <a:xfrm>
            <a:off x="2855914" y="4766219"/>
            <a:ext cx="2330449" cy="2109244"/>
          </a:xfrm>
          <a:solidFill>
            <a:schemeClr val="tx1">
              <a:lumMod val="75000"/>
            </a:schemeClr>
          </a:solidFill>
        </p:spPr>
        <p:txBody>
          <a:bodyPr/>
          <a:lstStyle/>
          <a:p>
            <a:endParaRPr lang="en-ZA"/>
          </a:p>
        </p:txBody>
      </p:sp>
    </p:spTree>
    <p:extLst>
      <p:ext uri="{BB962C8B-B14F-4D97-AF65-F5344CB8AC3E}">
        <p14:creationId xmlns:p14="http://schemas.microsoft.com/office/powerpoint/2010/main" val="28414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 top left small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46088" y="1295401"/>
            <a:ext cx="2015836" cy="2015836"/>
          </a:xfrm>
          <a:prstGeom prst="rect">
            <a:avLst/>
          </a:prstGeo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12" name="Content Placeholder 2">
            <a:extLst>
              <a:ext uri="{FF2B5EF4-FFF2-40B4-BE49-F238E27FC236}">
                <a16:creationId xmlns:a16="http://schemas.microsoft.com/office/drawing/2014/main" id="{DA61AE9A-FEDE-02B5-3E87-0AAD279D1596}"/>
              </a:ext>
            </a:extLst>
          </p:cNvPr>
          <p:cNvSpPr>
            <a:spLocks noGrp="1"/>
          </p:cNvSpPr>
          <p:nvPr>
            <p:ph idx="11" hasCustomPrompt="1"/>
          </p:nvPr>
        </p:nvSpPr>
        <p:spPr>
          <a:xfrm>
            <a:off x="3260437" y="3413147"/>
            <a:ext cx="6994813" cy="3451250"/>
          </a:xfrm>
        </p:spPr>
        <p:txBody>
          <a:bodyPr numCol="2" spcCol="360000"/>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CAC1305B-91C7-408A-C476-BAF5F8633B57}"/>
              </a:ext>
            </a:extLst>
          </p:cNvPr>
          <p:cNvSpPr>
            <a:spLocks noGrp="1"/>
          </p:cNvSpPr>
          <p:nvPr>
            <p:ph type="body" sz="quarter" idx="12" hasCustomPrompt="1"/>
          </p:nvPr>
        </p:nvSpPr>
        <p:spPr>
          <a:xfrm>
            <a:off x="436563" y="4102410"/>
            <a:ext cx="2351664" cy="211138"/>
          </a:xfrm>
        </p:spPr>
        <p:txBody>
          <a:bodyPr/>
          <a:lstStyle>
            <a:lvl1pPr>
              <a:defRPr sz="1200" b="1">
                <a:solidFill>
                  <a:schemeClr val="accent1"/>
                </a:solidFill>
              </a:defRPr>
            </a:lvl1pPr>
          </a:lstStyle>
          <a:p>
            <a:pPr lvl="0"/>
            <a:r>
              <a:rPr lang="en-US" dirty="0"/>
              <a:t>Optional title goes here</a:t>
            </a:r>
            <a:endParaRPr lang="en-ZA" dirty="0"/>
          </a:p>
        </p:txBody>
      </p:sp>
    </p:spTree>
    <p:extLst>
      <p:ext uri="{BB962C8B-B14F-4D97-AF65-F5344CB8AC3E}">
        <p14:creationId xmlns:p14="http://schemas.microsoft.com/office/powerpoint/2010/main" val="184046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46087" y="1295401"/>
            <a:ext cx="2290185" cy="2015836"/>
          </a:xfrm>
          <a:prstGeom prst="rect">
            <a:avLst/>
          </a:prstGeo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12" name="Content Placeholder 2">
            <a:extLst>
              <a:ext uri="{FF2B5EF4-FFF2-40B4-BE49-F238E27FC236}">
                <a16:creationId xmlns:a16="http://schemas.microsoft.com/office/drawing/2014/main" id="{DA61AE9A-FEDE-02B5-3E87-0AAD279D1596}"/>
              </a:ext>
            </a:extLst>
          </p:cNvPr>
          <p:cNvSpPr>
            <a:spLocks noGrp="1"/>
          </p:cNvSpPr>
          <p:nvPr>
            <p:ph idx="11" hasCustomPrompt="1"/>
          </p:nvPr>
        </p:nvSpPr>
        <p:spPr>
          <a:xfrm>
            <a:off x="446088" y="3977720"/>
            <a:ext cx="2290183" cy="2897743"/>
          </a:xfrm>
        </p:spPr>
        <p:txBody>
          <a:bodyPr numCol="1" spcCol="360000"/>
          <a:lstStyle>
            <a:lvl1pPr>
              <a:lnSpc>
                <a:spcPct val="120000"/>
              </a:lnSpc>
              <a:spcBef>
                <a:spcPts val="0"/>
              </a:spcBef>
              <a:spcAft>
                <a:spcPts val="600"/>
              </a:spcAft>
              <a:defRPr/>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CAC1305B-91C7-408A-C476-BAF5F8633B57}"/>
              </a:ext>
            </a:extLst>
          </p:cNvPr>
          <p:cNvSpPr>
            <a:spLocks noGrp="1"/>
          </p:cNvSpPr>
          <p:nvPr>
            <p:ph type="body" sz="quarter" idx="12" hasCustomPrompt="1"/>
          </p:nvPr>
        </p:nvSpPr>
        <p:spPr>
          <a:xfrm>
            <a:off x="436563" y="3461638"/>
            <a:ext cx="2290182" cy="171717"/>
          </a:xfrm>
        </p:spPr>
        <p:txBody>
          <a:bodyPr/>
          <a:lstStyle>
            <a:lvl1pPr>
              <a:defRPr sz="1200" b="1">
                <a:solidFill>
                  <a:schemeClr val="accent1"/>
                </a:solidFill>
              </a:defRPr>
            </a:lvl1pPr>
          </a:lstStyle>
          <a:p>
            <a:pPr lvl="0"/>
            <a:r>
              <a:rPr lang="en-US" dirty="0"/>
              <a:t>Name Surname</a:t>
            </a:r>
            <a:endParaRPr lang="en-ZA" dirty="0"/>
          </a:p>
        </p:txBody>
      </p:sp>
      <p:sp>
        <p:nvSpPr>
          <p:cNvPr id="3" name="Text Placeholder 25">
            <a:extLst>
              <a:ext uri="{FF2B5EF4-FFF2-40B4-BE49-F238E27FC236}">
                <a16:creationId xmlns:a16="http://schemas.microsoft.com/office/drawing/2014/main" id="{1AF747F4-C8E5-20C7-762A-FC2E9EB58ED3}"/>
              </a:ext>
            </a:extLst>
          </p:cNvPr>
          <p:cNvSpPr>
            <a:spLocks noGrp="1"/>
          </p:cNvSpPr>
          <p:nvPr>
            <p:ph type="body" sz="quarter" idx="13" hasCustomPrompt="1"/>
          </p:nvPr>
        </p:nvSpPr>
        <p:spPr>
          <a:xfrm>
            <a:off x="436563" y="3674170"/>
            <a:ext cx="2290182" cy="171717"/>
          </a:xfrm>
        </p:spPr>
        <p:txBody>
          <a:bodyPr/>
          <a:lstStyle>
            <a:lvl1pPr>
              <a:defRPr sz="900" b="0">
                <a:solidFill>
                  <a:schemeClr val="bg1"/>
                </a:solidFill>
              </a:defRPr>
            </a:lvl1pPr>
          </a:lstStyle>
          <a:p>
            <a:r>
              <a:rPr lang="en-ZA" dirty="0"/>
              <a:t>Job Title</a:t>
            </a:r>
          </a:p>
        </p:txBody>
      </p:sp>
      <p:sp>
        <p:nvSpPr>
          <p:cNvPr id="11" name="Picture Placeholder 5">
            <a:extLst>
              <a:ext uri="{FF2B5EF4-FFF2-40B4-BE49-F238E27FC236}">
                <a16:creationId xmlns:a16="http://schemas.microsoft.com/office/drawing/2014/main" id="{9E5E1F59-E4C4-380D-A58B-4ADF49CA26DA}"/>
              </a:ext>
            </a:extLst>
          </p:cNvPr>
          <p:cNvSpPr>
            <a:spLocks noGrp="1"/>
          </p:cNvSpPr>
          <p:nvPr>
            <p:ph type="pic" sz="quarter" idx="14"/>
          </p:nvPr>
        </p:nvSpPr>
        <p:spPr>
          <a:xfrm>
            <a:off x="2957223" y="1295401"/>
            <a:ext cx="2290185" cy="2015836"/>
          </a:xfrm>
          <a:prstGeom prst="rect">
            <a:avLst/>
          </a:prstGeom>
          <a:solidFill>
            <a:schemeClr val="tx1">
              <a:lumMod val="75000"/>
            </a:schemeClr>
          </a:solidFill>
        </p:spPr>
        <p:txBody>
          <a:bodyPr/>
          <a:lstStyle/>
          <a:p>
            <a:endParaRPr lang="en-ZA"/>
          </a:p>
        </p:txBody>
      </p:sp>
      <p:sp>
        <p:nvSpPr>
          <p:cNvPr id="13" name="Picture Placeholder 5">
            <a:extLst>
              <a:ext uri="{FF2B5EF4-FFF2-40B4-BE49-F238E27FC236}">
                <a16:creationId xmlns:a16="http://schemas.microsoft.com/office/drawing/2014/main" id="{6F635834-2326-2DE7-0573-8ADFD7A8D866}"/>
              </a:ext>
            </a:extLst>
          </p:cNvPr>
          <p:cNvSpPr>
            <a:spLocks noGrp="1"/>
          </p:cNvSpPr>
          <p:nvPr>
            <p:ph type="pic" sz="quarter" idx="15"/>
          </p:nvPr>
        </p:nvSpPr>
        <p:spPr>
          <a:xfrm>
            <a:off x="5468359" y="1295401"/>
            <a:ext cx="2290185" cy="2015836"/>
          </a:xfrm>
          <a:prstGeom prst="rect">
            <a:avLst/>
          </a:prstGeom>
          <a:solidFill>
            <a:schemeClr val="tx1">
              <a:lumMod val="75000"/>
            </a:schemeClr>
          </a:solidFill>
        </p:spPr>
        <p:txBody>
          <a:bodyPr/>
          <a:lstStyle/>
          <a:p>
            <a:endParaRPr lang="en-ZA"/>
          </a:p>
        </p:txBody>
      </p:sp>
      <p:sp>
        <p:nvSpPr>
          <p:cNvPr id="14" name="Picture Placeholder 5">
            <a:extLst>
              <a:ext uri="{FF2B5EF4-FFF2-40B4-BE49-F238E27FC236}">
                <a16:creationId xmlns:a16="http://schemas.microsoft.com/office/drawing/2014/main" id="{FAEDA792-5788-F4FD-25B3-F26DD9DEC2EA}"/>
              </a:ext>
            </a:extLst>
          </p:cNvPr>
          <p:cNvSpPr>
            <a:spLocks noGrp="1"/>
          </p:cNvSpPr>
          <p:nvPr>
            <p:ph type="pic" sz="quarter" idx="16"/>
          </p:nvPr>
        </p:nvSpPr>
        <p:spPr>
          <a:xfrm>
            <a:off x="7979496" y="1295401"/>
            <a:ext cx="2290185" cy="2015836"/>
          </a:xfrm>
          <a:prstGeom prst="rect">
            <a:avLst/>
          </a:prstGeom>
          <a:solidFill>
            <a:schemeClr val="tx1">
              <a:lumMod val="75000"/>
            </a:schemeClr>
          </a:solidFill>
        </p:spPr>
        <p:txBody>
          <a:bodyPr/>
          <a:lstStyle/>
          <a:p>
            <a:endParaRPr lang="en-ZA"/>
          </a:p>
        </p:txBody>
      </p:sp>
      <p:sp>
        <p:nvSpPr>
          <p:cNvPr id="15" name="Content Placeholder 2">
            <a:extLst>
              <a:ext uri="{FF2B5EF4-FFF2-40B4-BE49-F238E27FC236}">
                <a16:creationId xmlns:a16="http://schemas.microsoft.com/office/drawing/2014/main" id="{4BEA67BA-A6C9-CA09-8578-85B8B9643529}"/>
              </a:ext>
            </a:extLst>
          </p:cNvPr>
          <p:cNvSpPr>
            <a:spLocks noGrp="1"/>
          </p:cNvSpPr>
          <p:nvPr>
            <p:ph idx="17" hasCustomPrompt="1"/>
          </p:nvPr>
        </p:nvSpPr>
        <p:spPr>
          <a:xfrm>
            <a:off x="2957223" y="3977720"/>
            <a:ext cx="2290183" cy="2897743"/>
          </a:xfrm>
        </p:spPr>
        <p:txBody>
          <a:bodyPr numCol="1" spcCol="360000"/>
          <a:lstStyle>
            <a:lvl1pPr>
              <a:lnSpc>
                <a:spcPct val="120000"/>
              </a:lnSpc>
              <a:spcBef>
                <a:spcPts val="0"/>
              </a:spcBef>
              <a:spcAft>
                <a:spcPts val="600"/>
              </a:spcAft>
              <a:defRPr/>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5">
            <a:extLst>
              <a:ext uri="{FF2B5EF4-FFF2-40B4-BE49-F238E27FC236}">
                <a16:creationId xmlns:a16="http://schemas.microsoft.com/office/drawing/2014/main" id="{3C2BF9C1-0F52-9FE7-2576-CE9B43A97F32}"/>
              </a:ext>
            </a:extLst>
          </p:cNvPr>
          <p:cNvSpPr>
            <a:spLocks noGrp="1"/>
          </p:cNvSpPr>
          <p:nvPr>
            <p:ph type="body" sz="quarter" idx="18" hasCustomPrompt="1"/>
          </p:nvPr>
        </p:nvSpPr>
        <p:spPr>
          <a:xfrm>
            <a:off x="2957223" y="3461638"/>
            <a:ext cx="2290182" cy="171717"/>
          </a:xfrm>
        </p:spPr>
        <p:txBody>
          <a:bodyPr/>
          <a:lstStyle>
            <a:lvl1pPr>
              <a:defRPr sz="1200" b="1">
                <a:solidFill>
                  <a:schemeClr val="accent1"/>
                </a:solidFill>
              </a:defRPr>
            </a:lvl1pPr>
          </a:lstStyle>
          <a:p>
            <a:pPr lvl="0"/>
            <a:r>
              <a:rPr lang="en-US" dirty="0"/>
              <a:t>Name Surname</a:t>
            </a:r>
            <a:endParaRPr lang="en-ZA" dirty="0"/>
          </a:p>
        </p:txBody>
      </p:sp>
      <p:sp>
        <p:nvSpPr>
          <p:cNvPr id="17" name="Text Placeholder 25">
            <a:extLst>
              <a:ext uri="{FF2B5EF4-FFF2-40B4-BE49-F238E27FC236}">
                <a16:creationId xmlns:a16="http://schemas.microsoft.com/office/drawing/2014/main" id="{63B2116B-758F-FD29-07F9-DD19C8A8DB2A}"/>
              </a:ext>
            </a:extLst>
          </p:cNvPr>
          <p:cNvSpPr>
            <a:spLocks noGrp="1"/>
          </p:cNvSpPr>
          <p:nvPr>
            <p:ph type="body" sz="quarter" idx="19" hasCustomPrompt="1"/>
          </p:nvPr>
        </p:nvSpPr>
        <p:spPr>
          <a:xfrm>
            <a:off x="2957223" y="3674170"/>
            <a:ext cx="2290182" cy="171717"/>
          </a:xfrm>
        </p:spPr>
        <p:txBody>
          <a:bodyPr/>
          <a:lstStyle>
            <a:lvl1pPr>
              <a:defRPr sz="900" b="0">
                <a:solidFill>
                  <a:schemeClr val="bg1"/>
                </a:solidFill>
              </a:defRPr>
            </a:lvl1pPr>
          </a:lstStyle>
          <a:p>
            <a:r>
              <a:rPr lang="en-ZA" dirty="0"/>
              <a:t>Job Title</a:t>
            </a:r>
          </a:p>
        </p:txBody>
      </p:sp>
      <p:sp>
        <p:nvSpPr>
          <p:cNvPr id="18" name="Content Placeholder 2">
            <a:extLst>
              <a:ext uri="{FF2B5EF4-FFF2-40B4-BE49-F238E27FC236}">
                <a16:creationId xmlns:a16="http://schemas.microsoft.com/office/drawing/2014/main" id="{A74AED41-91D0-DDE1-E9D4-C8AAD2999107}"/>
              </a:ext>
            </a:extLst>
          </p:cNvPr>
          <p:cNvSpPr>
            <a:spLocks noGrp="1"/>
          </p:cNvSpPr>
          <p:nvPr>
            <p:ph idx="20" hasCustomPrompt="1"/>
          </p:nvPr>
        </p:nvSpPr>
        <p:spPr>
          <a:xfrm>
            <a:off x="5468359" y="3977720"/>
            <a:ext cx="2290183" cy="2897743"/>
          </a:xfrm>
        </p:spPr>
        <p:txBody>
          <a:bodyPr numCol="1" spcCol="360000"/>
          <a:lstStyle>
            <a:lvl1pPr>
              <a:lnSpc>
                <a:spcPct val="120000"/>
              </a:lnSpc>
              <a:spcBef>
                <a:spcPts val="0"/>
              </a:spcBef>
              <a:spcAft>
                <a:spcPts val="600"/>
              </a:spcAft>
              <a:defRPr/>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5">
            <a:extLst>
              <a:ext uri="{FF2B5EF4-FFF2-40B4-BE49-F238E27FC236}">
                <a16:creationId xmlns:a16="http://schemas.microsoft.com/office/drawing/2014/main" id="{0644D257-9008-AA4A-4CD4-386F76EE1BC2}"/>
              </a:ext>
            </a:extLst>
          </p:cNvPr>
          <p:cNvSpPr>
            <a:spLocks noGrp="1"/>
          </p:cNvSpPr>
          <p:nvPr>
            <p:ph type="body" sz="quarter" idx="21" hasCustomPrompt="1"/>
          </p:nvPr>
        </p:nvSpPr>
        <p:spPr>
          <a:xfrm>
            <a:off x="5468359" y="3461638"/>
            <a:ext cx="2290182" cy="171717"/>
          </a:xfrm>
        </p:spPr>
        <p:txBody>
          <a:bodyPr/>
          <a:lstStyle>
            <a:lvl1pPr>
              <a:defRPr sz="1200" b="1">
                <a:solidFill>
                  <a:schemeClr val="accent1"/>
                </a:solidFill>
              </a:defRPr>
            </a:lvl1pPr>
          </a:lstStyle>
          <a:p>
            <a:pPr lvl="0"/>
            <a:r>
              <a:rPr lang="en-US" dirty="0"/>
              <a:t>Name Surname</a:t>
            </a:r>
            <a:endParaRPr lang="en-ZA" dirty="0"/>
          </a:p>
        </p:txBody>
      </p:sp>
      <p:sp>
        <p:nvSpPr>
          <p:cNvPr id="20" name="Text Placeholder 25">
            <a:extLst>
              <a:ext uri="{FF2B5EF4-FFF2-40B4-BE49-F238E27FC236}">
                <a16:creationId xmlns:a16="http://schemas.microsoft.com/office/drawing/2014/main" id="{73B9244C-90C2-3F65-DD58-9F5ED0CC9879}"/>
              </a:ext>
            </a:extLst>
          </p:cNvPr>
          <p:cNvSpPr>
            <a:spLocks noGrp="1"/>
          </p:cNvSpPr>
          <p:nvPr>
            <p:ph type="body" sz="quarter" idx="22" hasCustomPrompt="1"/>
          </p:nvPr>
        </p:nvSpPr>
        <p:spPr>
          <a:xfrm>
            <a:off x="5468359" y="3674170"/>
            <a:ext cx="2290182" cy="171717"/>
          </a:xfrm>
        </p:spPr>
        <p:txBody>
          <a:bodyPr/>
          <a:lstStyle>
            <a:lvl1pPr>
              <a:defRPr sz="900" b="0">
                <a:solidFill>
                  <a:schemeClr val="bg1"/>
                </a:solidFill>
              </a:defRPr>
            </a:lvl1pPr>
          </a:lstStyle>
          <a:p>
            <a:r>
              <a:rPr lang="en-ZA" dirty="0"/>
              <a:t>Job Title</a:t>
            </a:r>
          </a:p>
        </p:txBody>
      </p:sp>
      <p:sp>
        <p:nvSpPr>
          <p:cNvPr id="21" name="Content Placeholder 2">
            <a:extLst>
              <a:ext uri="{FF2B5EF4-FFF2-40B4-BE49-F238E27FC236}">
                <a16:creationId xmlns:a16="http://schemas.microsoft.com/office/drawing/2014/main" id="{51CA17EA-EDD6-DE62-6CA0-0F8E1DBB9DFE}"/>
              </a:ext>
            </a:extLst>
          </p:cNvPr>
          <p:cNvSpPr>
            <a:spLocks noGrp="1"/>
          </p:cNvSpPr>
          <p:nvPr>
            <p:ph idx="23" hasCustomPrompt="1"/>
          </p:nvPr>
        </p:nvSpPr>
        <p:spPr>
          <a:xfrm>
            <a:off x="7979496" y="3977720"/>
            <a:ext cx="2290183" cy="2897743"/>
          </a:xfrm>
        </p:spPr>
        <p:txBody>
          <a:bodyPr numCol="1" spcCol="360000"/>
          <a:lstStyle>
            <a:lvl1pPr>
              <a:lnSpc>
                <a:spcPct val="120000"/>
              </a:lnSpc>
              <a:spcBef>
                <a:spcPts val="0"/>
              </a:spcBef>
              <a:spcAft>
                <a:spcPts val="600"/>
              </a:spcAft>
              <a:defRPr/>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5">
            <a:extLst>
              <a:ext uri="{FF2B5EF4-FFF2-40B4-BE49-F238E27FC236}">
                <a16:creationId xmlns:a16="http://schemas.microsoft.com/office/drawing/2014/main" id="{1DF2D2C6-00B8-54A3-6D1D-56C5377F0741}"/>
              </a:ext>
            </a:extLst>
          </p:cNvPr>
          <p:cNvSpPr>
            <a:spLocks noGrp="1"/>
          </p:cNvSpPr>
          <p:nvPr>
            <p:ph type="body" sz="quarter" idx="24" hasCustomPrompt="1"/>
          </p:nvPr>
        </p:nvSpPr>
        <p:spPr>
          <a:xfrm>
            <a:off x="7979496" y="3461638"/>
            <a:ext cx="2290182" cy="171717"/>
          </a:xfrm>
        </p:spPr>
        <p:txBody>
          <a:bodyPr/>
          <a:lstStyle>
            <a:lvl1pPr>
              <a:defRPr sz="1200" b="1">
                <a:solidFill>
                  <a:schemeClr val="accent1"/>
                </a:solidFill>
              </a:defRPr>
            </a:lvl1pPr>
          </a:lstStyle>
          <a:p>
            <a:pPr lvl="0"/>
            <a:r>
              <a:rPr lang="en-US" dirty="0"/>
              <a:t>Name Surname</a:t>
            </a:r>
            <a:endParaRPr lang="en-ZA" dirty="0"/>
          </a:p>
        </p:txBody>
      </p:sp>
      <p:sp>
        <p:nvSpPr>
          <p:cNvPr id="23" name="Text Placeholder 25">
            <a:extLst>
              <a:ext uri="{FF2B5EF4-FFF2-40B4-BE49-F238E27FC236}">
                <a16:creationId xmlns:a16="http://schemas.microsoft.com/office/drawing/2014/main" id="{7A50C41D-5168-6BC9-8CDC-36D97A57133D}"/>
              </a:ext>
            </a:extLst>
          </p:cNvPr>
          <p:cNvSpPr>
            <a:spLocks noGrp="1"/>
          </p:cNvSpPr>
          <p:nvPr>
            <p:ph type="body" sz="quarter" idx="25" hasCustomPrompt="1"/>
          </p:nvPr>
        </p:nvSpPr>
        <p:spPr>
          <a:xfrm>
            <a:off x="7979496" y="3674170"/>
            <a:ext cx="2290182" cy="171717"/>
          </a:xfrm>
        </p:spPr>
        <p:txBody>
          <a:bodyPr/>
          <a:lstStyle>
            <a:lvl1pPr>
              <a:defRPr sz="900" b="0">
                <a:solidFill>
                  <a:schemeClr val="bg1"/>
                </a:solidFill>
              </a:defRPr>
            </a:lvl1pPr>
          </a:lstStyle>
          <a:p>
            <a:r>
              <a:rPr lang="en-ZA" dirty="0"/>
              <a:t>Job Title</a:t>
            </a:r>
          </a:p>
        </p:txBody>
      </p:sp>
    </p:spTree>
    <p:extLst>
      <p:ext uri="{BB962C8B-B14F-4D97-AF65-F5344CB8AC3E}">
        <p14:creationId xmlns:p14="http://schemas.microsoft.com/office/powerpoint/2010/main" val="121995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46087" y="1295401"/>
            <a:ext cx="1303049" cy="1146952"/>
          </a:xfrm>
          <a:prstGeom prst="rect">
            <a:avLst/>
          </a:prstGeo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12" name="Content Placeholder 2">
            <a:extLst>
              <a:ext uri="{FF2B5EF4-FFF2-40B4-BE49-F238E27FC236}">
                <a16:creationId xmlns:a16="http://schemas.microsoft.com/office/drawing/2014/main" id="{DA61AE9A-FEDE-02B5-3E87-0AAD279D1596}"/>
              </a:ext>
            </a:extLst>
          </p:cNvPr>
          <p:cNvSpPr>
            <a:spLocks noGrp="1"/>
          </p:cNvSpPr>
          <p:nvPr>
            <p:ph idx="11" hasCustomPrompt="1"/>
          </p:nvPr>
        </p:nvSpPr>
        <p:spPr>
          <a:xfrm>
            <a:off x="446088" y="2942092"/>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26" name="Text Placeholder 25">
            <a:extLst>
              <a:ext uri="{FF2B5EF4-FFF2-40B4-BE49-F238E27FC236}">
                <a16:creationId xmlns:a16="http://schemas.microsoft.com/office/drawing/2014/main" id="{CAC1305B-91C7-408A-C476-BAF5F8633B57}"/>
              </a:ext>
            </a:extLst>
          </p:cNvPr>
          <p:cNvSpPr>
            <a:spLocks noGrp="1"/>
          </p:cNvSpPr>
          <p:nvPr>
            <p:ph type="body" sz="quarter" idx="12" hasCustomPrompt="1"/>
          </p:nvPr>
        </p:nvSpPr>
        <p:spPr>
          <a:xfrm>
            <a:off x="436563" y="2502210"/>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3" name="Text Placeholder 25">
            <a:extLst>
              <a:ext uri="{FF2B5EF4-FFF2-40B4-BE49-F238E27FC236}">
                <a16:creationId xmlns:a16="http://schemas.microsoft.com/office/drawing/2014/main" id="{1AF747F4-C8E5-20C7-762A-FC2E9EB58ED3}"/>
              </a:ext>
            </a:extLst>
          </p:cNvPr>
          <p:cNvSpPr>
            <a:spLocks noGrp="1"/>
          </p:cNvSpPr>
          <p:nvPr>
            <p:ph type="body" sz="quarter" idx="13" hasCustomPrompt="1"/>
          </p:nvPr>
        </p:nvSpPr>
        <p:spPr>
          <a:xfrm>
            <a:off x="436563" y="2696174"/>
            <a:ext cx="2290182" cy="171717"/>
          </a:xfrm>
        </p:spPr>
        <p:txBody>
          <a:bodyPr/>
          <a:lstStyle>
            <a:lvl1pPr>
              <a:defRPr sz="900" b="0">
                <a:solidFill>
                  <a:schemeClr val="bg1"/>
                </a:solidFill>
              </a:defRPr>
            </a:lvl1pPr>
          </a:lstStyle>
          <a:p>
            <a:r>
              <a:rPr lang="en-ZA"/>
              <a:t>Job Title</a:t>
            </a:r>
            <a:endParaRPr lang="en-ZA" dirty="0"/>
          </a:p>
        </p:txBody>
      </p:sp>
      <p:sp>
        <p:nvSpPr>
          <p:cNvPr id="9" name="Picture Placeholder 5">
            <a:extLst>
              <a:ext uri="{FF2B5EF4-FFF2-40B4-BE49-F238E27FC236}">
                <a16:creationId xmlns:a16="http://schemas.microsoft.com/office/drawing/2014/main" id="{356FB1CE-38B4-0439-1AFC-961D3983DCE1}"/>
              </a:ext>
            </a:extLst>
          </p:cNvPr>
          <p:cNvSpPr>
            <a:spLocks noGrp="1"/>
          </p:cNvSpPr>
          <p:nvPr>
            <p:ph type="pic" sz="quarter" idx="14"/>
          </p:nvPr>
        </p:nvSpPr>
        <p:spPr>
          <a:xfrm>
            <a:off x="446087" y="4090556"/>
            <a:ext cx="1303049" cy="1146952"/>
          </a:xfrm>
          <a:prstGeom prst="rect">
            <a:avLst/>
          </a:prstGeom>
          <a:solidFill>
            <a:schemeClr val="tx1">
              <a:lumMod val="75000"/>
            </a:schemeClr>
          </a:solidFill>
        </p:spPr>
        <p:txBody>
          <a:bodyPr/>
          <a:lstStyle/>
          <a:p>
            <a:endParaRPr lang="en-ZA"/>
          </a:p>
        </p:txBody>
      </p:sp>
      <p:sp>
        <p:nvSpPr>
          <p:cNvPr id="10" name="Content Placeholder 2">
            <a:extLst>
              <a:ext uri="{FF2B5EF4-FFF2-40B4-BE49-F238E27FC236}">
                <a16:creationId xmlns:a16="http://schemas.microsoft.com/office/drawing/2014/main" id="{673DBD32-07C9-0685-7A80-A6D71D2C02E9}"/>
              </a:ext>
            </a:extLst>
          </p:cNvPr>
          <p:cNvSpPr>
            <a:spLocks noGrp="1"/>
          </p:cNvSpPr>
          <p:nvPr>
            <p:ph idx="15" hasCustomPrompt="1"/>
          </p:nvPr>
        </p:nvSpPr>
        <p:spPr>
          <a:xfrm>
            <a:off x="446088" y="5737247"/>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24" name="Text Placeholder 25">
            <a:extLst>
              <a:ext uri="{FF2B5EF4-FFF2-40B4-BE49-F238E27FC236}">
                <a16:creationId xmlns:a16="http://schemas.microsoft.com/office/drawing/2014/main" id="{F83C8FDD-C458-E8DD-480A-47084855DCDB}"/>
              </a:ext>
            </a:extLst>
          </p:cNvPr>
          <p:cNvSpPr>
            <a:spLocks noGrp="1"/>
          </p:cNvSpPr>
          <p:nvPr>
            <p:ph type="body" sz="quarter" idx="16" hasCustomPrompt="1"/>
          </p:nvPr>
        </p:nvSpPr>
        <p:spPr>
          <a:xfrm>
            <a:off x="436563" y="5297365"/>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25" name="Text Placeholder 25">
            <a:extLst>
              <a:ext uri="{FF2B5EF4-FFF2-40B4-BE49-F238E27FC236}">
                <a16:creationId xmlns:a16="http://schemas.microsoft.com/office/drawing/2014/main" id="{60245506-753F-4EEF-0EA8-58A6D97A5E83}"/>
              </a:ext>
            </a:extLst>
          </p:cNvPr>
          <p:cNvSpPr>
            <a:spLocks noGrp="1"/>
          </p:cNvSpPr>
          <p:nvPr>
            <p:ph type="body" sz="quarter" idx="17" hasCustomPrompt="1"/>
          </p:nvPr>
        </p:nvSpPr>
        <p:spPr>
          <a:xfrm>
            <a:off x="436563" y="5491329"/>
            <a:ext cx="2290182" cy="171717"/>
          </a:xfrm>
        </p:spPr>
        <p:txBody>
          <a:bodyPr/>
          <a:lstStyle>
            <a:lvl1pPr>
              <a:defRPr sz="900" b="0">
                <a:solidFill>
                  <a:schemeClr val="bg1"/>
                </a:solidFill>
              </a:defRPr>
            </a:lvl1pPr>
          </a:lstStyle>
          <a:p>
            <a:r>
              <a:rPr lang="en-ZA"/>
              <a:t>Job Title</a:t>
            </a:r>
            <a:endParaRPr lang="en-ZA" dirty="0"/>
          </a:p>
        </p:txBody>
      </p:sp>
      <p:sp>
        <p:nvSpPr>
          <p:cNvPr id="27" name="Picture Placeholder 5">
            <a:extLst>
              <a:ext uri="{FF2B5EF4-FFF2-40B4-BE49-F238E27FC236}">
                <a16:creationId xmlns:a16="http://schemas.microsoft.com/office/drawing/2014/main" id="{A56E7B26-A157-46F4-1ABD-E6C3444532AB}"/>
              </a:ext>
            </a:extLst>
          </p:cNvPr>
          <p:cNvSpPr>
            <a:spLocks noGrp="1"/>
          </p:cNvSpPr>
          <p:nvPr>
            <p:ph type="pic" sz="quarter" idx="18"/>
          </p:nvPr>
        </p:nvSpPr>
        <p:spPr>
          <a:xfrm>
            <a:off x="2967614" y="1295401"/>
            <a:ext cx="1303049" cy="1146952"/>
          </a:xfrm>
          <a:prstGeom prst="rect">
            <a:avLst/>
          </a:prstGeom>
          <a:solidFill>
            <a:schemeClr val="tx1">
              <a:lumMod val="75000"/>
            </a:schemeClr>
          </a:solidFill>
        </p:spPr>
        <p:txBody>
          <a:bodyPr/>
          <a:lstStyle/>
          <a:p>
            <a:endParaRPr lang="en-ZA"/>
          </a:p>
        </p:txBody>
      </p:sp>
      <p:sp>
        <p:nvSpPr>
          <p:cNvPr id="28" name="Content Placeholder 2">
            <a:extLst>
              <a:ext uri="{FF2B5EF4-FFF2-40B4-BE49-F238E27FC236}">
                <a16:creationId xmlns:a16="http://schemas.microsoft.com/office/drawing/2014/main" id="{077B30AD-3AA9-9239-490F-0BE3136F9AE1}"/>
              </a:ext>
            </a:extLst>
          </p:cNvPr>
          <p:cNvSpPr>
            <a:spLocks noGrp="1"/>
          </p:cNvSpPr>
          <p:nvPr>
            <p:ph idx="19" hasCustomPrompt="1"/>
          </p:nvPr>
        </p:nvSpPr>
        <p:spPr>
          <a:xfrm>
            <a:off x="2967615" y="2942092"/>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29" name="Text Placeholder 25">
            <a:extLst>
              <a:ext uri="{FF2B5EF4-FFF2-40B4-BE49-F238E27FC236}">
                <a16:creationId xmlns:a16="http://schemas.microsoft.com/office/drawing/2014/main" id="{E8E0BE4D-3912-1D24-2796-2A16A3985D2A}"/>
              </a:ext>
            </a:extLst>
          </p:cNvPr>
          <p:cNvSpPr>
            <a:spLocks noGrp="1"/>
          </p:cNvSpPr>
          <p:nvPr>
            <p:ph type="body" sz="quarter" idx="20" hasCustomPrompt="1"/>
          </p:nvPr>
        </p:nvSpPr>
        <p:spPr>
          <a:xfrm>
            <a:off x="2958090" y="2502210"/>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30" name="Text Placeholder 25">
            <a:extLst>
              <a:ext uri="{FF2B5EF4-FFF2-40B4-BE49-F238E27FC236}">
                <a16:creationId xmlns:a16="http://schemas.microsoft.com/office/drawing/2014/main" id="{D4F49922-2CEF-4914-D559-00766DC5A124}"/>
              </a:ext>
            </a:extLst>
          </p:cNvPr>
          <p:cNvSpPr>
            <a:spLocks noGrp="1"/>
          </p:cNvSpPr>
          <p:nvPr>
            <p:ph type="body" sz="quarter" idx="21" hasCustomPrompt="1"/>
          </p:nvPr>
        </p:nvSpPr>
        <p:spPr>
          <a:xfrm>
            <a:off x="2958090" y="2696174"/>
            <a:ext cx="2290182" cy="171717"/>
          </a:xfrm>
        </p:spPr>
        <p:txBody>
          <a:bodyPr/>
          <a:lstStyle>
            <a:lvl1pPr>
              <a:defRPr sz="900" b="0">
                <a:solidFill>
                  <a:schemeClr val="bg1"/>
                </a:solidFill>
              </a:defRPr>
            </a:lvl1pPr>
          </a:lstStyle>
          <a:p>
            <a:r>
              <a:rPr lang="en-ZA"/>
              <a:t>Job Title</a:t>
            </a:r>
            <a:endParaRPr lang="en-ZA" dirty="0"/>
          </a:p>
        </p:txBody>
      </p:sp>
      <p:sp>
        <p:nvSpPr>
          <p:cNvPr id="31" name="Picture Placeholder 5">
            <a:extLst>
              <a:ext uri="{FF2B5EF4-FFF2-40B4-BE49-F238E27FC236}">
                <a16:creationId xmlns:a16="http://schemas.microsoft.com/office/drawing/2014/main" id="{9D8DA148-8E49-6883-21B6-8239D931AA2C}"/>
              </a:ext>
            </a:extLst>
          </p:cNvPr>
          <p:cNvSpPr>
            <a:spLocks noGrp="1"/>
          </p:cNvSpPr>
          <p:nvPr>
            <p:ph type="pic" sz="quarter" idx="22"/>
          </p:nvPr>
        </p:nvSpPr>
        <p:spPr>
          <a:xfrm>
            <a:off x="2967614" y="4090556"/>
            <a:ext cx="1303049" cy="1146952"/>
          </a:xfrm>
          <a:prstGeom prst="rect">
            <a:avLst/>
          </a:prstGeom>
          <a:solidFill>
            <a:schemeClr val="tx1">
              <a:lumMod val="75000"/>
            </a:schemeClr>
          </a:solidFill>
        </p:spPr>
        <p:txBody>
          <a:bodyPr/>
          <a:lstStyle/>
          <a:p>
            <a:endParaRPr lang="en-ZA"/>
          </a:p>
        </p:txBody>
      </p:sp>
      <p:sp>
        <p:nvSpPr>
          <p:cNvPr id="32" name="Content Placeholder 2">
            <a:extLst>
              <a:ext uri="{FF2B5EF4-FFF2-40B4-BE49-F238E27FC236}">
                <a16:creationId xmlns:a16="http://schemas.microsoft.com/office/drawing/2014/main" id="{AC0F790B-917F-E291-749C-0980FCE47A0B}"/>
              </a:ext>
            </a:extLst>
          </p:cNvPr>
          <p:cNvSpPr>
            <a:spLocks noGrp="1"/>
          </p:cNvSpPr>
          <p:nvPr>
            <p:ph idx="23" hasCustomPrompt="1"/>
          </p:nvPr>
        </p:nvSpPr>
        <p:spPr>
          <a:xfrm>
            <a:off x="2967615" y="5737247"/>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33" name="Text Placeholder 25">
            <a:extLst>
              <a:ext uri="{FF2B5EF4-FFF2-40B4-BE49-F238E27FC236}">
                <a16:creationId xmlns:a16="http://schemas.microsoft.com/office/drawing/2014/main" id="{D9C7E10F-6865-4BF1-A529-6C0FA71695FC}"/>
              </a:ext>
            </a:extLst>
          </p:cNvPr>
          <p:cNvSpPr>
            <a:spLocks noGrp="1"/>
          </p:cNvSpPr>
          <p:nvPr>
            <p:ph type="body" sz="quarter" idx="24" hasCustomPrompt="1"/>
          </p:nvPr>
        </p:nvSpPr>
        <p:spPr>
          <a:xfrm>
            <a:off x="2958090" y="5297365"/>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34" name="Text Placeholder 25">
            <a:extLst>
              <a:ext uri="{FF2B5EF4-FFF2-40B4-BE49-F238E27FC236}">
                <a16:creationId xmlns:a16="http://schemas.microsoft.com/office/drawing/2014/main" id="{AC607027-DEA1-EF91-6777-371514A66DA2}"/>
              </a:ext>
            </a:extLst>
          </p:cNvPr>
          <p:cNvSpPr>
            <a:spLocks noGrp="1"/>
          </p:cNvSpPr>
          <p:nvPr>
            <p:ph type="body" sz="quarter" idx="25" hasCustomPrompt="1"/>
          </p:nvPr>
        </p:nvSpPr>
        <p:spPr>
          <a:xfrm>
            <a:off x="2958090" y="5491329"/>
            <a:ext cx="2290182" cy="171717"/>
          </a:xfrm>
        </p:spPr>
        <p:txBody>
          <a:bodyPr/>
          <a:lstStyle>
            <a:lvl1pPr>
              <a:defRPr sz="900" b="0">
                <a:solidFill>
                  <a:schemeClr val="bg1"/>
                </a:solidFill>
              </a:defRPr>
            </a:lvl1pPr>
          </a:lstStyle>
          <a:p>
            <a:r>
              <a:rPr lang="en-ZA"/>
              <a:t>Job Title</a:t>
            </a:r>
            <a:endParaRPr lang="en-ZA" dirty="0"/>
          </a:p>
        </p:txBody>
      </p:sp>
      <p:sp>
        <p:nvSpPr>
          <p:cNvPr id="35" name="Picture Placeholder 5">
            <a:extLst>
              <a:ext uri="{FF2B5EF4-FFF2-40B4-BE49-F238E27FC236}">
                <a16:creationId xmlns:a16="http://schemas.microsoft.com/office/drawing/2014/main" id="{C1BE66F2-EF30-6AB5-3337-ACBDA09A71E7}"/>
              </a:ext>
            </a:extLst>
          </p:cNvPr>
          <p:cNvSpPr>
            <a:spLocks noGrp="1"/>
          </p:cNvSpPr>
          <p:nvPr>
            <p:ph type="pic" sz="quarter" idx="26"/>
          </p:nvPr>
        </p:nvSpPr>
        <p:spPr>
          <a:xfrm>
            <a:off x="5476875" y="1295401"/>
            <a:ext cx="1303049" cy="1146952"/>
          </a:xfrm>
          <a:prstGeom prst="rect">
            <a:avLst/>
          </a:prstGeom>
          <a:solidFill>
            <a:schemeClr val="tx1">
              <a:lumMod val="75000"/>
            </a:schemeClr>
          </a:solidFill>
        </p:spPr>
        <p:txBody>
          <a:bodyPr/>
          <a:lstStyle/>
          <a:p>
            <a:endParaRPr lang="en-ZA"/>
          </a:p>
        </p:txBody>
      </p:sp>
      <p:sp>
        <p:nvSpPr>
          <p:cNvPr id="36" name="Content Placeholder 2">
            <a:extLst>
              <a:ext uri="{FF2B5EF4-FFF2-40B4-BE49-F238E27FC236}">
                <a16:creationId xmlns:a16="http://schemas.microsoft.com/office/drawing/2014/main" id="{4E883B1D-7F0A-6E07-5795-C6157B2AD710}"/>
              </a:ext>
            </a:extLst>
          </p:cNvPr>
          <p:cNvSpPr>
            <a:spLocks noGrp="1"/>
          </p:cNvSpPr>
          <p:nvPr>
            <p:ph idx="27" hasCustomPrompt="1"/>
          </p:nvPr>
        </p:nvSpPr>
        <p:spPr>
          <a:xfrm>
            <a:off x="5476876" y="2942092"/>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37" name="Text Placeholder 25">
            <a:extLst>
              <a:ext uri="{FF2B5EF4-FFF2-40B4-BE49-F238E27FC236}">
                <a16:creationId xmlns:a16="http://schemas.microsoft.com/office/drawing/2014/main" id="{C3E0F209-0889-33FB-47DE-F350D81479D0}"/>
              </a:ext>
            </a:extLst>
          </p:cNvPr>
          <p:cNvSpPr>
            <a:spLocks noGrp="1"/>
          </p:cNvSpPr>
          <p:nvPr>
            <p:ph type="body" sz="quarter" idx="28" hasCustomPrompt="1"/>
          </p:nvPr>
        </p:nvSpPr>
        <p:spPr>
          <a:xfrm>
            <a:off x="5467351" y="2502210"/>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38" name="Text Placeholder 25">
            <a:extLst>
              <a:ext uri="{FF2B5EF4-FFF2-40B4-BE49-F238E27FC236}">
                <a16:creationId xmlns:a16="http://schemas.microsoft.com/office/drawing/2014/main" id="{BFB8AAE1-1821-D2E3-2988-933DA3E5F2B2}"/>
              </a:ext>
            </a:extLst>
          </p:cNvPr>
          <p:cNvSpPr>
            <a:spLocks noGrp="1"/>
          </p:cNvSpPr>
          <p:nvPr>
            <p:ph type="body" sz="quarter" idx="29" hasCustomPrompt="1"/>
          </p:nvPr>
        </p:nvSpPr>
        <p:spPr>
          <a:xfrm>
            <a:off x="5467351" y="2696174"/>
            <a:ext cx="2290182" cy="171717"/>
          </a:xfrm>
        </p:spPr>
        <p:txBody>
          <a:bodyPr/>
          <a:lstStyle>
            <a:lvl1pPr>
              <a:defRPr sz="900" b="0">
                <a:solidFill>
                  <a:schemeClr val="bg1"/>
                </a:solidFill>
              </a:defRPr>
            </a:lvl1pPr>
          </a:lstStyle>
          <a:p>
            <a:r>
              <a:rPr lang="en-ZA"/>
              <a:t>Job Title</a:t>
            </a:r>
            <a:endParaRPr lang="en-ZA" dirty="0"/>
          </a:p>
        </p:txBody>
      </p:sp>
      <p:sp>
        <p:nvSpPr>
          <p:cNvPr id="39" name="Picture Placeholder 5">
            <a:extLst>
              <a:ext uri="{FF2B5EF4-FFF2-40B4-BE49-F238E27FC236}">
                <a16:creationId xmlns:a16="http://schemas.microsoft.com/office/drawing/2014/main" id="{64E302EB-1A6A-6091-39B1-CA16BEBEA5AD}"/>
              </a:ext>
            </a:extLst>
          </p:cNvPr>
          <p:cNvSpPr>
            <a:spLocks noGrp="1"/>
          </p:cNvSpPr>
          <p:nvPr>
            <p:ph type="pic" sz="quarter" idx="30"/>
          </p:nvPr>
        </p:nvSpPr>
        <p:spPr>
          <a:xfrm>
            <a:off x="5476875" y="4090556"/>
            <a:ext cx="1303049" cy="1146952"/>
          </a:xfrm>
          <a:prstGeom prst="rect">
            <a:avLst/>
          </a:prstGeom>
          <a:solidFill>
            <a:schemeClr val="tx1">
              <a:lumMod val="75000"/>
            </a:schemeClr>
          </a:solidFill>
        </p:spPr>
        <p:txBody>
          <a:bodyPr/>
          <a:lstStyle/>
          <a:p>
            <a:endParaRPr lang="en-ZA"/>
          </a:p>
        </p:txBody>
      </p:sp>
      <p:sp>
        <p:nvSpPr>
          <p:cNvPr id="40" name="Content Placeholder 2">
            <a:extLst>
              <a:ext uri="{FF2B5EF4-FFF2-40B4-BE49-F238E27FC236}">
                <a16:creationId xmlns:a16="http://schemas.microsoft.com/office/drawing/2014/main" id="{6284712B-45B9-8672-FA6E-0781F15FE4E7}"/>
              </a:ext>
            </a:extLst>
          </p:cNvPr>
          <p:cNvSpPr>
            <a:spLocks noGrp="1"/>
          </p:cNvSpPr>
          <p:nvPr>
            <p:ph idx="31" hasCustomPrompt="1"/>
          </p:nvPr>
        </p:nvSpPr>
        <p:spPr>
          <a:xfrm>
            <a:off x="5476876" y="5737247"/>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41" name="Text Placeholder 25">
            <a:extLst>
              <a:ext uri="{FF2B5EF4-FFF2-40B4-BE49-F238E27FC236}">
                <a16:creationId xmlns:a16="http://schemas.microsoft.com/office/drawing/2014/main" id="{4DC1FEC4-631C-7158-DF9A-C701098F497A}"/>
              </a:ext>
            </a:extLst>
          </p:cNvPr>
          <p:cNvSpPr>
            <a:spLocks noGrp="1"/>
          </p:cNvSpPr>
          <p:nvPr>
            <p:ph type="body" sz="quarter" idx="32" hasCustomPrompt="1"/>
          </p:nvPr>
        </p:nvSpPr>
        <p:spPr>
          <a:xfrm>
            <a:off x="5467351" y="5297365"/>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42" name="Text Placeholder 25">
            <a:extLst>
              <a:ext uri="{FF2B5EF4-FFF2-40B4-BE49-F238E27FC236}">
                <a16:creationId xmlns:a16="http://schemas.microsoft.com/office/drawing/2014/main" id="{3FBF4566-BDF1-E373-ACDC-0D998383DB7D}"/>
              </a:ext>
            </a:extLst>
          </p:cNvPr>
          <p:cNvSpPr>
            <a:spLocks noGrp="1"/>
          </p:cNvSpPr>
          <p:nvPr>
            <p:ph type="body" sz="quarter" idx="33" hasCustomPrompt="1"/>
          </p:nvPr>
        </p:nvSpPr>
        <p:spPr>
          <a:xfrm>
            <a:off x="5467351" y="5491329"/>
            <a:ext cx="2290182" cy="171717"/>
          </a:xfrm>
        </p:spPr>
        <p:txBody>
          <a:bodyPr/>
          <a:lstStyle>
            <a:lvl1pPr>
              <a:defRPr sz="900" b="0">
                <a:solidFill>
                  <a:schemeClr val="bg1"/>
                </a:solidFill>
              </a:defRPr>
            </a:lvl1pPr>
          </a:lstStyle>
          <a:p>
            <a:r>
              <a:rPr lang="en-ZA"/>
              <a:t>Job Title</a:t>
            </a:r>
            <a:endParaRPr lang="en-ZA" dirty="0"/>
          </a:p>
        </p:txBody>
      </p:sp>
      <p:sp>
        <p:nvSpPr>
          <p:cNvPr id="43" name="Picture Placeholder 5">
            <a:extLst>
              <a:ext uri="{FF2B5EF4-FFF2-40B4-BE49-F238E27FC236}">
                <a16:creationId xmlns:a16="http://schemas.microsoft.com/office/drawing/2014/main" id="{C5701C7C-FDEA-A149-FBAA-BC569E32A248}"/>
              </a:ext>
            </a:extLst>
          </p:cNvPr>
          <p:cNvSpPr>
            <a:spLocks noGrp="1"/>
          </p:cNvSpPr>
          <p:nvPr>
            <p:ph type="pic" sz="quarter" idx="34"/>
          </p:nvPr>
        </p:nvSpPr>
        <p:spPr>
          <a:xfrm>
            <a:off x="7979496" y="1295401"/>
            <a:ext cx="1303049" cy="1146952"/>
          </a:xfrm>
          <a:prstGeom prst="rect">
            <a:avLst/>
          </a:prstGeom>
          <a:solidFill>
            <a:schemeClr val="tx1">
              <a:lumMod val="75000"/>
            </a:schemeClr>
          </a:solidFill>
        </p:spPr>
        <p:txBody>
          <a:bodyPr/>
          <a:lstStyle/>
          <a:p>
            <a:endParaRPr lang="en-ZA"/>
          </a:p>
        </p:txBody>
      </p:sp>
      <p:sp>
        <p:nvSpPr>
          <p:cNvPr id="44" name="Content Placeholder 2">
            <a:extLst>
              <a:ext uri="{FF2B5EF4-FFF2-40B4-BE49-F238E27FC236}">
                <a16:creationId xmlns:a16="http://schemas.microsoft.com/office/drawing/2014/main" id="{4D23C6B8-49CF-B1C7-8A6E-85B6D3506359}"/>
              </a:ext>
            </a:extLst>
          </p:cNvPr>
          <p:cNvSpPr>
            <a:spLocks noGrp="1"/>
          </p:cNvSpPr>
          <p:nvPr>
            <p:ph idx="35" hasCustomPrompt="1"/>
          </p:nvPr>
        </p:nvSpPr>
        <p:spPr>
          <a:xfrm>
            <a:off x="7979497" y="2942092"/>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45" name="Text Placeholder 25">
            <a:extLst>
              <a:ext uri="{FF2B5EF4-FFF2-40B4-BE49-F238E27FC236}">
                <a16:creationId xmlns:a16="http://schemas.microsoft.com/office/drawing/2014/main" id="{211A167E-6824-A76D-52AD-BF54D0742832}"/>
              </a:ext>
            </a:extLst>
          </p:cNvPr>
          <p:cNvSpPr>
            <a:spLocks noGrp="1"/>
          </p:cNvSpPr>
          <p:nvPr>
            <p:ph type="body" sz="quarter" idx="36" hasCustomPrompt="1"/>
          </p:nvPr>
        </p:nvSpPr>
        <p:spPr>
          <a:xfrm>
            <a:off x="7969972" y="2502210"/>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46" name="Text Placeholder 25">
            <a:extLst>
              <a:ext uri="{FF2B5EF4-FFF2-40B4-BE49-F238E27FC236}">
                <a16:creationId xmlns:a16="http://schemas.microsoft.com/office/drawing/2014/main" id="{499BF9BF-2F09-9A0D-4CB9-3399CC71A963}"/>
              </a:ext>
            </a:extLst>
          </p:cNvPr>
          <p:cNvSpPr>
            <a:spLocks noGrp="1"/>
          </p:cNvSpPr>
          <p:nvPr>
            <p:ph type="body" sz="quarter" idx="37" hasCustomPrompt="1"/>
          </p:nvPr>
        </p:nvSpPr>
        <p:spPr>
          <a:xfrm>
            <a:off x="7969972" y="2696174"/>
            <a:ext cx="2290182" cy="171717"/>
          </a:xfrm>
        </p:spPr>
        <p:txBody>
          <a:bodyPr/>
          <a:lstStyle>
            <a:lvl1pPr>
              <a:defRPr sz="900" b="0">
                <a:solidFill>
                  <a:schemeClr val="bg1"/>
                </a:solidFill>
              </a:defRPr>
            </a:lvl1pPr>
          </a:lstStyle>
          <a:p>
            <a:r>
              <a:rPr lang="en-ZA"/>
              <a:t>Job Title</a:t>
            </a:r>
            <a:endParaRPr lang="en-ZA" dirty="0"/>
          </a:p>
        </p:txBody>
      </p:sp>
      <p:sp>
        <p:nvSpPr>
          <p:cNvPr id="47" name="Picture Placeholder 5">
            <a:extLst>
              <a:ext uri="{FF2B5EF4-FFF2-40B4-BE49-F238E27FC236}">
                <a16:creationId xmlns:a16="http://schemas.microsoft.com/office/drawing/2014/main" id="{B7A99E64-DADB-9DBC-9FB2-E0206761DB51}"/>
              </a:ext>
            </a:extLst>
          </p:cNvPr>
          <p:cNvSpPr>
            <a:spLocks noGrp="1"/>
          </p:cNvSpPr>
          <p:nvPr>
            <p:ph type="pic" sz="quarter" idx="38"/>
          </p:nvPr>
        </p:nvSpPr>
        <p:spPr>
          <a:xfrm>
            <a:off x="7979496" y="4090556"/>
            <a:ext cx="1303049" cy="1146952"/>
          </a:xfrm>
          <a:prstGeom prst="rect">
            <a:avLst/>
          </a:prstGeom>
          <a:solidFill>
            <a:schemeClr val="tx1">
              <a:lumMod val="75000"/>
            </a:schemeClr>
          </a:solidFill>
        </p:spPr>
        <p:txBody>
          <a:bodyPr/>
          <a:lstStyle/>
          <a:p>
            <a:endParaRPr lang="en-ZA"/>
          </a:p>
        </p:txBody>
      </p:sp>
      <p:sp>
        <p:nvSpPr>
          <p:cNvPr id="48" name="Content Placeholder 2">
            <a:extLst>
              <a:ext uri="{FF2B5EF4-FFF2-40B4-BE49-F238E27FC236}">
                <a16:creationId xmlns:a16="http://schemas.microsoft.com/office/drawing/2014/main" id="{71727C3E-0D33-5449-E3C9-75FD482B1304}"/>
              </a:ext>
            </a:extLst>
          </p:cNvPr>
          <p:cNvSpPr>
            <a:spLocks noGrp="1"/>
          </p:cNvSpPr>
          <p:nvPr>
            <p:ph idx="39" hasCustomPrompt="1"/>
          </p:nvPr>
        </p:nvSpPr>
        <p:spPr>
          <a:xfrm>
            <a:off x="7979497" y="5737247"/>
            <a:ext cx="2290183" cy="992597"/>
          </a:xfrm>
        </p:spPr>
        <p:txBody>
          <a:bodyPr numCol="1" spcCol="360000"/>
          <a:lstStyle>
            <a:lvl1pPr>
              <a:lnSpc>
                <a:spcPct val="120000"/>
              </a:lnSpc>
              <a:spcBef>
                <a:spcPts val="0"/>
              </a:spcBef>
              <a:spcAft>
                <a:spcPts val="600"/>
              </a:spcAft>
              <a:defRPr sz="1000"/>
            </a:lvl1pPr>
            <a:lvl2pPr>
              <a:lnSpc>
                <a:spcPct val="120000"/>
              </a:lnSpc>
              <a:spcBef>
                <a:spcPts val="0"/>
              </a:spcBef>
              <a:spcAft>
                <a:spcPts val="600"/>
              </a:spcAft>
              <a:defRPr sz="1000"/>
            </a:lvl2pPr>
            <a:lvl3pPr>
              <a:lnSpc>
                <a:spcPct val="120000"/>
              </a:lnSpc>
              <a:spcBef>
                <a:spcPts val="0"/>
              </a:spcBef>
              <a:spcAft>
                <a:spcPts val="600"/>
              </a:spcAft>
              <a:defRPr sz="1000"/>
            </a:lvl3pPr>
            <a:lvl4pPr>
              <a:lnSpc>
                <a:spcPct val="120000"/>
              </a:lnSpc>
              <a:spcBef>
                <a:spcPts val="0"/>
              </a:spcBef>
              <a:spcAft>
                <a:spcPts val="600"/>
              </a:spcAft>
              <a:defRPr sz="1000"/>
            </a:lvl4pPr>
            <a:lvl5pPr>
              <a:lnSpc>
                <a:spcPct val="120000"/>
              </a:lnSpc>
              <a:spcBef>
                <a:spcPts val="0"/>
              </a:spcBef>
              <a:spcAft>
                <a:spcPts val="600"/>
              </a:spcAft>
              <a:defRPr sz="1000"/>
            </a:lvl5pPr>
          </a:lstStyle>
          <a:p>
            <a:pPr lvl="0"/>
            <a:r>
              <a:rPr lang="en-US" dirty="0"/>
              <a:t>First level – advance to next levels by pressing the increase indent icon on the Home tab on the ribbon</a:t>
            </a:r>
          </a:p>
          <a:p>
            <a:pPr lvl="1"/>
            <a:r>
              <a:rPr lang="en-US" dirty="0"/>
              <a:t>Second level</a:t>
            </a:r>
          </a:p>
        </p:txBody>
      </p:sp>
      <p:sp>
        <p:nvSpPr>
          <p:cNvPr id="49" name="Text Placeholder 25">
            <a:extLst>
              <a:ext uri="{FF2B5EF4-FFF2-40B4-BE49-F238E27FC236}">
                <a16:creationId xmlns:a16="http://schemas.microsoft.com/office/drawing/2014/main" id="{80D95D17-8DAE-D123-EBF7-CB71AE8223C2}"/>
              </a:ext>
            </a:extLst>
          </p:cNvPr>
          <p:cNvSpPr>
            <a:spLocks noGrp="1"/>
          </p:cNvSpPr>
          <p:nvPr>
            <p:ph type="body" sz="quarter" idx="40" hasCustomPrompt="1"/>
          </p:nvPr>
        </p:nvSpPr>
        <p:spPr>
          <a:xfrm>
            <a:off x="7969972" y="5297365"/>
            <a:ext cx="2290182" cy="171717"/>
          </a:xfrm>
        </p:spPr>
        <p:txBody>
          <a:bodyPr/>
          <a:lstStyle>
            <a:lvl1pPr>
              <a:defRPr sz="1100" b="1">
                <a:solidFill>
                  <a:schemeClr val="accent1"/>
                </a:solidFill>
              </a:defRPr>
            </a:lvl1pPr>
          </a:lstStyle>
          <a:p>
            <a:pPr lvl="0"/>
            <a:r>
              <a:rPr lang="en-US" dirty="0"/>
              <a:t>Name Surname</a:t>
            </a:r>
            <a:endParaRPr lang="en-ZA" dirty="0"/>
          </a:p>
        </p:txBody>
      </p:sp>
      <p:sp>
        <p:nvSpPr>
          <p:cNvPr id="50" name="Text Placeholder 25">
            <a:extLst>
              <a:ext uri="{FF2B5EF4-FFF2-40B4-BE49-F238E27FC236}">
                <a16:creationId xmlns:a16="http://schemas.microsoft.com/office/drawing/2014/main" id="{F5112BD6-8807-4873-5F76-6D1D47E5F2DB}"/>
              </a:ext>
            </a:extLst>
          </p:cNvPr>
          <p:cNvSpPr>
            <a:spLocks noGrp="1"/>
          </p:cNvSpPr>
          <p:nvPr>
            <p:ph type="body" sz="quarter" idx="41" hasCustomPrompt="1"/>
          </p:nvPr>
        </p:nvSpPr>
        <p:spPr>
          <a:xfrm>
            <a:off x="7969972" y="5491329"/>
            <a:ext cx="2290182" cy="171717"/>
          </a:xfrm>
        </p:spPr>
        <p:txBody>
          <a:bodyPr/>
          <a:lstStyle>
            <a:lvl1pPr>
              <a:defRPr sz="900" b="0">
                <a:solidFill>
                  <a:schemeClr val="bg1"/>
                </a:solidFill>
              </a:defRPr>
            </a:lvl1pPr>
          </a:lstStyle>
          <a:p>
            <a:r>
              <a:rPr lang="en-ZA"/>
              <a:t>Job Title</a:t>
            </a:r>
            <a:endParaRPr lang="en-ZA" dirty="0"/>
          </a:p>
        </p:txBody>
      </p:sp>
    </p:spTree>
    <p:extLst>
      <p:ext uri="{BB962C8B-B14F-4D97-AF65-F5344CB8AC3E}">
        <p14:creationId xmlns:p14="http://schemas.microsoft.com/office/powerpoint/2010/main" val="4975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4749800" cy="498598"/>
          </a:xfrm>
        </p:spPr>
        <p:txBody>
          <a:bodyPr/>
          <a:lstStyle>
            <a:lvl1pPr>
              <a:defRPr/>
            </a:lvl1pPr>
          </a:lstStyle>
          <a:p>
            <a:r>
              <a:rPr lang="en-US" dirty="0"/>
              <a:t>Who we are</a:t>
            </a:r>
          </a:p>
        </p:txBody>
      </p:sp>
      <p:sp>
        <p:nvSpPr>
          <p:cNvPr id="3" name="Content Placeholder 2"/>
          <p:cNvSpPr>
            <a:spLocks noGrp="1"/>
          </p:cNvSpPr>
          <p:nvPr>
            <p:ph idx="1" hasCustomPrompt="1"/>
          </p:nvPr>
        </p:nvSpPr>
        <p:spPr>
          <a:xfrm>
            <a:off x="436563" y="1295399"/>
            <a:ext cx="9823450"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a:extLst>
              <a:ext uri="{FF2B5EF4-FFF2-40B4-BE49-F238E27FC236}">
                <a16:creationId xmlns:a16="http://schemas.microsoft.com/office/drawing/2014/main" id="{87FF18DE-AD9A-7599-988B-7D2A62FA97B4}"/>
              </a:ext>
            </a:extLst>
          </p:cNvPr>
          <p:cNvSpPr>
            <a:spLocks noGrp="1"/>
          </p:cNvSpPr>
          <p:nvPr>
            <p:ph type="body" sz="quarter" idx="10" hasCustomPrompt="1"/>
          </p:nvPr>
        </p:nvSpPr>
        <p:spPr>
          <a:xfrm>
            <a:off x="8216323" y="431800"/>
            <a:ext cx="2043690" cy="2042012"/>
          </a:xfrm>
          <a:prstGeom prst="ellipse">
            <a:avLst/>
          </a:prstGeom>
          <a:solidFill>
            <a:schemeClr val="accent1"/>
          </a:solidFill>
        </p:spPr>
        <p:txBody>
          <a:bodyPr anchor="ctr"/>
          <a:lstStyle>
            <a:lvl1pPr algn="ctr">
              <a:lnSpc>
                <a:spcPct val="120000"/>
              </a:lnSpc>
              <a:defRPr b="0">
                <a:solidFill>
                  <a:schemeClr val="tx1"/>
                </a:solidFill>
                <a:latin typeface="Merriweather" panose="00000500000000000000" pitchFamily="2" charset="0"/>
              </a:defRPr>
            </a:lvl1pPr>
          </a:lstStyle>
          <a:p>
            <a:pPr lvl="0"/>
            <a:r>
              <a:rPr lang="en-US" dirty="0"/>
              <a:t>A core belief in staff wellbeing and work life balance evidenced in policy and practice</a:t>
            </a:r>
            <a:endParaRPr lang="en-ZA" dirty="0"/>
          </a:p>
        </p:txBody>
      </p:sp>
    </p:spTree>
    <p:extLst>
      <p:ext uri="{BB962C8B-B14F-4D97-AF65-F5344CB8AC3E}">
        <p14:creationId xmlns:p14="http://schemas.microsoft.com/office/powerpoint/2010/main" val="207411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ts youneed to kn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solidFill>
                  <a:schemeClr val="tx1"/>
                </a:solidFill>
              </a:defRPr>
            </a:lvl1pPr>
          </a:lstStyle>
          <a:p>
            <a:r>
              <a:rPr lang="en-US" dirty="0"/>
              <a:t>Add title (36pt)</a:t>
            </a:r>
          </a:p>
        </p:txBody>
      </p:sp>
      <p:sp>
        <p:nvSpPr>
          <p:cNvPr id="3" name="Subtitle 2">
            <a:extLst>
              <a:ext uri="{FF2B5EF4-FFF2-40B4-BE49-F238E27FC236}">
                <a16:creationId xmlns:a16="http://schemas.microsoft.com/office/drawing/2014/main" id="{9A0D6C81-9A45-C8AB-502F-EC97A35F188A}"/>
              </a:ext>
            </a:extLst>
          </p:cNvPr>
          <p:cNvSpPr txBox="1">
            <a:spLocks/>
          </p:cNvSpPr>
          <p:nvPr userDrawn="1"/>
        </p:nvSpPr>
        <p:spPr>
          <a:xfrm>
            <a:off x="9629632" y="7107038"/>
            <a:ext cx="637309" cy="246221"/>
          </a:xfrm>
          <a:prstGeom prst="rect">
            <a:avLst/>
          </a:prstGeom>
        </p:spPr>
        <p:txBody>
          <a:bodyPr vert="horz" wrap="square" lIns="0" tIns="0" rIns="0" bIns="0" rtlCol="0">
            <a:spAutoFit/>
          </a:bodyPr>
          <a:lstStyle>
            <a:lvl1pPr indent="0" defTabSz="755887">
              <a:lnSpc>
                <a:spcPct val="100000"/>
              </a:lnSpc>
              <a:spcBef>
                <a:spcPts val="0"/>
              </a:spcBef>
              <a:buFont typeface="Arial" panose="020B0604020202020204" pitchFamily="34" charset="0"/>
              <a:buNone/>
              <a:defRPr sz="1400" i="1"/>
            </a:lvl1pPr>
            <a:lvl2pPr marL="377943" indent="0" algn="ctr" defTabSz="755887">
              <a:lnSpc>
                <a:spcPct val="100000"/>
              </a:lnSpc>
              <a:spcBef>
                <a:spcPts val="0"/>
              </a:spcBef>
              <a:buClr>
                <a:schemeClr val="accent1"/>
              </a:buClr>
              <a:buSzPct val="100000"/>
              <a:buFont typeface="Cambria" panose="02040503050406030204" pitchFamily="18" charset="0"/>
              <a:buNone/>
              <a:defRPr sz="1653"/>
            </a:lvl2pPr>
            <a:lvl3pPr marL="755887" indent="0" algn="ctr" defTabSz="755887">
              <a:lnSpc>
                <a:spcPct val="100000"/>
              </a:lnSpc>
              <a:spcBef>
                <a:spcPts val="0"/>
              </a:spcBef>
              <a:buFont typeface="Arial Nova" panose="020B0504020202020204" pitchFamily="34" charset="0"/>
              <a:buNone/>
              <a:defRPr sz="1488"/>
            </a:lvl3pPr>
            <a:lvl4pPr marL="1133831" indent="0" algn="ctr" defTabSz="755887">
              <a:lnSpc>
                <a:spcPct val="100000"/>
              </a:lnSpc>
              <a:spcBef>
                <a:spcPts val="0"/>
              </a:spcBef>
              <a:buFont typeface="Arial" panose="020B0604020202020204" pitchFamily="34" charset="0"/>
              <a:buNone/>
              <a:defRPr sz="1323"/>
            </a:lvl4pPr>
            <a:lvl5pPr marL="1511774" indent="0" algn="ctr" defTabSz="755887">
              <a:lnSpc>
                <a:spcPct val="100000"/>
              </a:lnSpc>
              <a:spcBef>
                <a:spcPts val="0"/>
              </a:spcBef>
              <a:buFont typeface="Arial Nova" panose="020B0504020202020204" pitchFamily="34" charset="0"/>
              <a:buNone/>
              <a:defRPr sz="1323"/>
            </a:lvl5pPr>
            <a:lvl6pPr marL="1889717" indent="0" algn="ctr" defTabSz="755887">
              <a:lnSpc>
                <a:spcPct val="90000"/>
              </a:lnSpc>
              <a:spcBef>
                <a:spcPts val="413"/>
              </a:spcBef>
              <a:buFont typeface="Arial" panose="020B0604020202020204" pitchFamily="34" charset="0"/>
              <a:buNone/>
              <a:defRPr sz="1323"/>
            </a:lvl6pPr>
            <a:lvl7pPr marL="2267660" indent="0" algn="ctr" defTabSz="755887">
              <a:lnSpc>
                <a:spcPct val="90000"/>
              </a:lnSpc>
              <a:spcBef>
                <a:spcPts val="413"/>
              </a:spcBef>
              <a:buFont typeface="Arial" panose="020B0604020202020204" pitchFamily="34" charset="0"/>
              <a:buNone/>
              <a:defRPr sz="1323"/>
            </a:lvl7pPr>
            <a:lvl8pPr marL="2645605" indent="0" algn="ctr" defTabSz="755887">
              <a:lnSpc>
                <a:spcPct val="90000"/>
              </a:lnSpc>
              <a:spcBef>
                <a:spcPts val="413"/>
              </a:spcBef>
              <a:buFont typeface="Arial" panose="020B0604020202020204" pitchFamily="34" charset="0"/>
              <a:buNone/>
              <a:defRPr sz="1323"/>
            </a:lvl8pPr>
            <a:lvl9pPr marL="3023548" indent="0" algn="ctr" defTabSz="755887">
              <a:lnSpc>
                <a:spcPct val="90000"/>
              </a:lnSpc>
              <a:spcBef>
                <a:spcPts val="413"/>
              </a:spcBef>
              <a:buFont typeface="Arial" panose="020B0604020202020204" pitchFamily="34" charset="0"/>
              <a:buNone/>
              <a:defRPr sz="1323"/>
            </a:lvl9pPr>
          </a:lstStyle>
          <a:p>
            <a:pPr lvl="0" algn="r"/>
            <a:fld id="{BAFC73FB-4941-4EB4-9D10-12A7DFCEB60C}" type="slidenum">
              <a:rPr lang="en-US" sz="1600" i="0" smtClean="0">
                <a:solidFill>
                  <a:schemeClr val="tx1"/>
                </a:solidFill>
              </a:rPr>
              <a:pPr lvl="0" algn="r"/>
              <a:t>‹#›</a:t>
            </a:fld>
            <a:endParaRPr lang="en-US" sz="1600" i="0" dirty="0">
              <a:solidFill>
                <a:schemeClr val="tx1"/>
              </a:solidFill>
            </a:endParaRPr>
          </a:p>
        </p:txBody>
      </p:sp>
      <p:sp>
        <p:nvSpPr>
          <p:cNvPr id="4" name="Picture Placeholder 5">
            <a:extLst>
              <a:ext uri="{FF2B5EF4-FFF2-40B4-BE49-F238E27FC236}">
                <a16:creationId xmlns:a16="http://schemas.microsoft.com/office/drawing/2014/main" id="{D346439F-E33A-483D-FD87-2970DC160C85}"/>
              </a:ext>
            </a:extLst>
          </p:cNvPr>
          <p:cNvSpPr>
            <a:spLocks noGrp="1"/>
          </p:cNvSpPr>
          <p:nvPr>
            <p:ph type="pic" sz="quarter" idx="11"/>
          </p:nvPr>
        </p:nvSpPr>
        <p:spPr>
          <a:xfrm>
            <a:off x="5350668" y="431799"/>
            <a:ext cx="4909345" cy="6443663"/>
          </a:xfrm>
          <a:solidFill>
            <a:schemeClr val="tx1">
              <a:lumMod val="75000"/>
            </a:schemeClr>
          </a:solidFill>
        </p:spPr>
        <p:txBody>
          <a:bodyPr/>
          <a:lstStyle/>
          <a:p>
            <a:endParaRPr lang="en-ZA"/>
          </a:p>
        </p:txBody>
      </p:sp>
      <p:sp>
        <p:nvSpPr>
          <p:cNvPr id="5" name="Content Placeholder 2">
            <a:extLst>
              <a:ext uri="{FF2B5EF4-FFF2-40B4-BE49-F238E27FC236}">
                <a16:creationId xmlns:a16="http://schemas.microsoft.com/office/drawing/2014/main" id="{51136CF7-90CB-2C18-B848-DF892DA05933}"/>
              </a:ext>
            </a:extLst>
          </p:cNvPr>
          <p:cNvSpPr>
            <a:spLocks noGrp="1"/>
          </p:cNvSpPr>
          <p:nvPr>
            <p:ph idx="1" hasCustomPrompt="1"/>
          </p:nvPr>
        </p:nvSpPr>
        <p:spPr>
          <a:xfrm>
            <a:off x="436563" y="1295401"/>
            <a:ext cx="4535487" cy="5012568"/>
          </a:xfrm>
        </p:spPr>
        <p:txBody>
          <a:bodyPr numCol="1" spcCol="360000"/>
          <a:lstStyle>
            <a:lvl1pPr>
              <a:lnSpc>
                <a:spcPct val="120000"/>
              </a:lnSpc>
              <a:spcBef>
                <a:spcPts val="0"/>
              </a:spcBef>
              <a:spcAft>
                <a:spcPts val="800"/>
              </a:spcAft>
              <a:defRPr>
                <a:solidFill>
                  <a:schemeClr val="tx1"/>
                </a:solidFill>
              </a:defRPr>
            </a:lvl1pPr>
            <a:lvl2pPr>
              <a:lnSpc>
                <a:spcPct val="120000"/>
              </a:lnSpc>
              <a:spcBef>
                <a:spcPts val="0"/>
              </a:spcBef>
              <a:spcAft>
                <a:spcPts val="800"/>
              </a:spcAft>
              <a:buClr>
                <a:schemeClr val="tx1"/>
              </a:buClr>
              <a:defRPr>
                <a:solidFill>
                  <a:schemeClr val="tx1"/>
                </a:solidFill>
              </a:defRPr>
            </a:lvl2pPr>
            <a:lvl3pPr>
              <a:lnSpc>
                <a:spcPct val="120000"/>
              </a:lnSpc>
              <a:spcBef>
                <a:spcPts val="0"/>
              </a:spcBef>
              <a:spcAft>
                <a:spcPts val="800"/>
              </a:spcAft>
              <a:defRPr>
                <a:solidFill>
                  <a:schemeClr val="tx1"/>
                </a:solidFill>
              </a:defRPr>
            </a:lvl3pPr>
            <a:lvl4pPr>
              <a:lnSpc>
                <a:spcPct val="120000"/>
              </a:lnSpc>
              <a:spcBef>
                <a:spcPts val="0"/>
              </a:spcBef>
              <a:spcAft>
                <a:spcPts val="800"/>
              </a:spcAft>
              <a:defRPr>
                <a:solidFill>
                  <a:schemeClr val="tx1"/>
                </a:solidFill>
              </a:defRPr>
            </a:lvl4pPr>
            <a:lvl5pPr>
              <a:lnSpc>
                <a:spcPct val="120000"/>
              </a:lnSpc>
              <a:spcBef>
                <a:spcPts val="0"/>
              </a:spcBef>
              <a:spcAft>
                <a:spcPts val="800"/>
              </a:spcAft>
              <a:defRPr>
                <a:solidFill>
                  <a:schemeClr val="tx1"/>
                </a:solidFill>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877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9163C-1BBB-B3F3-29EB-E97BFFFD59BE}"/>
              </a:ext>
            </a:extLst>
          </p:cNvPr>
          <p:cNvSpPr/>
          <p:nvPr userDrawn="1"/>
        </p:nvSpPr>
        <p:spPr>
          <a:xfrm>
            <a:off x="252413" y="250825"/>
            <a:ext cx="10186987" cy="7054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dirty="0"/>
          </a:p>
        </p:txBody>
      </p:sp>
      <p:sp>
        <p:nvSpPr>
          <p:cNvPr id="4" name="Graphic 5">
            <a:extLst>
              <a:ext uri="{FF2B5EF4-FFF2-40B4-BE49-F238E27FC236}">
                <a16:creationId xmlns:a16="http://schemas.microsoft.com/office/drawing/2014/main" id="{33A22B5B-31EA-1D5E-0B29-0E6F4A3AD595}"/>
              </a:ext>
            </a:extLst>
          </p:cNvPr>
          <p:cNvSpPr/>
          <p:nvPr userDrawn="1"/>
        </p:nvSpPr>
        <p:spPr>
          <a:xfrm>
            <a:off x="5125816" y="1249024"/>
            <a:ext cx="5061629" cy="5061626"/>
          </a:xfrm>
          <a:custGeom>
            <a:avLst/>
            <a:gdLst>
              <a:gd name="connsiteX0" fmla="*/ 1967484 w 3891343"/>
              <a:gd name="connsiteY0" fmla="*/ 0 h 3891343"/>
              <a:gd name="connsiteX1" fmla="*/ 1923860 w 3891343"/>
              <a:gd name="connsiteY1" fmla="*/ 0 h 3891343"/>
              <a:gd name="connsiteX2" fmla="*/ 0 w 3891343"/>
              <a:gd name="connsiteY2" fmla="*/ 1923860 h 3891343"/>
              <a:gd name="connsiteX3" fmla="*/ 0 w 3891343"/>
              <a:gd name="connsiteY3" fmla="*/ 1967484 h 3891343"/>
              <a:gd name="connsiteX4" fmla="*/ 1923860 w 3891343"/>
              <a:gd name="connsiteY4" fmla="*/ 3891344 h 3891343"/>
              <a:gd name="connsiteX5" fmla="*/ 1967484 w 3891343"/>
              <a:gd name="connsiteY5" fmla="*/ 3891344 h 3891343"/>
              <a:gd name="connsiteX6" fmla="*/ 3891344 w 3891343"/>
              <a:gd name="connsiteY6" fmla="*/ 1967484 h 3891343"/>
              <a:gd name="connsiteX7" fmla="*/ 3891344 w 3891343"/>
              <a:gd name="connsiteY7" fmla="*/ 1923860 h 3891343"/>
              <a:gd name="connsiteX8" fmla="*/ 1967484 w 3891343"/>
              <a:gd name="connsiteY8" fmla="*/ 0 h 38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343" h="3891343">
                <a:moveTo>
                  <a:pt x="1967484" y="0"/>
                </a:moveTo>
                <a:lnTo>
                  <a:pt x="1923860" y="0"/>
                </a:lnTo>
                <a:cubicBezTo>
                  <a:pt x="1923860" y="1060799"/>
                  <a:pt x="1060799" y="1923860"/>
                  <a:pt x="0" y="1923860"/>
                </a:cubicBezTo>
                <a:lnTo>
                  <a:pt x="0" y="1967484"/>
                </a:lnTo>
                <a:cubicBezTo>
                  <a:pt x="1060799" y="1967484"/>
                  <a:pt x="1923860" y="2830545"/>
                  <a:pt x="1923860" y="3891344"/>
                </a:cubicBezTo>
                <a:lnTo>
                  <a:pt x="1967484" y="3891344"/>
                </a:lnTo>
                <a:cubicBezTo>
                  <a:pt x="1967484" y="2830545"/>
                  <a:pt x="2830545" y="1967484"/>
                  <a:pt x="3891344" y="1967484"/>
                </a:cubicBezTo>
                <a:lnTo>
                  <a:pt x="3891344" y="1923860"/>
                </a:lnTo>
                <a:cubicBezTo>
                  <a:pt x="2830545" y="1923860"/>
                  <a:pt x="1967484" y="1060799"/>
                  <a:pt x="1967484" y="0"/>
                </a:cubicBezTo>
              </a:path>
            </a:pathLst>
          </a:custGeom>
          <a:solidFill>
            <a:srgbClr val="FFFFFF"/>
          </a:solidFill>
          <a:ln w="9525" cap="flat">
            <a:noFill/>
            <a:prstDash val="solid"/>
            <a:miter/>
          </a:ln>
        </p:spPr>
        <p:txBody>
          <a:bodyPr rtlCol="0" anchor="ctr"/>
          <a:lstStyle/>
          <a:p>
            <a:endParaRPr lang="en-GB"/>
          </a:p>
        </p:txBody>
      </p:sp>
      <p:sp>
        <p:nvSpPr>
          <p:cNvPr id="10" name="TextBox 9">
            <a:extLst>
              <a:ext uri="{FF2B5EF4-FFF2-40B4-BE49-F238E27FC236}">
                <a16:creationId xmlns:a16="http://schemas.microsoft.com/office/drawing/2014/main" id="{4EB9E8D9-2580-BDA3-6C19-B212A8601FB9}"/>
              </a:ext>
            </a:extLst>
          </p:cNvPr>
          <p:cNvSpPr txBox="1"/>
          <p:nvPr userDrawn="1"/>
        </p:nvSpPr>
        <p:spPr>
          <a:xfrm>
            <a:off x="5988628" y="6762196"/>
            <a:ext cx="39277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b="0" kern="1200" cap="none" baseline="0" dirty="0">
                <a:solidFill>
                  <a:schemeClr val="bg1"/>
                </a:solidFill>
                <a:latin typeface="+mj-lt"/>
                <a:ea typeface="+mn-ea"/>
                <a:cs typeface="+mn-cs"/>
              </a:rPr>
              <a:t>shrewsburyacademy.co.uk            SY1 4LL          ShrewsburyAcademy</a:t>
            </a:r>
            <a:endParaRPr lang="en-GB" sz="900" b="0" cap="none" baseline="0" dirty="0">
              <a:solidFill>
                <a:schemeClr val="bg1"/>
              </a:solidFill>
              <a:latin typeface="+mj-lt"/>
            </a:endParaRPr>
          </a:p>
        </p:txBody>
      </p:sp>
      <p:sp>
        <p:nvSpPr>
          <p:cNvPr id="19" name="Freeform: Shape 18">
            <a:extLst>
              <a:ext uri="{FF2B5EF4-FFF2-40B4-BE49-F238E27FC236}">
                <a16:creationId xmlns:a16="http://schemas.microsoft.com/office/drawing/2014/main" id="{EF57BD73-8A59-061F-5FB0-06608D0789DC}"/>
              </a:ext>
            </a:extLst>
          </p:cNvPr>
          <p:cNvSpPr/>
          <p:nvPr userDrawn="1"/>
        </p:nvSpPr>
        <p:spPr>
          <a:xfrm>
            <a:off x="8651741" y="6760397"/>
            <a:ext cx="145904" cy="145914"/>
          </a:xfrm>
          <a:custGeom>
            <a:avLst/>
            <a:gdLst>
              <a:gd name="connsiteX0" fmla="*/ 1047551 w 1323214"/>
              <a:gd name="connsiteY0" fmla="*/ 0 h 1323300"/>
              <a:gd name="connsiteX1" fmla="*/ 275635 w 1323214"/>
              <a:gd name="connsiteY1" fmla="*/ 0 h 1323300"/>
              <a:gd name="connsiteX2" fmla="*/ 0 w 1323214"/>
              <a:gd name="connsiteY2" fmla="*/ 275750 h 1323300"/>
              <a:gd name="connsiteX3" fmla="*/ 0 w 1323214"/>
              <a:gd name="connsiteY3" fmla="*/ 1047551 h 1323300"/>
              <a:gd name="connsiteX4" fmla="*/ 275635 w 1323214"/>
              <a:gd name="connsiteY4" fmla="*/ 1323300 h 1323300"/>
              <a:gd name="connsiteX5" fmla="*/ 529377 w 1323214"/>
              <a:gd name="connsiteY5" fmla="*/ 1323300 h 1323300"/>
              <a:gd name="connsiteX6" fmla="*/ 529377 w 1323214"/>
              <a:gd name="connsiteY6" fmla="*/ 791751 h 1323300"/>
              <a:gd name="connsiteX7" fmla="*/ 336227 w 1323214"/>
              <a:gd name="connsiteY7" fmla="*/ 791751 h 1323300"/>
              <a:gd name="connsiteX8" fmla="*/ 336227 w 1323214"/>
              <a:gd name="connsiteY8" fmla="*/ 571934 h 1323300"/>
              <a:gd name="connsiteX9" fmla="*/ 529377 w 1323214"/>
              <a:gd name="connsiteY9" fmla="*/ 571934 h 1323300"/>
              <a:gd name="connsiteX10" fmla="*/ 529377 w 1323214"/>
              <a:gd name="connsiteY10" fmla="*/ 404393 h 1323300"/>
              <a:gd name="connsiteX11" fmla="*/ 816616 w 1323214"/>
              <a:gd name="connsiteY11" fmla="*/ 108436 h 1323300"/>
              <a:gd name="connsiteX12" fmla="*/ 986959 w 1323214"/>
              <a:gd name="connsiteY12" fmla="*/ 123270 h 1323300"/>
              <a:gd name="connsiteX13" fmla="*/ 986959 w 1323214"/>
              <a:gd name="connsiteY13" fmla="*/ 310504 h 1323300"/>
              <a:gd name="connsiteX14" fmla="*/ 891013 w 1323214"/>
              <a:gd name="connsiteY14" fmla="*/ 310504 h 1323300"/>
              <a:gd name="connsiteX15" fmla="*/ 767057 w 1323214"/>
              <a:gd name="connsiteY15" fmla="*/ 429287 h 1323300"/>
              <a:gd name="connsiteX16" fmla="*/ 767057 w 1323214"/>
              <a:gd name="connsiteY16" fmla="*/ 571934 h 1323300"/>
              <a:gd name="connsiteX17" fmla="*/ 978070 w 1323214"/>
              <a:gd name="connsiteY17" fmla="*/ 571934 h 1323300"/>
              <a:gd name="connsiteX18" fmla="*/ 944345 w 1323214"/>
              <a:gd name="connsiteY18" fmla="*/ 791751 h 1323300"/>
              <a:gd name="connsiteX19" fmla="*/ 767057 w 1323214"/>
              <a:gd name="connsiteY19" fmla="*/ 791751 h 1323300"/>
              <a:gd name="connsiteX20" fmla="*/ 767057 w 1323214"/>
              <a:gd name="connsiteY20" fmla="*/ 1323300 h 1323300"/>
              <a:gd name="connsiteX21" fmla="*/ 1047580 w 1323214"/>
              <a:gd name="connsiteY21" fmla="*/ 1323300 h 1323300"/>
              <a:gd name="connsiteX22" fmla="*/ 1323215 w 1323214"/>
              <a:gd name="connsiteY22" fmla="*/ 1047551 h 1323300"/>
              <a:gd name="connsiteX23" fmla="*/ 1323215 w 1323214"/>
              <a:gd name="connsiteY23" fmla="*/ 275750 h 1323300"/>
              <a:gd name="connsiteX24" fmla="*/ 1047551 w 1323214"/>
              <a:gd name="connsiteY24" fmla="*/ 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3214" h="1323300">
                <a:moveTo>
                  <a:pt x="1047551" y="0"/>
                </a:moveTo>
                <a:lnTo>
                  <a:pt x="275635" y="0"/>
                </a:lnTo>
                <a:cubicBezTo>
                  <a:pt x="123356" y="0"/>
                  <a:pt x="0" y="123441"/>
                  <a:pt x="0" y="275750"/>
                </a:cubicBezTo>
                <a:lnTo>
                  <a:pt x="0" y="1047551"/>
                </a:lnTo>
                <a:cubicBezTo>
                  <a:pt x="0" y="1199830"/>
                  <a:pt x="123356" y="1323300"/>
                  <a:pt x="275635" y="1323300"/>
                </a:cubicBezTo>
                <a:lnTo>
                  <a:pt x="529377" y="1323300"/>
                </a:lnTo>
                <a:lnTo>
                  <a:pt x="529377" y="791751"/>
                </a:lnTo>
                <a:lnTo>
                  <a:pt x="336227" y="791751"/>
                </a:lnTo>
                <a:lnTo>
                  <a:pt x="336227" y="571934"/>
                </a:lnTo>
                <a:lnTo>
                  <a:pt x="529377" y="571934"/>
                </a:lnTo>
                <a:lnTo>
                  <a:pt x="529377" y="404393"/>
                </a:lnTo>
                <a:cubicBezTo>
                  <a:pt x="529377" y="213729"/>
                  <a:pt x="642958" y="108436"/>
                  <a:pt x="816616" y="108436"/>
                </a:cubicBezTo>
                <a:cubicBezTo>
                  <a:pt x="899930" y="108436"/>
                  <a:pt x="986959" y="123270"/>
                  <a:pt x="986959" y="123270"/>
                </a:cubicBezTo>
                <a:lnTo>
                  <a:pt x="986959" y="310504"/>
                </a:lnTo>
                <a:lnTo>
                  <a:pt x="891013" y="310504"/>
                </a:lnTo>
                <a:cubicBezTo>
                  <a:pt x="796496" y="310504"/>
                  <a:pt x="767057" y="369124"/>
                  <a:pt x="767057" y="429287"/>
                </a:cubicBezTo>
                <a:lnTo>
                  <a:pt x="767057" y="571934"/>
                </a:lnTo>
                <a:lnTo>
                  <a:pt x="978070" y="571934"/>
                </a:lnTo>
                <a:lnTo>
                  <a:pt x="944345" y="791751"/>
                </a:lnTo>
                <a:lnTo>
                  <a:pt x="767057" y="791751"/>
                </a:lnTo>
                <a:lnTo>
                  <a:pt x="767057" y="1323300"/>
                </a:lnTo>
                <a:lnTo>
                  <a:pt x="1047580" y="1323300"/>
                </a:lnTo>
                <a:cubicBezTo>
                  <a:pt x="1199859" y="1323300"/>
                  <a:pt x="1323215" y="1199859"/>
                  <a:pt x="1323215" y="1047551"/>
                </a:cubicBezTo>
                <a:lnTo>
                  <a:pt x="1323215" y="275750"/>
                </a:lnTo>
                <a:cubicBezTo>
                  <a:pt x="1323186" y="123470"/>
                  <a:pt x="1199859" y="0"/>
                  <a:pt x="1047551" y="0"/>
                </a:cubicBezTo>
              </a:path>
            </a:pathLst>
          </a:custGeom>
          <a:solidFill>
            <a:srgbClr val="010101"/>
          </a:solidFill>
          <a:ln w="285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F535F78-EFDE-400A-3DE3-9AF8CAC8BCA6}"/>
              </a:ext>
            </a:extLst>
          </p:cNvPr>
          <p:cNvSpPr/>
          <p:nvPr userDrawn="1"/>
        </p:nvSpPr>
        <p:spPr>
          <a:xfrm>
            <a:off x="798763" y="629032"/>
            <a:ext cx="2882852" cy="450909"/>
          </a:xfrm>
          <a:custGeom>
            <a:avLst/>
            <a:gdLst>
              <a:gd name="connsiteX0" fmla="*/ 1399508 w 5567839"/>
              <a:gd name="connsiteY0" fmla="*/ 762095 h 870871"/>
              <a:gd name="connsiteX1" fmla="*/ 1363028 w 5567839"/>
              <a:gd name="connsiteY1" fmla="*/ 770382 h 870871"/>
              <a:gd name="connsiteX2" fmla="*/ 1338358 w 5567839"/>
              <a:gd name="connsiteY2" fmla="*/ 792480 h 870871"/>
              <a:gd name="connsiteX3" fmla="*/ 1362075 w 5567839"/>
              <a:gd name="connsiteY3" fmla="*/ 810482 h 870871"/>
              <a:gd name="connsiteX4" fmla="*/ 1399508 w 5567839"/>
              <a:gd name="connsiteY4" fmla="*/ 782764 h 870871"/>
              <a:gd name="connsiteX5" fmla="*/ 2446307 w 5567839"/>
              <a:gd name="connsiteY5" fmla="*/ 758571 h 870871"/>
              <a:gd name="connsiteX6" fmla="*/ 2433734 w 5567839"/>
              <a:gd name="connsiteY6" fmla="*/ 764000 h 870871"/>
              <a:gd name="connsiteX7" fmla="*/ 2376774 w 5567839"/>
              <a:gd name="connsiteY7" fmla="*/ 792194 h 870871"/>
              <a:gd name="connsiteX8" fmla="*/ 2404016 w 5567839"/>
              <a:gd name="connsiteY8" fmla="*/ 816388 h 870871"/>
              <a:gd name="connsiteX9" fmla="*/ 2446688 w 5567839"/>
              <a:gd name="connsiteY9" fmla="*/ 778002 h 870871"/>
              <a:gd name="connsiteX10" fmla="*/ 2446688 w 5567839"/>
              <a:gd name="connsiteY10" fmla="*/ 758571 h 870871"/>
              <a:gd name="connsiteX11" fmla="*/ 213932 w 5567839"/>
              <a:gd name="connsiteY11" fmla="*/ 758571 h 870871"/>
              <a:gd name="connsiteX12" fmla="*/ 201359 w 5567839"/>
              <a:gd name="connsiteY12" fmla="*/ 764000 h 870871"/>
              <a:gd name="connsiteX13" fmla="*/ 144399 w 5567839"/>
              <a:gd name="connsiteY13" fmla="*/ 792194 h 870871"/>
              <a:gd name="connsiteX14" fmla="*/ 171641 w 5567839"/>
              <a:gd name="connsiteY14" fmla="*/ 816388 h 870871"/>
              <a:gd name="connsiteX15" fmla="*/ 214313 w 5567839"/>
              <a:gd name="connsiteY15" fmla="*/ 778002 h 870871"/>
              <a:gd name="connsiteX16" fmla="*/ 214313 w 5567839"/>
              <a:gd name="connsiteY16" fmla="*/ 758571 h 870871"/>
              <a:gd name="connsiteX17" fmla="*/ 1834801 w 5567839"/>
              <a:gd name="connsiteY17" fmla="*/ 717709 h 870871"/>
              <a:gd name="connsiteX18" fmla="*/ 1799654 w 5567839"/>
              <a:gd name="connsiteY18" fmla="*/ 752380 h 870871"/>
              <a:gd name="connsiteX19" fmla="*/ 1870139 w 5567839"/>
              <a:gd name="connsiteY19" fmla="*/ 752380 h 870871"/>
              <a:gd name="connsiteX20" fmla="*/ 1834801 w 5567839"/>
              <a:gd name="connsiteY20" fmla="*/ 717709 h 870871"/>
              <a:gd name="connsiteX21" fmla="*/ 2676906 w 5567839"/>
              <a:gd name="connsiteY21" fmla="*/ 712089 h 870871"/>
              <a:gd name="connsiteX22" fmla="*/ 2636615 w 5567839"/>
              <a:gd name="connsiteY22" fmla="*/ 755713 h 870871"/>
              <a:gd name="connsiteX23" fmla="*/ 2715768 w 5567839"/>
              <a:gd name="connsiteY23" fmla="*/ 755713 h 870871"/>
              <a:gd name="connsiteX24" fmla="*/ 2676906 w 5567839"/>
              <a:gd name="connsiteY24" fmla="*/ 712089 h 870871"/>
              <a:gd name="connsiteX25" fmla="*/ 976123 w 5567839"/>
              <a:gd name="connsiteY25" fmla="*/ 712089 h 870871"/>
              <a:gd name="connsiteX26" fmla="*/ 935832 w 5567839"/>
              <a:gd name="connsiteY26" fmla="*/ 755713 h 870871"/>
              <a:gd name="connsiteX27" fmla="*/ 1014985 w 5567839"/>
              <a:gd name="connsiteY27" fmla="*/ 755713 h 870871"/>
              <a:gd name="connsiteX28" fmla="*/ 976123 w 5567839"/>
              <a:gd name="connsiteY28" fmla="*/ 712089 h 870871"/>
              <a:gd name="connsiteX29" fmla="*/ 521875 w 5567839"/>
              <a:gd name="connsiteY29" fmla="*/ 712089 h 870871"/>
              <a:gd name="connsiteX30" fmla="*/ 478917 w 5567839"/>
              <a:gd name="connsiteY30" fmla="*/ 764286 h 870871"/>
              <a:gd name="connsiteX31" fmla="*/ 521875 w 5567839"/>
              <a:gd name="connsiteY31" fmla="*/ 816483 h 870871"/>
              <a:gd name="connsiteX32" fmla="*/ 564833 w 5567839"/>
              <a:gd name="connsiteY32" fmla="*/ 764286 h 870871"/>
              <a:gd name="connsiteX33" fmla="*/ 521875 w 5567839"/>
              <a:gd name="connsiteY33" fmla="*/ 712089 h 870871"/>
              <a:gd name="connsiteX34" fmla="*/ 57912 w 5567839"/>
              <a:gd name="connsiteY34" fmla="*/ 712089 h 870871"/>
              <a:gd name="connsiteX35" fmla="*/ 14954 w 5567839"/>
              <a:gd name="connsiteY35" fmla="*/ 764286 h 870871"/>
              <a:gd name="connsiteX36" fmla="*/ 57912 w 5567839"/>
              <a:gd name="connsiteY36" fmla="*/ 816483 h 870871"/>
              <a:gd name="connsiteX37" fmla="*/ 98012 w 5567839"/>
              <a:gd name="connsiteY37" fmla="*/ 764286 h 870871"/>
              <a:gd name="connsiteX38" fmla="*/ 57912 w 5567839"/>
              <a:gd name="connsiteY38" fmla="*/ 712089 h 870871"/>
              <a:gd name="connsiteX39" fmla="*/ 2541461 w 5567839"/>
              <a:gd name="connsiteY39" fmla="*/ 711993 h 870871"/>
              <a:gd name="connsiteX40" fmla="*/ 2501361 w 5567839"/>
              <a:gd name="connsiteY40" fmla="*/ 764190 h 870871"/>
              <a:gd name="connsiteX41" fmla="*/ 2541461 w 5567839"/>
              <a:gd name="connsiteY41" fmla="*/ 816387 h 870871"/>
              <a:gd name="connsiteX42" fmla="*/ 2584419 w 5567839"/>
              <a:gd name="connsiteY42" fmla="*/ 764190 h 870871"/>
              <a:gd name="connsiteX43" fmla="*/ 2541461 w 5567839"/>
              <a:gd name="connsiteY43" fmla="*/ 711993 h 870871"/>
              <a:gd name="connsiteX44" fmla="*/ 3308890 w 5567839"/>
              <a:gd name="connsiteY44" fmla="*/ 703040 h 870871"/>
              <a:gd name="connsiteX45" fmla="*/ 3323844 w 5567839"/>
              <a:gd name="connsiteY45" fmla="*/ 703040 h 870871"/>
              <a:gd name="connsiteX46" fmla="*/ 3323844 w 5567839"/>
              <a:gd name="connsiteY46" fmla="*/ 782764 h 870871"/>
              <a:gd name="connsiteX47" fmla="*/ 3356610 w 5567839"/>
              <a:gd name="connsiteY47" fmla="*/ 816483 h 870871"/>
              <a:gd name="connsiteX48" fmla="*/ 3393377 w 5567839"/>
              <a:gd name="connsiteY48" fmla="*/ 767334 h 870871"/>
              <a:gd name="connsiteX49" fmla="*/ 3393377 w 5567839"/>
              <a:gd name="connsiteY49" fmla="*/ 703040 h 870871"/>
              <a:gd name="connsiteX50" fmla="*/ 3408331 w 5567839"/>
              <a:gd name="connsiteY50" fmla="*/ 703040 h 870871"/>
              <a:gd name="connsiteX51" fmla="*/ 3408331 w 5567839"/>
              <a:gd name="connsiteY51" fmla="*/ 825436 h 870871"/>
              <a:gd name="connsiteX52" fmla="*/ 3408236 w 5567839"/>
              <a:gd name="connsiteY52" fmla="*/ 825436 h 870871"/>
              <a:gd name="connsiteX53" fmla="*/ 3394520 w 5567839"/>
              <a:gd name="connsiteY53" fmla="*/ 825436 h 870871"/>
              <a:gd name="connsiteX54" fmla="*/ 3394520 w 5567839"/>
              <a:gd name="connsiteY54" fmla="*/ 803338 h 870871"/>
              <a:gd name="connsiteX55" fmla="*/ 3394043 w 5567839"/>
              <a:gd name="connsiteY55" fmla="*/ 803338 h 870871"/>
              <a:gd name="connsiteX56" fmla="*/ 3351848 w 5567839"/>
              <a:gd name="connsiteY56" fmla="*/ 828961 h 870871"/>
              <a:gd name="connsiteX57" fmla="*/ 3308890 w 5567839"/>
              <a:gd name="connsiteY57" fmla="*/ 782479 h 870871"/>
              <a:gd name="connsiteX58" fmla="*/ 2934653 w 5567839"/>
              <a:gd name="connsiteY58" fmla="*/ 703040 h 870871"/>
              <a:gd name="connsiteX59" fmla="*/ 2934748 w 5567839"/>
              <a:gd name="connsiteY59" fmla="*/ 703040 h 870871"/>
              <a:gd name="connsiteX60" fmla="*/ 2950655 w 5567839"/>
              <a:gd name="connsiteY60" fmla="*/ 703040 h 870871"/>
              <a:gd name="connsiteX61" fmla="*/ 2990946 w 5567839"/>
              <a:gd name="connsiteY61" fmla="*/ 807434 h 870871"/>
              <a:gd name="connsiteX62" fmla="*/ 3028665 w 5567839"/>
              <a:gd name="connsiteY62" fmla="*/ 703040 h 870871"/>
              <a:gd name="connsiteX63" fmla="*/ 3043619 w 5567839"/>
              <a:gd name="connsiteY63" fmla="*/ 703040 h 870871"/>
              <a:gd name="connsiteX64" fmla="*/ 2990469 w 5567839"/>
              <a:gd name="connsiteY64" fmla="*/ 844201 h 870871"/>
              <a:gd name="connsiteX65" fmla="*/ 2958180 w 5567839"/>
              <a:gd name="connsiteY65" fmla="*/ 870775 h 870871"/>
              <a:gd name="connsiteX66" fmla="*/ 2946750 w 5567839"/>
              <a:gd name="connsiteY66" fmla="*/ 869632 h 870871"/>
              <a:gd name="connsiteX67" fmla="*/ 2946750 w 5567839"/>
              <a:gd name="connsiteY67" fmla="*/ 857059 h 870871"/>
              <a:gd name="connsiteX68" fmla="*/ 2956941 w 5567839"/>
              <a:gd name="connsiteY68" fmla="*/ 858202 h 870871"/>
              <a:gd name="connsiteX69" fmla="*/ 2978277 w 5567839"/>
              <a:gd name="connsiteY69" fmla="*/ 838962 h 870871"/>
              <a:gd name="connsiteX70" fmla="*/ 2983516 w 5567839"/>
              <a:gd name="connsiteY70" fmla="*/ 824960 h 870871"/>
              <a:gd name="connsiteX71" fmla="*/ 3294889 w 5567839"/>
              <a:gd name="connsiteY71" fmla="*/ 701325 h 870871"/>
              <a:gd name="connsiteX72" fmla="*/ 3294889 w 5567839"/>
              <a:gd name="connsiteY72" fmla="*/ 716280 h 870871"/>
              <a:gd name="connsiteX73" fmla="*/ 3249359 w 5567839"/>
              <a:gd name="connsiteY73" fmla="*/ 760190 h 870871"/>
              <a:gd name="connsiteX74" fmla="*/ 3249359 w 5567839"/>
              <a:gd name="connsiteY74" fmla="*/ 825436 h 870871"/>
              <a:gd name="connsiteX75" fmla="*/ 3234405 w 5567839"/>
              <a:gd name="connsiteY75" fmla="*/ 825436 h 870871"/>
              <a:gd name="connsiteX76" fmla="*/ 3234405 w 5567839"/>
              <a:gd name="connsiteY76" fmla="*/ 703040 h 870871"/>
              <a:gd name="connsiteX77" fmla="*/ 3248121 w 5567839"/>
              <a:gd name="connsiteY77" fmla="*/ 703040 h 870871"/>
              <a:gd name="connsiteX78" fmla="*/ 3248121 w 5567839"/>
              <a:gd name="connsiteY78" fmla="*/ 731710 h 870871"/>
              <a:gd name="connsiteX79" fmla="*/ 3248597 w 5567839"/>
              <a:gd name="connsiteY79" fmla="*/ 731710 h 870871"/>
              <a:gd name="connsiteX80" fmla="*/ 3294889 w 5567839"/>
              <a:gd name="connsiteY80" fmla="*/ 701325 h 870871"/>
              <a:gd name="connsiteX81" fmla="*/ 319755 w 5567839"/>
              <a:gd name="connsiteY81" fmla="*/ 701325 h 870871"/>
              <a:gd name="connsiteX82" fmla="*/ 319755 w 5567839"/>
              <a:gd name="connsiteY82" fmla="*/ 716280 h 870871"/>
              <a:gd name="connsiteX83" fmla="*/ 274225 w 5567839"/>
              <a:gd name="connsiteY83" fmla="*/ 760190 h 870871"/>
              <a:gd name="connsiteX84" fmla="*/ 274225 w 5567839"/>
              <a:gd name="connsiteY84" fmla="*/ 825436 h 870871"/>
              <a:gd name="connsiteX85" fmla="*/ 259271 w 5567839"/>
              <a:gd name="connsiteY85" fmla="*/ 825436 h 870871"/>
              <a:gd name="connsiteX86" fmla="*/ 259271 w 5567839"/>
              <a:gd name="connsiteY86" fmla="*/ 703040 h 870871"/>
              <a:gd name="connsiteX87" fmla="*/ 272987 w 5567839"/>
              <a:gd name="connsiteY87" fmla="*/ 703040 h 870871"/>
              <a:gd name="connsiteX88" fmla="*/ 272987 w 5567839"/>
              <a:gd name="connsiteY88" fmla="*/ 731710 h 870871"/>
              <a:gd name="connsiteX89" fmla="*/ 273463 w 5567839"/>
              <a:gd name="connsiteY89" fmla="*/ 731710 h 870871"/>
              <a:gd name="connsiteX90" fmla="*/ 319755 w 5567839"/>
              <a:gd name="connsiteY90" fmla="*/ 701325 h 870871"/>
              <a:gd name="connsiteX91" fmla="*/ 1576959 w 5567839"/>
              <a:gd name="connsiteY91" fmla="*/ 700087 h 870871"/>
              <a:gd name="connsiteX92" fmla="*/ 1629823 w 5567839"/>
              <a:gd name="connsiteY92" fmla="*/ 742283 h 870871"/>
              <a:gd name="connsiteX93" fmla="*/ 1608963 w 5567839"/>
              <a:gd name="connsiteY93" fmla="*/ 742283 h 870871"/>
              <a:gd name="connsiteX94" fmla="*/ 1608963 w 5567839"/>
              <a:gd name="connsiteY94" fmla="*/ 742187 h 870871"/>
              <a:gd name="connsiteX95" fmla="*/ 1578578 w 5567839"/>
              <a:gd name="connsiteY95" fmla="*/ 717804 h 870871"/>
              <a:gd name="connsiteX96" fmla="*/ 1540383 w 5567839"/>
              <a:gd name="connsiteY96" fmla="*/ 765714 h 870871"/>
              <a:gd name="connsiteX97" fmla="*/ 1576197 w 5567839"/>
              <a:gd name="connsiteY97" fmla="*/ 810577 h 870871"/>
              <a:gd name="connsiteX98" fmla="*/ 1609916 w 5567839"/>
              <a:gd name="connsiteY98" fmla="*/ 780668 h 870871"/>
              <a:gd name="connsiteX99" fmla="*/ 1630585 w 5567839"/>
              <a:gd name="connsiteY99" fmla="*/ 780668 h 870871"/>
              <a:gd name="connsiteX100" fmla="*/ 1576483 w 5567839"/>
              <a:gd name="connsiteY100" fmla="*/ 828389 h 870871"/>
              <a:gd name="connsiteX101" fmla="*/ 1519047 w 5567839"/>
              <a:gd name="connsiteY101" fmla="*/ 765810 h 870871"/>
              <a:gd name="connsiteX102" fmla="*/ 1576959 w 5567839"/>
              <a:gd name="connsiteY102" fmla="*/ 700087 h 870871"/>
              <a:gd name="connsiteX103" fmla="*/ 1836039 w 5567839"/>
              <a:gd name="connsiteY103" fmla="*/ 699992 h 870871"/>
              <a:gd name="connsiteX104" fmla="*/ 1891570 w 5567839"/>
              <a:gd name="connsiteY104" fmla="*/ 770191 h 870871"/>
              <a:gd name="connsiteX105" fmla="*/ 1799749 w 5567839"/>
              <a:gd name="connsiteY105" fmla="*/ 770191 h 870871"/>
              <a:gd name="connsiteX106" fmla="*/ 1837944 w 5567839"/>
              <a:gd name="connsiteY106" fmla="*/ 810482 h 870871"/>
              <a:gd name="connsiteX107" fmla="*/ 1869758 w 5567839"/>
              <a:gd name="connsiteY107" fmla="*/ 786479 h 870871"/>
              <a:gd name="connsiteX108" fmla="*/ 1889665 w 5567839"/>
              <a:gd name="connsiteY108" fmla="*/ 786479 h 870871"/>
              <a:gd name="connsiteX109" fmla="*/ 1889570 w 5567839"/>
              <a:gd name="connsiteY109" fmla="*/ 786574 h 870871"/>
              <a:gd name="connsiteX110" fmla="*/ 1837182 w 5567839"/>
              <a:gd name="connsiteY110" fmla="*/ 828294 h 870871"/>
              <a:gd name="connsiteX111" fmla="*/ 1778413 w 5567839"/>
              <a:gd name="connsiteY111" fmla="*/ 763810 h 870871"/>
              <a:gd name="connsiteX112" fmla="*/ 1836039 w 5567839"/>
              <a:gd name="connsiteY112" fmla="*/ 699992 h 870871"/>
              <a:gd name="connsiteX113" fmla="*/ 1514761 w 5567839"/>
              <a:gd name="connsiteY113" fmla="*/ 699992 h 870871"/>
              <a:gd name="connsiteX114" fmla="*/ 1514761 w 5567839"/>
              <a:gd name="connsiteY114" fmla="*/ 721328 h 870871"/>
              <a:gd name="connsiteX115" fmla="*/ 1470375 w 5567839"/>
              <a:gd name="connsiteY115" fmla="*/ 770858 h 870871"/>
              <a:gd name="connsiteX116" fmla="*/ 1470375 w 5567839"/>
              <a:gd name="connsiteY116" fmla="*/ 825436 h 870871"/>
              <a:gd name="connsiteX117" fmla="*/ 1450182 w 5567839"/>
              <a:gd name="connsiteY117" fmla="*/ 825436 h 870871"/>
              <a:gd name="connsiteX118" fmla="*/ 1450182 w 5567839"/>
              <a:gd name="connsiteY118" fmla="*/ 702849 h 870871"/>
              <a:gd name="connsiteX119" fmla="*/ 1450277 w 5567839"/>
              <a:gd name="connsiteY119" fmla="*/ 702849 h 870871"/>
              <a:gd name="connsiteX120" fmla="*/ 1469232 w 5567839"/>
              <a:gd name="connsiteY120" fmla="*/ 702849 h 870871"/>
              <a:gd name="connsiteX121" fmla="*/ 1469232 w 5567839"/>
              <a:gd name="connsiteY121" fmla="*/ 728662 h 870871"/>
              <a:gd name="connsiteX122" fmla="*/ 1469708 w 5567839"/>
              <a:gd name="connsiteY122" fmla="*/ 728662 h 870871"/>
              <a:gd name="connsiteX123" fmla="*/ 1514761 w 5567839"/>
              <a:gd name="connsiteY123" fmla="*/ 699992 h 870871"/>
              <a:gd name="connsiteX124" fmla="*/ 1373696 w 5567839"/>
              <a:gd name="connsiteY124" fmla="*/ 699992 h 870871"/>
              <a:gd name="connsiteX125" fmla="*/ 1419701 w 5567839"/>
              <a:gd name="connsiteY125" fmla="*/ 733711 h 870871"/>
              <a:gd name="connsiteX126" fmla="*/ 1419701 w 5567839"/>
              <a:gd name="connsiteY126" fmla="*/ 796861 h 870871"/>
              <a:gd name="connsiteX127" fmla="*/ 1426083 w 5567839"/>
              <a:gd name="connsiteY127" fmla="*/ 810577 h 870871"/>
              <a:gd name="connsiteX128" fmla="*/ 1432274 w 5567839"/>
              <a:gd name="connsiteY128" fmla="*/ 809434 h 870871"/>
              <a:gd name="connsiteX129" fmla="*/ 1432274 w 5567839"/>
              <a:gd name="connsiteY129" fmla="*/ 824960 h 870871"/>
              <a:gd name="connsiteX130" fmla="*/ 1417797 w 5567839"/>
              <a:gd name="connsiteY130" fmla="*/ 828294 h 870871"/>
              <a:gd name="connsiteX131" fmla="*/ 1400747 w 5567839"/>
              <a:gd name="connsiteY131" fmla="*/ 809339 h 870871"/>
              <a:gd name="connsiteX132" fmla="*/ 1357598 w 5567839"/>
              <a:gd name="connsiteY132" fmla="*/ 828294 h 870871"/>
              <a:gd name="connsiteX133" fmla="*/ 1317022 w 5567839"/>
              <a:gd name="connsiteY133" fmla="*/ 793909 h 870871"/>
              <a:gd name="connsiteX134" fmla="*/ 1358551 w 5567839"/>
              <a:gd name="connsiteY134" fmla="*/ 756190 h 870871"/>
              <a:gd name="connsiteX135" fmla="*/ 1399794 w 5567839"/>
              <a:gd name="connsiteY135" fmla="*/ 738187 h 870871"/>
              <a:gd name="connsiteX136" fmla="*/ 1372553 w 5567839"/>
              <a:gd name="connsiteY136" fmla="*/ 717804 h 870871"/>
              <a:gd name="connsiteX137" fmla="*/ 1341977 w 5567839"/>
              <a:gd name="connsiteY137" fmla="*/ 741045 h 870871"/>
              <a:gd name="connsiteX138" fmla="*/ 1321785 w 5567839"/>
              <a:gd name="connsiteY138" fmla="*/ 741045 h 870871"/>
              <a:gd name="connsiteX139" fmla="*/ 1373696 w 5567839"/>
              <a:gd name="connsiteY139" fmla="*/ 699992 h 870871"/>
              <a:gd name="connsiteX140" fmla="*/ 1952911 w 5567839"/>
              <a:gd name="connsiteY140" fmla="*/ 699897 h 870871"/>
              <a:gd name="connsiteX141" fmla="*/ 2003203 w 5567839"/>
              <a:gd name="connsiteY141" fmla="*/ 738283 h 870871"/>
              <a:gd name="connsiteX142" fmla="*/ 1983010 w 5567839"/>
              <a:gd name="connsiteY142" fmla="*/ 738283 h 870871"/>
              <a:gd name="connsiteX143" fmla="*/ 1954530 w 5567839"/>
              <a:gd name="connsiteY143" fmla="*/ 717613 h 870871"/>
              <a:gd name="connsiteX144" fmla="*/ 1928432 w 5567839"/>
              <a:gd name="connsiteY144" fmla="*/ 733235 h 870871"/>
              <a:gd name="connsiteX145" fmla="*/ 1968532 w 5567839"/>
              <a:gd name="connsiteY145" fmla="*/ 754570 h 870871"/>
              <a:gd name="connsiteX146" fmla="*/ 2008632 w 5567839"/>
              <a:gd name="connsiteY146" fmla="*/ 789432 h 870871"/>
              <a:gd name="connsiteX147" fmla="*/ 1956435 w 5567839"/>
              <a:gd name="connsiteY147" fmla="*/ 828103 h 870871"/>
              <a:gd name="connsiteX148" fmla="*/ 1904524 w 5567839"/>
              <a:gd name="connsiteY148" fmla="*/ 786574 h 870871"/>
              <a:gd name="connsiteX149" fmla="*/ 1924717 w 5567839"/>
              <a:gd name="connsiteY149" fmla="*/ 786574 h 870871"/>
              <a:gd name="connsiteX150" fmla="*/ 1924717 w 5567839"/>
              <a:gd name="connsiteY150" fmla="*/ 786765 h 870871"/>
              <a:gd name="connsiteX151" fmla="*/ 1957674 w 5567839"/>
              <a:gd name="connsiteY151" fmla="*/ 810482 h 870871"/>
              <a:gd name="connsiteX152" fmla="*/ 1987296 w 5567839"/>
              <a:gd name="connsiteY152" fmla="*/ 792194 h 870871"/>
              <a:gd name="connsiteX153" fmla="*/ 1947196 w 5567839"/>
              <a:gd name="connsiteY153" fmla="*/ 769429 h 870871"/>
              <a:gd name="connsiteX154" fmla="*/ 1907096 w 5567839"/>
              <a:gd name="connsiteY154" fmla="*/ 734758 h 870871"/>
              <a:gd name="connsiteX155" fmla="*/ 1952911 w 5567839"/>
              <a:gd name="connsiteY155" fmla="*/ 699897 h 870871"/>
              <a:gd name="connsiteX156" fmla="*/ 3479959 w 5567839"/>
              <a:gd name="connsiteY156" fmla="*/ 699516 h 870871"/>
              <a:gd name="connsiteX157" fmla="*/ 3524822 w 5567839"/>
              <a:gd name="connsiteY157" fmla="*/ 738854 h 870871"/>
              <a:gd name="connsiteX158" fmla="*/ 3509867 w 5567839"/>
              <a:gd name="connsiteY158" fmla="*/ 738854 h 870871"/>
              <a:gd name="connsiteX159" fmla="*/ 3509772 w 5567839"/>
              <a:gd name="connsiteY159" fmla="*/ 738854 h 870871"/>
              <a:gd name="connsiteX160" fmla="*/ 3477768 w 5567839"/>
              <a:gd name="connsiteY160" fmla="*/ 712089 h 870871"/>
              <a:gd name="connsiteX161" fmla="*/ 3448812 w 5567839"/>
              <a:gd name="connsiteY161" fmla="*/ 733235 h 870871"/>
              <a:gd name="connsiteX162" fmla="*/ 3474244 w 5567839"/>
              <a:gd name="connsiteY162" fmla="*/ 753904 h 870871"/>
              <a:gd name="connsiteX163" fmla="*/ 3494151 w 5567839"/>
              <a:gd name="connsiteY163" fmla="*/ 758381 h 870871"/>
              <a:gd name="connsiteX164" fmla="*/ 3529013 w 5567839"/>
              <a:gd name="connsiteY164" fmla="*/ 792289 h 870871"/>
              <a:gd name="connsiteX165" fmla="*/ 3479959 w 5567839"/>
              <a:gd name="connsiteY165" fmla="*/ 829056 h 870871"/>
              <a:gd name="connsiteX166" fmla="*/ 3429667 w 5567839"/>
              <a:gd name="connsiteY166" fmla="*/ 785908 h 870871"/>
              <a:gd name="connsiteX167" fmla="*/ 3444621 w 5567839"/>
              <a:gd name="connsiteY167" fmla="*/ 785908 h 870871"/>
              <a:gd name="connsiteX168" fmla="*/ 3480721 w 5567839"/>
              <a:gd name="connsiteY168" fmla="*/ 816483 h 870871"/>
              <a:gd name="connsiteX169" fmla="*/ 3514154 w 5567839"/>
              <a:gd name="connsiteY169" fmla="*/ 793242 h 870871"/>
              <a:gd name="connsiteX170" fmla="*/ 3487388 w 5567839"/>
              <a:gd name="connsiteY170" fmla="*/ 770954 h 870871"/>
              <a:gd name="connsiteX171" fmla="*/ 3468148 w 5567839"/>
              <a:gd name="connsiteY171" fmla="*/ 766667 h 870871"/>
              <a:gd name="connsiteX172" fmla="*/ 3433953 w 5567839"/>
              <a:gd name="connsiteY172" fmla="*/ 733901 h 870871"/>
              <a:gd name="connsiteX173" fmla="*/ 3479959 w 5567839"/>
              <a:gd name="connsiteY173" fmla="*/ 699516 h 870871"/>
              <a:gd name="connsiteX174" fmla="*/ 2805494 w 5567839"/>
              <a:gd name="connsiteY174" fmla="*/ 699516 h 870871"/>
              <a:gd name="connsiteX175" fmla="*/ 2840546 w 5567839"/>
              <a:gd name="connsiteY175" fmla="*/ 723424 h 870871"/>
              <a:gd name="connsiteX176" fmla="*/ 2879408 w 5567839"/>
              <a:gd name="connsiteY176" fmla="*/ 699516 h 870871"/>
              <a:gd name="connsiteX177" fmla="*/ 2919984 w 5567839"/>
              <a:gd name="connsiteY177" fmla="*/ 742474 h 870871"/>
              <a:gd name="connsiteX178" fmla="*/ 2919984 w 5567839"/>
              <a:gd name="connsiteY178" fmla="*/ 825532 h 870871"/>
              <a:gd name="connsiteX179" fmla="*/ 2905030 w 5567839"/>
              <a:gd name="connsiteY179" fmla="*/ 825532 h 870871"/>
              <a:gd name="connsiteX180" fmla="*/ 2905030 w 5567839"/>
              <a:gd name="connsiteY180" fmla="*/ 743236 h 870871"/>
              <a:gd name="connsiteX181" fmla="*/ 2876074 w 5567839"/>
              <a:gd name="connsiteY181" fmla="*/ 712184 h 870871"/>
              <a:gd name="connsiteX182" fmla="*/ 2842832 w 5567839"/>
              <a:gd name="connsiteY182" fmla="*/ 756285 h 870871"/>
              <a:gd name="connsiteX183" fmla="*/ 2842832 w 5567839"/>
              <a:gd name="connsiteY183" fmla="*/ 825532 h 870871"/>
              <a:gd name="connsiteX184" fmla="*/ 2827878 w 5567839"/>
              <a:gd name="connsiteY184" fmla="*/ 825532 h 870871"/>
              <a:gd name="connsiteX185" fmla="*/ 2827878 w 5567839"/>
              <a:gd name="connsiteY185" fmla="*/ 742474 h 870871"/>
              <a:gd name="connsiteX186" fmla="*/ 2802255 w 5567839"/>
              <a:gd name="connsiteY186" fmla="*/ 712089 h 870871"/>
              <a:gd name="connsiteX187" fmla="*/ 2765774 w 5567839"/>
              <a:gd name="connsiteY187" fmla="*/ 757142 h 870871"/>
              <a:gd name="connsiteX188" fmla="*/ 2765774 w 5567839"/>
              <a:gd name="connsiteY188" fmla="*/ 825437 h 870871"/>
              <a:gd name="connsiteX189" fmla="*/ 2750820 w 5567839"/>
              <a:gd name="connsiteY189" fmla="*/ 825437 h 870871"/>
              <a:gd name="connsiteX190" fmla="*/ 2750820 w 5567839"/>
              <a:gd name="connsiteY190" fmla="*/ 703040 h 870871"/>
              <a:gd name="connsiteX191" fmla="*/ 2750915 w 5567839"/>
              <a:gd name="connsiteY191" fmla="*/ 703040 h 870871"/>
              <a:gd name="connsiteX192" fmla="*/ 2764631 w 5567839"/>
              <a:gd name="connsiteY192" fmla="*/ 703040 h 870871"/>
              <a:gd name="connsiteX193" fmla="*/ 2764631 w 5567839"/>
              <a:gd name="connsiteY193" fmla="*/ 723710 h 870871"/>
              <a:gd name="connsiteX194" fmla="*/ 2765393 w 5567839"/>
              <a:gd name="connsiteY194" fmla="*/ 723710 h 870871"/>
              <a:gd name="connsiteX195" fmla="*/ 2805494 w 5567839"/>
              <a:gd name="connsiteY195" fmla="*/ 699516 h 870871"/>
              <a:gd name="connsiteX196" fmla="*/ 2676811 w 5567839"/>
              <a:gd name="connsiteY196" fmla="*/ 699516 h 870871"/>
              <a:gd name="connsiteX197" fmla="*/ 2730627 w 5567839"/>
              <a:gd name="connsiteY197" fmla="*/ 768287 h 870871"/>
              <a:gd name="connsiteX198" fmla="*/ 2636520 w 5567839"/>
              <a:gd name="connsiteY198" fmla="*/ 768287 h 870871"/>
              <a:gd name="connsiteX199" fmla="*/ 2676811 w 5567839"/>
              <a:gd name="connsiteY199" fmla="*/ 816483 h 870871"/>
              <a:gd name="connsiteX200" fmla="*/ 2715197 w 5567839"/>
              <a:gd name="connsiteY200" fmla="*/ 785146 h 870871"/>
              <a:gd name="connsiteX201" fmla="*/ 2730151 w 5567839"/>
              <a:gd name="connsiteY201" fmla="*/ 785146 h 870871"/>
              <a:gd name="connsiteX202" fmla="*/ 2676811 w 5567839"/>
              <a:gd name="connsiteY202" fmla="*/ 829056 h 870871"/>
              <a:gd name="connsiteX203" fmla="*/ 2621566 w 5567839"/>
              <a:gd name="connsiteY203" fmla="*/ 764286 h 870871"/>
              <a:gd name="connsiteX204" fmla="*/ 2676811 w 5567839"/>
              <a:gd name="connsiteY204" fmla="*/ 699516 h 870871"/>
              <a:gd name="connsiteX205" fmla="*/ 2416589 w 5567839"/>
              <a:gd name="connsiteY205" fmla="*/ 699516 h 870871"/>
              <a:gd name="connsiteX206" fmla="*/ 2461642 w 5567839"/>
              <a:gd name="connsiteY206" fmla="*/ 738949 h 870871"/>
              <a:gd name="connsiteX207" fmla="*/ 2461642 w 5567839"/>
              <a:gd name="connsiteY207" fmla="*/ 803910 h 870871"/>
              <a:gd name="connsiteX208" fmla="*/ 2470405 w 5567839"/>
              <a:gd name="connsiteY208" fmla="*/ 812959 h 870871"/>
              <a:gd name="connsiteX209" fmla="*/ 2475167 w 5567839"/>
              <a:gd name="connsiteY209" fmla="*/ 812006 h 870871"/>
              <a:gd name="connsiteX210" fmla="*/ 2475167 w 5567839"/>
              <a:gd name="connsiteY210" fmla="*/ 824579 h 870871"/>
              <a:gd name="connsiteX211" fmla="*/ 2465452 w 5567839"/>
              <a:gd name="connsiteY211" fmla="*/ 825532 h 870871"/>
              <a:gd name="connsiteX212" fmla="*/ 2447926 w 5567839"/>
              <a:gd name="connsiteY212" fmla="*/ 804196 h 870871"/>
              <a:gd name="connsiteX213" fmla="*/ 2447450 w 5567839"/>
              <a:gd name="connsiteY213" fmla="*/ 804196 h 870871"/>
              <a:gd name="connsiteX214" fmla="*/ 2402873 w 5567839"/>
              <a:gd name="connsiteY214" fmla="*/ 829151 h 870871"/>
              <a:gd name="connsiteX215" fmla="*/ 2361820 w 5567839"/>
              <a:gd name="connsiteY215" fmla="*/ 793337 h 870871"/>
              <a:gd name="connsiteX216" fmla="*/ 2427542 w 5567839"/>
              <a:gd name="connsiteY216" fmla="*/ 753999 h 870871"/>
              <a:gd name="connsiteX217" fmla="*/ 2446783 w 5567839"/>
              <a:gd name="connsiteY217" fmla="*/ 737425 h 870871"/>
              <a:gd name="connsiteX218" fmla="*/ 2414779 w 5567839"/>
              <a:gd name="connsiteY218" fmla="*/ 712279 h 870871"/>
              <a:gd name="connsiteX219" fmla="*/ 2382013 w 5567839"/>
              <a:gd name="connsiteY219" fmla="*/ 740759 h 870871"/>
              <a:gd name="connsiteX220" fmla="*/ 2367059 w 5567839"/>
              <a:gd name="connsiteY220" fmla="*/ 740759 h 870871"/>
              <a:gd name="connsiteX221" fmla="*/ 2367059 w 5567839"/>
              <a:gd name="connsiteY221" fmla="*/ 740569 h 870871"/>
              <a:gd name="connsiteX222" fmla="*/ 2416589 w 5567839"/>
              <a:gd name="connsiteY222" fmla="*/ 699516 h 870871"/>
              <a:gd name="connsiteX223" fmla="*/ 976123 w 5567839"/>
              <a:gd name="connsiteY223" fmla="*/ 699516 h 870871"/>
              <a:gd name="connsiteX224" fmla="*/ 1029939 w 5567839"/>
              <a:gd name="connsiteY224" fmla="*/ 768287 h 870871"/>
              <a:gd name="connsiteX225" fmla="*/ 935737 w 5567839"/>
              <a:gd name="connsiteY225" fmla="*/ 768287 h 870871"/>
              <a:gd name="connsiteX226" fmla="*/ 976028 w 5567839"/>
              <a:gd name="connsiteY226" fmla="*/ 816483 h 870871"/>
              <a:gd name="connsiteX227" fmla="*/ 1014509 w 5567839"/>
              <a:gd name="connsiteY227" fmla="*/ 785146 h 870871"/>
              <a:gd name="connsiteX228" fmla="*/ 1029463 w 5567839"/>
              <a:gd name="connsiteY228" fmla="*/ 785146 h 870871"/>
              <a:gd name="connsiteX229" fmla="*/ 976123 w 5567839"/>
              <a:gd name="connsiteY229" fmla="*/ 829056 h 870871"/>
              <a:gd name="connsiteX230" fmla="*/ 920878 w 5567839"/>
              <a:gd name="connsiteY230" fmla="*/ 764286 h 870871"/>
              <a:gd name="connsiteX231" fmla="*/ 976123 w 5567839"/>
              <a:gd name="connsiteY231" fmla="*/ 699516 h 870871"/>
              <a:gd name="connsiteX232" fmla="*/ 521780 w 5567839"/>
              <a:gd name="connsiteY232" fmla="*/ 699516 h 870871"/>
              <a:gd name="connsiteX233" fmla="*/ 579692 w 5567839"/>
              <a:gd name="connsiteY233" fmla="*/ 764286 h 870871"/>
              <a:gd name="connsiteX234" fmla="*/ 521780 w 5567839"/>
              <a:gd name="connsiteY234" fmla="*/ 829056 h 870871"/>
              <a:gd name="connsiteX235" fmla="*/ 463868 w 5567839"/>
              <a:gd name="connsiteY235" fmla="*/ 764286 h 870871"/>
              <a:gd name="connsiteX236" fmla="*/ 521780 w 5567839"/>
              <a:gd name="connsiteY236" fmla="*/ 699516 h 870871"/>
              <a:gd name="connsiteX237" fmla="*/ 184214 w 5567839"/>
              <a:gd name="connsiteY237" fmla="*/ 699516 h 870871"/>
              <a:gd name="connsiteX238" fmla="*/ 229267 w 5567839"/>
              <a:gd name="connsiteY238" fmla="*/ 738949 h 870871"/>
              <a:gd name="connsiteX239" fmla="*/ 229267 w 5567839"/>
              <a:gd name="connsiteY239" fmla="*/ 803910 h 870871"/>
              <a:gd name="connsiteX240" fmla="*/ 238030 w 5567839"/>
              <a:gd name="connsiteY240" fmla="*/ 812959 h 870871"/>
              <a:gd name="connsiteX241" fmla="*/ 242793 w 5567839"/>
              <a:gd name="connsiteY241" fmla="*/ 812006 h 870871"/>
              <a:gd name="connsiteX242" fmla="*/ 242793 w 5567839"/>
              <a:gd name="connsiteY242" fmla="*/ 824579 h 870871"/>
              <a:gd name="connsiteX243" fmla="*/ 233077 w 5567839"/>
              <a:gd name="connsiteY243" fmla="*/ 825532 h 870871"/>
              <a:gd name="connsiteX244" fmla="*/ 215551 w 5567839"/>
              <a:gd name="connsiteY244" fmla="*/ 804196 h 870871"/>
              <a:gd name="connsiteX245" fmla="*/ 215075 w 5567839"/>
              <a:gd name="connsiteY245" fmla="*/ 804196 h 870871"/>
              <a:gd name="connsiteX246" fmla="*/ 170498 w 5567839"/>
              <a:gd name="connsiteY246" fmla="*/ 829151 h 870871"/>
              <a:gd name="connsiteX247" fmla="*/ 129445 w 5567839"/>
              <a:gd name="connsiteY247" fmla="*/ 793337 h 870871"/>
              <a:gd name="connsiteX248" fmla="*/ 195168 w 5567839"/>
              <a:gd name="connsiteY248" fmla="*/ 753999 h 870871"/>
              <a:gd name="connsiteX249" fmla="*/ 214408 w 5567839"/>
              <a:gd name="connsiteY249" fmla="*/ 737425 h 870871"/>
              <a:gd name="connsiteX250" fmla="*/ 182404 w 5567839"/>
              <a:gd name="connsiteY250" fmla="*/ 712279 h 870871"/>
              <a:gd name="connsiteX251" fmla="*/ 149638 w 5567839"/>
              <a:gd name="connsiteY251" fmla="*/ 740759 h 870871"/>
              <a:gd name="connsiteX252" fmla="*/ 134684 w 5567839"/>
              <a:gd name="connsiteY252" fmla="*/ 740759 h 870871"/>
              <a:gd name="connsiteX253" fmla="*/ 134684 w 5567839"/>
              <a:gd name="connsiteY253" fmla="*/ 740569 h 870871"/>
              <a:gd name="connsiteX254" fmla="*/ 184214 w 5567839"/>
              <a:gd name="connsiteY254" fmla="*/ 699516 h 870871"/>
              <a:gd name="connsiteX255" fmla="*/ 57817 w 5567839"/>
              <a:gd name="connsiteY255" fmla="*/ 699516 h 870871"/>
              <a:gd name="connsiteX256" fmla="*/ 112871 w 5567839"/>
              <a:gd name="connsiteY256" fmla="*/ 764286 h 870871"/>
              <a:gd name="connsiteX257" fmla="*/ 57817 w 5567839"/>
              <a:gd name="connsiteY257" fmla="*/ 829056 h 870871"/>
              <a:gd name="connsiteX258" fmla="*/ 15335 w 5567839"/>
              <a:gd name="connsiteY258" fmla="*/ 802291 h 870871"/>
              <a:gd name="connsiteX259" fmla="*/ 14859 w 5567839"/>
              <a:gd name="connsiteY259" fmla="*/ 802291 h 870871"/>
              <a:gd name="connsiteX260" fmla="*/ 14859 w 5567839"/>
              <a:gd name="connsiteY260" fmla="*/ 870871 h 870871"/>
              <a:gd name="connsiteX261" fmla="*/ 0 w 5567839"/>
              <a:gd name="connsiteY261" fmla="*/ 870871 h 870871"/>
              <a:gd name="connsiteX262" fmla="*/ 0 w 5567839"/>
              <a:gd name="connsiteY262" fmla="*/ 703135 h 870871"/>
              <a:gd name="connsiteX263" fmla="*/ 0 w 5567839"/>
              <a:gd name="connsiteY263" fmla="*/ 703040 h 870871"/>
              <a:gd name="connsiteX264" fmla="*/ 13716 w 5567839"/>
              <a:gd name="connsiteY264" fmla="*/ 703040 h 870871"/>
              <a:gd name="connsiteX265" fmla="*/ 13716 w 5567839"/>
              <a:gd name="connsiteY265" fmla="*/ 726281 h 870871"/>
              <a:gd name="connsiteX266" fmla="*/ 14192 w 5567839"/>
              <a:gd name="connsiteY266" fmla="*/ 726281 h 870871"/>
              <a:gd name="connsiteX267" fmla="*/ 57817 w 5567839"/>
              <a:gd name="connsiteY267" fmla="*/ 699516 h 870871"/>
              <a:gd name="connsiteX268" fmla="*/ 2297145 w 5567839"/>
              <a:gd name="connsiteY268" fmla="*/ 699420 h 870871"/>
              <a:gd name="connsiteX269" fmla="*/ 2346675 w 5567839"/>
              <a:gd name="connsiteY269" fmla="*/ 741425 h 870871"/>
              <a:gd name="connsiteX270" fmla="*/ 2331721 w 5567839"/>
              <a:gd name="connsiteY270" fmla="*/ 741425 h 870871"/>
              <a:gd name="connsiteX271" fmla="*/ 2297050 w 5567839"/>
              <a:gd name="connsiteY271" fmla="*/ 711993 h 870871"/>
              <a:gd name="connsiteX272" fmla="*/ 2254092 w 5567839"/>
              <a:gd name="connsiteY272" fmla="*/ 764190 h 870871"/>
              <a:gd name="connsiteX273" fmla="*/ 2297050 w 5567839"/>
              <a:gd name="connsiteY273" fmla="*/ 816387 h 870871"/>
              <a:gd name="connsiteX274" fmla="*/ 2332673 w 5567839"/>
              <a:gd name="connsiteY274" fmla="*/ 781526 h 870871"/>
              <a:gd name="connsiteX275" fmla="*/ 2347628 w 5567839"/>
              <a:gd name="connsiteY275" fmla="*/ 781526 h 870871"/>
              <a:gd name="connsiteX276" fmla="*/ 2297145 w 5567839"/>
              <a:gd name="connsiteY276" fmla="*/ 828960 h 870871"/>
              <a:gd name="connsiteX277" fmla="*/ 2239233 w 5567839"/>
              <a:gd name="connsiteY277" fmla="*/ 764190 h 870871"/>
              <a:gd name="connsiteX278" fmla="*/ 2297145 w 5567839"/>
              <a:gd name="connsiteY278" fmla="*/ 699420 h 870871"/>
              <a:gd name="connsiteX279" fmla="*/ 2156651 w 5567839"/>
              <a:gd name="connsiteY279" fmla="*/ 672274 h 870871"/>
              <a:gd name="connsiteX280" fmla="*/ 2122742 w 5567839"/>
              <a:gd name="connsiteY280" fmla="*/ 759046 h 870871"/>
              <a:gd name="connsiteX281" fmla="*/ 2189417 w 5567839"/>
              <a:gd name="connsiteY281" fmla="*/ 759046 h 870871"/>
              <a:gd name="connsiteX282" fmla="*/ 3559398 w 5567839"/>
              <a:gd name="connsiteY282" fmla="*/ 666273 h 870871"/>
              <a:gd name="connsiteX283" fmla="*/ 3574352 w 5567839"/>
              <a:gd name="connsiteY283" fmla="*/ 666273 h 870871"/>
              <a:gd name="connsiteX284" fmla="*/ 3574352 w 5567839"/>
              <a:gd name="connsiteY284" fmla="*/ 703040 h 870871"/>
              <a:gd name="connsiteX285" fmla="*/ 3599212 w 5567839"/>
              <a:gd name="connsiteY285" fmla="*/ 703040 h 870871"/>
              <a:gd name="connsiteX286" fmla="*/ 3599212 w 5567839"/>
              <a:gd name="connsiteY286" fmla="*/ 715613 h 870871"/>
              <a:gd name="connsiteX287" fmla="*/ 3574352 w 5567839"/>
              <a:gd name="connsiteY287" fmla="*/ 715613 h 870871"/>
              <a:gd name="connsiteX288" fmla="*/ 3574352 w 5567839"/>
              <a:gd name="connsiteY288" fmla="*/ 798194 h 870871"/>
              <a:gd name="connsiteX289" fmla="*/ 3586449 w 5567839"/>
              <a:gd name="connsiteY289" fmla="*/ 814292 h 870871"/>
              <a:gd name="connsiteX290" fmla="*/ 3599308 w 5567839"/>
              <a:gd name="connsiteY290" fmla="*/ 813625 h 870871"/>
              <a:gd name="connsiteX291" fmla="*/ 3599308 w 5567839"/>
              <a:gd name="connsiteY291" fmla="*/ 826388 h 870871"/>
              <a:gd name="connsiteX292" fmla="*/ 3585973 w 5567839"/>
              <a:gd name="connsiteY292" fmla="*/ 826865 h 870871"/>
              <a:gd name="connsiteX293" fmla="*/ 3559398 w 5567839"/>
              <a:gd name="connsiteY293" fmla="*/ 799337 h 870871"/>
              <a:gd name="connsiteX294" fmla="*/ 3559398 w 5567839"/>
              <a:gd name="connsiteY294" fmla="*/ 715613 h 870871"/>
              <a:gd name="connsiteX295" fmla="*/ 3538062 w 5567839"/>
              <a:gd name="connsiteY295" fmla="*/ 715613 h 870871"/>
              <a:gd name="connsiteX296" fmla="*/ 3538062 w 5567839"/>
              <a:gd name="connsiteY296" fmla="*/ 703040 h 870871"/>
              <a:gd name="connsiteX297" fmla="*/ 3559398 w 5567839"/>
              <a:gd name="connsiteY297" fmla="*/ 703040 h 870871"/>
              <a:gd name="connsiteX298" fmla="*/ 738188 w 5567839"/>
              <a:gd name="connsiteY298" fmla="*/ 666273 h 870871"/>
              <a:gd name="connsiteX299" fmla="*/ 753142 w 5567839"/>
              <a:gd name="connsiteY299" fmla="*/ 666273 h 870871"/>
              <a:gd name="connsiteX300" fmla="*/ 753142 w 5567839"/>
              <a:gd name="connsiteY300" fmla="*/ 703040 h 870871"/>
              <a:gd name="connsiteX301" fmla="*/ 778002 w 5567839"/>
              <a:gd name="connsiteY301" fmla="*/ 703040 h 870871"/>
              <a:gd name="connsiteX302" fmla="*/ 778002 w 5567839"/>
              <a:gd name="connsiteY302" fmla="*/ 715613 h 870871"/>
              <a:gd name="connsiteX303" fmla="*/ 753142 w 5567839"/>
              <a:gd name="connsiteY303" fmla="*/ 715613 h 870871"/>
              <a:gd name="connsiteX304" fmla="*/ 753142 w 5567839"/>
              <a:gd name="connsiteY304" fmla="*/ 798194 h 870871"/>
              <a:gd name="connsiteX305" fmla="*/ 765239 w 5567839"/>
              <a:gd name="connsiteY305" fmla="*/ 814292 h 870871"/>
              <a:gd name="connsiteX306" fmla="*/ 778098 w 5567839"/>
              <a:gd name="connsiteY306" fmla="*/ 813625 h 870871"/>
              <a:gd name="connsiteX307" fmla="*/ 778098 w 5567839"/>
              <a:gd name="connsiteY307" fmla="*/ 826388 h 870871"/>
              <a:gd name="connsiteX308" fmla="*/ 764763 w 5567839"/>
              <a:gd name="connsiteY308" fmla="*/ 826865 h 870871"/>
              <a:gd name="connsiteX309" fmla="*/ 738188 w 5567839"/>
              <a:gd name="connsiteY309" fmla="*/ 799337 h 870871"/>
              <a:gd name="connsiteX310" fmla="*/ 738188 w 5567839"/>
              <a:gd name="connsiteY310" fmla="*/ 715613 h 870871"/>
              <a:gd name="connsiteX311" fmla="*/ 716852 w 5567839"/>
              <a:gd name="connsiteY311" fmla="*/ 715613 h 870871"/>
              <a:gd name="connsiteX312" fmla="*/ 716852 w 5567839"/>
              <a:gd name="connsiteY312" fmla="*/ 703040 h 870871"/>
              <a:gd name="connsiteX313" fmla="*/ 738188 w 5567839"/>
              <a:gd name="connsiteY313" fmla="*/ 703040 h 870871"/>
              <a:gd name="connsiteX314" fmla="*/ 342710 w 5567839"/>
              <a:gd name="connsiteY314" fmla="*/ 666273 h 870871"/>
              <a:gd name="connsiteX315" fmla="*/ 357664 w 5567839"/>
              <a:gd name="connsiteY315" fmla="*/ 666273 h 870871"/>
              <a:gd name="connsiteX316" fmla="*/ 357664 w 5567839"/>
              <a:gd name="connsiteY316" fmla="*/ 703040 h 870871"/>
              <a:gd name="connsiteX317" fmla="*/ 382524 w 5567839"/>
              <a:gd name="connsiteY317" fmla="*/ 703040 h 870871"/>
              <a:gd name="connsiteX318" fmla="*/ 382524 w 5567839"/>
              <a:gd name="connsiteY318" fmla="*/ 715613 h 870871"/>
              <a:gd name="connsiteX319" fmla="*/ 357664 w 5567839"/>
              <a:gd name="connsiteY319" fmla="*/ 715613 h 870871"/>
              <a:gd name="connsiteX320" fmla="*/ 357664 w 5567839"/>
              <a:gd name="connsiteY320" fmla="*/ 798194 h 870871"/>
              <a:gd name="connsiteX321" fmla="*/ 369761 w 5567839"/>
              <a:gd name="connsiteY321" fmla="*/ 814292 h 870871"/>
              <a:gd name="connsiteX322" fmla="*/ 382620 w 5567839"/>
              <a:gd name="connsiteY322" fmla="*/ 813625 h 870871"/>
              <a:gd name="connsiteX323" fmla="*/ 382620 w 5567839"/>
              <a:gd name="connsiteY323" fmla="*/ 826388 h 870871"/>
              <a:gd name="connsiteX324" fmla="*/ 369285 w 5567839"/>
              <a:gd name="connsiteY324" fmla="*/ 826865 h 870871"/>
              <a:gd name="connsiteX325" fmla="*/ 342710 w 5567839"/>
              <a:gd name="connsiteY325" fmla="*/ 799337 h 870871"/>
              <a:gd name="connsiteX326" fmla="*/ 342710 w 5567839"/>
              <a:gd name="connsiteY326" fmla="*/ 715613 h 870871"/>
              <a:gd name="connsiteX327" fmla="*/ 321374 w 5567839"/>
              <a:gd name="connsiteY327" fmla="*/ 715613 h 870871"/>
              <a:gd name="connsiteX328" fmla="*/ 321374 w 5567839"/>
              <a:gd name="connsiteY328" fmla="*/ 703040 h 870871"/>
              <a:gd name="connsiteX329" fmla="*/ 342710 w 5567839"/>
              <a:gd name="connsiteY329" fmla="*/ 703040 h 870871"/>
              <a:gd name="connsiteX330" fmla="*/ 3108865 w 5567839"/>
              <a:gd name="connsiteY330" fmla="*/ 656081 h 870871"/>
              <a:gd name="connsiteX331" fmla="*/ 3243167 w 5567839"/>
              <a:gd name="connsiteY331" fmla="*/ 656081 h 870871"/>
              <a:gd name="connsiteX332" fmla="*/ 3243167 w 5567839"/>
              <a:gd name="connsiteY332" fmla="*/ 669892 h 870871"/>
              <a:gd name="connsiteX333" fmla="*/ 3184112 w 5567839"/>
              <a:gd name="connsiteY333" fmla="*/ 669892 h 870871"/>
              <a:gd name="connsiteX334" fmla="*/ 3184112 w 5567839"/>
              <a:gd name="connsiteY334" fmla="*/ 825436 h 870871"/>
              <a:gd name="connsiteX335" fmla="*/ 3167920 w 5567839"/>
              <a:gd name="connsiteY335" fmla="*/ 825436 h 870871"/>
              <a:gd name="connsiteX336" fmla="*/ 3167920 w 5567839"/>
              <a:gd name="connsiteY336" fmla="*/ 669892 h 870871"/>
              <a:gd name="connsiteX337" fmla="*/ 3108865 w 5567839"/>
              <a:gd name="connsiteY337" fmla="*/ 669892 h 870871"/>
              <a:gd name="connsiteX338" fmla="*/ 2148269 w 5567839"/>
              <a:gd name="connsiteY338" fmla="*/ 656081 h 870871"/>
              <a:gd name="connsiteX339" fmla="*/ 2148365 w 5567839"/>
              <a:gd name="connsiteY339" fmla="*/ 656081 h 870871"/>
              <a:gd name="connsiteX340" fmla="*/ 2166367 w 5567839"/>
              <a:gd name="connsiteY340" fmla="*/ 656081 h 870871"/>
              <a:gd name="connsiteX341" fmla="*/ 2232756 w 5567839"/>
              <a:gd name="connsiteY341" fmla="*/ 825436 h 870871"/>
              <a:gd name="connsiteX342" fmla="*/ 2215421 w 5567839"/>
              <a:gd name="connsiteY342" fmla="*/ 825436 h 870871"/>
              <a:gd name="connsiteX343" fmla="*/ 2194751 w 5567839"/>
              <a:gd name="connsiteY343" fmla="*/ 772762 h 870871"/>
              <a:gd name="connsiteX344" fmla="*/ 2117694 w 5567839"/>
              <a:gd name="connsiteY344" fmla="*/ 772762 h 870871"/>
              <a:gd name="connsiteX345" fmla="*/ 2097311 w 5567839"/>
              <a:gd name="connsiteY345" fmla="*/ 825436 h 870871"/>
              <a:gd name="connsiteX346" fmla="*/ 2079975 w 5567839"/>
              <a:gd name="connsiteY346" fmla="*/ 825436 h 870871"/>
              <a:gd name="connsiteX347" fmla="*/ 1652969 w 5567839"/>
              <a:gd name="connsiteY347" fmla="*/ 656081 h 870871"/>
              <a:gd name="connsiteX348" fmla="*/ 1653064 w 5567839"/>
              <a:gd name="connsiteY348" fmla="*/ 656081 h 870871"/>
              <a:gd name="connsiteX349" fmla="*/ 1673257 w 5567839"/>
              <a:gd name="connsiteY349" fmla="*/ 656081 h 870871"/>
              <a:gd name="connsiteX350" fmla="*/ 1673257 w 5567839"/>
              <a:gd name="connsiteY350" fmla="*/ 720851 h 870871"/>
              <a:gd name="connsiteX351" fmla="*/ 1673734 w 5567839"/>
              <a:gd name="connsiteY351" fmla="*/ 720851 h 870871"/>
              <a:gd name="connsiteX352" fmla="*/ 1712405 w 5567839"/>
              <a:gd name="connsiteY352" fmla="*/ 699991 h 870871"/>
              <a:gd name="connsiteX353" fmla="*/ 1754601 w 5567839"/>
              <a:gd name="connsiteY353" fmla="*/ 744854 h 870871"/>
              <a:gd name="connsiteX354" fmla="*/ 1754601 w 5567839"/>
              <a:gd name="connsiteY354" fmla="*/ 825531 h 870871"/>
              <a:gd name="connsiteX355" fmla="*/ 1734408 w 5567839"/>
              <a:gd name="connsiteY355" fmla="*/ 825531 h 870871"/>
              <a:gd name="connsiteX356" fmla="*/ 1734408 w 5567839"/>
              <a:gd name="connsiteY356" fmla="*/ 742473 h 870871"/>
              <a:gd name="connsiteX357" fmla="*/ 1709452 w 5567839"/>
              <a:gd name="connsiteY357" fmla="*/ 717803 h 870871"/>
              <a:gd name="connsiteX358" fmla="*/ 1673162 w 5567839"/>
              <a:gd name="connsiteY358" fmla="*/ 756189 h 870871"/>
              <a:gd name="connsiteX359" fmla="*/ 1673162 w 5567839"/>
              <a:gd name="connsiteY359" fmla="*/ 825436 h 870871"/>
              <a:gd name="connsiteX360" fmla="*/ 1652969 w 5567839"/>
              <a:gd name="connsiteY360" fmla="*/ 825436 h 870871"/>
              <a:gd name="connsiteX361" fmla="*/ 1120807 w 5567839"/>
              <a:gd name="connsiteY361" fmla="*/ 656081 h 870871"/>
              <a:gd name="connsiteX362" fmla="*/ 1151668 w 5567839"/>
              <a:gd name="connsiteY362" fmla="*/ 656081 h 870871"/>
              <a:gd name="connsiteX363" fmla="*/ 1205008 w 5567839"/>
              <a:gd name="connsiteY363" fmla="*/ 798385 h 870871"/>
              <a:gd name="connsiteX364" fmla="*/ 1258634 w 5567839"/>
              <a:gd name="connsiteY364" fmla="*/ 656081 h 870871"/>
              <a:gd name="connsiteX365" fmla="*/ 1289399 w 5567839"/>
              <a:gd name="connsiteY365" fmla="*/ 656081 h 870871"/>
              <a:gd name="connsiteX366" fmla="*/ 1289399 w 5567839"/>
              <a:gd name="connsiteY366" fmla="*/ 825436 h 870871"/>
              <a:gd name="connsiteX367" fmla="*/ 1268064 w 5567839"/>
              <a:gd name="connsiteY367" fmla="*/ 825436 h 870871"/>
              <a:gd name="connsiteX368" fmla="*/ 1268064 w 5567839"/>
              <a:gd name="connsiteY368" fmla="*/ 684561 h 870871"/>
              <a:gd name="connsiteX369" fmla="*/ 1267587 w 5567839"/>
              <a:gd name="connsiteY369" fmla="*/ 684561 h 870871"/>
              <a:gd name="connsiteX370" fmla="*/ 1214724 w 5567839"/>
              <a:gd name="connsiteY370" fmla="*/ 825436 h 870871"/>
              <a:gd name="connsiteX371" fmla="*/ 1195483 w 5567839"/>
              <a:gd name="connsiteY371" fmla="*/ 825436 h 870871"/>
              <a:gd name="connsiteX372" fmla="*/ 1142619 w 5567839"/>
              <a:gd name="connsiteY372" fmla="*/ 684561 h 870871"/>
              <a:gd name="connsiteX373" fmla="*/ 1142143 w 5567839"/>
              <a:gd name="connsiteY373" fmla="*/ 684561 h 870871"/>
              <a:gd name="connsiteX374" fmla="*/ 1142143 w 5567839"/>
              <a:gd name="connsiteY374" fmla="*/ 825436 h 870871"/>
              <a:gd name="connsiteX375" fmla="*/ 1120807 w 5567839"/>
              <a:gd name="connsiteY375" fmla="*/ 825436 h 870871"/>
              <a:gd name="connsiteX376" fmla="*/ 799338 w 5567839"/>
              <a:gd name="connsiteY376" fmla="*/ 656081 h 870871"/>
              <a:gd name="connsiteX377" fmla="*/ 814292 w 5567839"/>
              <a:gd name="connsiteY377" fmla="*/ 656081 h 870871"/>
              <a:gd name="connsiteX378" fmla="*/ 814292 w 5567839"/>
              <a:gd name="connsiteY378" fmla="*/ 724185 h 870871"/>
              <a:gd name="connsiteX379" fmla="*/ 814769 w 5567839"/>
              <a:gd name="connsiteY379" fmla="*/ 724185 h 870871"/>
              <a:gd name="connsiteX380" fmla="*/ 853916 w 5567839"/>
              <a:gd name="connsiteY380" fmla="*/ 699515 h 870871"/>
              <a:gd name="connsiteX381" fmla="*/ 898779 w 5567839"/>
              <a:gd name="connsiteY381" fmla="*/ 746759 h 870871"/>
              <a:gd name="connsiteX382" fmla="*/ 898779 w 5567839"/>
              <a:gd name="connsiteY382" fmla="*/ 825531 h 870871"/>
              <a:gd name="connsiteX383" fmla="*/ 883825 w 5567839"/>
              <a:gd name="connsiteY383" fmla="*/ 825531 h 870871"/>
              <a:gd name="connsiteX384" fmla="*/ 883825 w 5567839"/>
              <a:gd name="connsiteY384" fmla="*/ 749140 h 870871"/>
              <a:gd name="connsiteX385" fmla="*/ 852773 w 5567839"/>
              <a:gd name="connsiteY385" fmla="*/ 712183 h 870871"/>
              <a:gd name="connsiteX386" fmla="*/ 814388 w 5567839"/>
              <a:gd name="connsiteY386" fmla="*/ 754189 h 870871"/>
              <a:gd name="connsiteX387" fmla="*/ 814388 w 5567839"/>
              <a:gd name="connsiteY387" fmla="*/ 825531 h 870871"/>
              <a:gd name="connsiteX388" fmla="*/ 799433 w 5567839"/>
              <a:gd name="connsiteY388" fmla="*/ 825531 h 870871"/>
              <a:gd name="connsiteX389" fmla="*/ 799433 w 5567839"/>
              <a:gd name="connsiteY389" fmla="*/ 656176 h 870871"/>
              <a:gd name="connsiteX390" fmla="*/ 639700 w 5567839"/>
              <a:gd name="connsiteY390" fmla="*/ 656081 h 870871"/>
              <a:gd name="connsiteX391" fmla="*/ 652273 w 5567839"/>
              <a:gd name="connsiteY391" fmla="*/ 657034 h 870871"/>
              <a:gd name="connsiteX392" fmla="*/ 652273 w 5567839"/>
              <a:gd name="connsiteY392" fmla="*/ 669797 h 870871"/>
              <a:gd name="connsiteX393" fmla="*/ 641319 w 5567839"/>
              <a:gd name="connsiteY393" fmla="*/ 668654 h 870871"/>
              <a:gd name="connsiteX394" fmla="*/ 624936 w 5567839"/>
              <a:gd name="connsiteY394" fmla="*/ 692371 h 870871"/>
              <a:gd name="connsiteX395" fmla="*/ 624936 w 5567839"/>
              <a:gd name="connsiteY395" fmla="*/ 703039 h 870871"/>
              <a:gd name="connsiteX396" fmla="*/ 649129 w 5567839"/>
              <a:gd name="connsiteY396" fmla="*/ 703039 h 870871"/>
              <a:gd name="connsiteX397" fmla="*/ 649129 w 5567839"/>
              <a:gd name="connsiteY397" fmla="*/ 715612 h 870871"/>
              <a:gd name="connsiteX398" fmla="*/ 625031 w 5567839"/>
              <a:gd name="connsiteY398" fmla="*/ 715612 h 870871"/>
              <a:gd name="connsiteX399" fmla="*/ 625031 w 5567839"/>
              <a:gd name="connsiteY399" fmla="*/ 825436 h 870871"/>
              <a:gd name="connsiteX400" fmla="*/ 610077 w 5567839"/>
              <a:gd name="connsiteY400" fmla="*/ 825436 h 870871"/>
              <a:gd name="connsiteX401" fmla="*/ 610077 w 5567839"/>
              <a:gd name="connsiteY401" fmla="*/ 715612 h 870871"/>
              <a:gd name="connsiteX402" fmla="*/ 589217 w 5567839"/>
              <a:gd name="connsiteY402" fmla="*/ 715612 h 870871"/>
              <a:gd name="connsiteX403" fmla="*/ 589217 w 5567839"/>
              <a:gd name="connsiteY403" fmla="*/ 703039 h 870871"/>
              <a:gd name="connsiteX404" fmla="*/ 610077 w 5567839"/>
              <a:gd name="connsiteY404" fmla="*/ 703039 h 870871"/>
              <a:gd name="connsiteX405" fmla="*/ 610077 w 5567839"/>
              <a:gd name="connsiteY405" fmla="*/ 691895 h 870871"/>
              <a:gd name="connsiteX406" fmla="*/ 639700 w 5567839"/>
              <a:gd name="connsiteY406" fmla="*/ 656081 h 870871"/>
              <a:gd name="connsiteX407" fmla="*/ 2584419 w 5567839"/>
              <a:gd name="connsiteY407" fmla="*/ 655986 h 870871"/>
              <a:gd name="connsiteX408" fmla="*/ 2599373 w 5567839"/>
              <a:gd name="connsiteY408" fmla="*/ 655986 h 870871"/>
              <a:gd name="connsiteX409" fmla="*/ 2599373 w 5567839"/>
              <a:gd name="connsiteY409" fmla="*/ 825340 h 870871"/>
              <a:gd name="connsiteX410" fmla="*/ 2599373 w 5567839"/>
              <a:gd name="connsiteY410" fmla="*/ 825436 h 870871"/>
              <a:gd name="connsiteX411" fmla="*/ 2585562 w 5567839"/>
              <a:gd name="connsiteY411" fmla="*/ 825436 h 870871"/>
              <a:gd name="connsiteX412" fmla="*/ 2585562 w 5567839"/>
              <a:gd name="connsiteY412" fmla="*/ 802195 h 870871"/>
              <a:gd name="connsiteX413" fmla="*/ 2585086 w 5567839"/>
              <a:gd name="connsiteY413" fmla="*/ 802195 h 870871"/>
              <a:gd name="connsiteX414" fmla="*/ 2541461 w 5567839"/>
              <a:gd name="connsiteY414" fmla="*/ 828960 h 870871"/>
              <a:gd name="connsiteX415" fmla="*/ 2486407 w 5567839"/>
              <a:gd name="connsiteY415" fmla="*/ 764190 h 870871"/>
              <a:gd name="connsiteX416" fmla="*/ 2541461 w 5567839"/>
              <a:gd name="connsiteY416" fmla="*/ 699420 h 870871"/>
              <a:gd name="connsiteX417" fmla="*/ 2583943 w 5567839"/>
              <a:gd name="connsiteY417" fmla="*/ 726185 h 870871"/>
              <a:gd name="connsiteX418" fmla="*/ 2584419 w 5567839"/>
              <a:gd name="connsiteY418" fmla="*/ 726185 h 870871"/>
              <a:gd name="connsiteX419" fmla="*/ 1500664 w 5567839"/>
              <a:gd name="connsiteY419" fmla="*/ 361568 h 870871"/>
              <a:gd name="connsiteX420" fmla="*/ 1500759 w 5567839"/>
              <a:gd name="connsiteY420" fmla="*/ 361664 h 870871"/>
              <a:gd name="connsiteX421" fmla="*/ 1500692 w 5567839"/>
              <a:gd name="connsiteY421" fmla="*/ 361664 h 870871"/>
              <a:gd name="connsiteX422" fmla="*/ 3596355 w 5567839"/>
              <a:gd name="connsiteY422" fmla="*/ 301276 h 870871"/>
              <a:gd name="connsiteX423" fmla="*/ 3568351 w 5567839"/>
              <a:gd name="connsiteY423" fmla="*/ 313468 h 870871"/>
              <a:gd name="connsiteX424" fmla="*/ 3441478 w 5567839"/>
              <a:gd name="connsiteY424" fmla="*/ 376332 h 870871"/>
              <a:gd name="connsiteX425" fmla="*/ 3502248 w 5567839"/>
              <a:gd name="connsiteY425" fmla="*/ 430244 h 870871"/>
              <a:gd name="connsiteX426" fmla="*/ 3597402 w 5567839"/>
              <a:gd name="connsiteY426" fmla="*/ 344614 h 870871"/>
              <a:gd name="connsiteX427" fmla="*/ 3597402 w 5567839"/>
              <a:gd name="connsiteY427" fmla="*/ 301276 h 870871"/>
              <a:gd name="connsiteX428" fmla="*/ 1848517 w 5567839"/>
              <a:gd name="connsiteY428" fmla="*/ 216217 h 870871"/>
              <a:gd name="connsiteX429" fmla="*/ 1771841 w 5567839"/>
              <a:gd name="connsiteY429" fmla="*/ 312991 h 870871"/>
              <a:gd name="connsiteX430" fmla="*/ 1848517 w 5567839"/>
              <a:gd name="connsiteY430" fmla="*/ 409193 h 870871"/>
              <a:gd name="connsiteX431" fmla="*/ 1924146 w 5567839"/>
              <a:gd name="connsiteY431" fmla="*/ 312991 h 870871"/>
              <a:gd name="connsiteX432" fmla="*/ 1848517 w 5567839"/>
              <a:gd name="connsiteY432" fmla="*/ 216217 h 870871"/>
              <a:gd name="connsiteX433" fmla="*/ 903638 w 5567839"/>
              <a:gd name="connsiteY433" fmla="*/ 216122 h 870871"/>
              <a:gd name="connsiteX434" fmla="*/ 831724 w 5567839"/>
              <a:gd name="connsiteY434" fmla="*/ 288607 h 870871"/>
              <a:gd name="connsiteX435" fmla="*/ 972408 w 5567839"/>
              <a:gd name="connsiteY435" fmla="*/ 288607 h 870871"/>
              <a:gd name="connsiteX436" fmla="*/ 903638 w 5567839"/>
              <a:gd name="connsiteY436" fmla="*/ 216122 h 870871"/>
              <a:gd name="connsiteX437" fmla="*/ 3786188 w 5567839"/>
              <a:gd name="connsiteY437" fmla="*/ 197644 h 870871"/>
              <a:gd name="connsiteX438" fmla="*/ 3696844 w 5567839"/>
              <a:gd name="connsiteY438" fmla="*/ 313944 h 870871"/>
              <a:gd name="connsiteX439" fmla="*/ 3786188 w 5567839"/>
              <a:gd name="connsiteY439" fmla="*/ 430244 h 870871"/>
              <a:gd name="connsiteX440" fmla="*/ 3881914 w 5567839"/>
              <a:gd name="connsiteY440" fmla="*/ 313944 h 870871"/>
              <a:gd name="connsiteX441" fmla="*/ 3786188 w 5567839"/>
              <a:gd name="connsiteY441" fmla="*/ 197644 h 870871"/>
              <a:gd name="connsiteX442" fmla="*/ 4065938 w 5567839"/>
              <a:gd name="connsiteY442" fmla="*/ 197643 h 870871"/>
              <a:gd name="connsiteX443" fmla="*/ 3976022 w 5567839"/>
              <a:gd name="connsiteY443" fmla="*/ 294893 h 870871"/>
              <a:gd name="connsiteX444" fmla="*/ 4152615 w 5567839"/>
              <a:gd name="connsiteY444" fmla="*/ 294893 h 870871"/>
              <a:gd name="connsiteX445" fmla="*/ 4065938 w 5567839"/>
              <a:gd name="connsiteY445" fmla="*/ 197643 h 870871"/>
              <a:gd name="connsiteX446" fmla="*/ 4596194 w 5567839"/>
              <a:gd name="connsiteY446" fmla="*/ 177545 h 870871"/>
              <a:gd name="connsiteX447" fmla="*/ 4631627 w 5567839"/>
              <a:gd name="connsiteY447" fmla="*/ 177545 h 870871"/>
              <a:gd name="connsiteX448" fmla="*/ 4721543 w 5567839"/>
              <a:gd name="connsiteY448" fmla="*/ 410146 h 870871"/>
              <a:gd name="connsiteX449" fmla="*/ 4805649 w 5567839"/>
              <a:gd name="connsiteY449" fmla="*/ 177545 h 870871"/>
              <a:gd name="connsiteX450" fmla="*/ 4838986 w 5567839"/>
              <a:gd name="connsiteY450" fmla="*/ 177545 h 870871"/>
              <a:gd name="connsiteX451" fmla="*/ 4720590 w 5567839"/>
              <a:gd name="connsiteY451" fmla="*/ 492156 h 870871"/>
              <a:gd name="connsiteX452" fmla="*/ 4648677 w 5567839"/>
              <a:gd name="connsiteY452" fmla="*/ 551401 h 870871"/>
              <a:gd name="connsiteX453" fmla="*/ 4623340 w 5567839"/>
              <a:gd name="connsiteY453" fmla="*/ 548734 h 870871"/>
              <a:gd name="connsiteX454" fmla="*/ 4623340 w 5567839"/>
              <a:gd name="connsiteY454" fmla="*/ 520731 h 870871"/>
              <a:gd name="connsiteX455" fmla="*/ 4646105 w 5567839"/>
              <a:gd name="connsiteY455" fmla="*/ 523398 h 870871"/>
              <a:gd name="connsiteX456" fmla="*/ 4693635 w 5567839"/>
              <a:gd name="connsiteY456" fmla="*/ 480535 h 870871"/>
              <a:gd name="connsiteX457" fmla="*/ 4705255 w 5567839"/>
              <a:gd name="connsiteY457" fmla="*/ 449389 h 870871"/>
              <a:gd name="connsiteX458" fmla="*/ 4596289 w 5567839"/>
              <a:gd name="connsiteY458" fmla="*/ 177640 h 870871"/>
              <a:gd name="connsiteX459" fmla="*/ 2485073 w 5567839"/>
              <a:gd name="connsiteY459" fmla="*/ 176021 h 870871"/>
              <a:gd name="connsiteX460" fmla="*/ 2551177 w 5567839"/>
              <a:gd name="connsiteY460" fmla="*/ 176021 h 870871"/>
              <a:gd name="connsiteX461" fmla="*/ 2622614 w 5567839"/>
              <a:gd name="connsiteY461" fmla="*/ 380142 h 870871"/>
              <a:gd name="connsiteX462" fmla="*/ 2623662 w 5567839"/>
              <a:gd name="connsiteY462" fmla="*/ 380142 h 870871"/>
              <a:gd name="connsiteX463" fmla="*/ 2692909 w 5567839"/>
              <a:gd name="connsiteY463" fmla="*/ 176021 h 870871"/>
              <a:gd name="connsiteX464" fmla="*/ 2755774 w 5567839"/>
              <a:gd name="connsiteY464" fmla="*/ 176021 h 870871"/>
              <a:gd name="connsiteX465" fmla="*/ 2649475 w 5567839"/>
              <a:gd name="connsiteY465" fmla="*/ 464152 h 870871"/>
              <a:gd name="connsiteX466" fmla="*/ 2552701 w 5567839"/>
              <a:gd name="connsiteY466" fmla="*/ 557783 h 870871"/>
              <a:gd name="connsiteX467" fmla="*/ 2510981 w 5567839"/>
              <a:gd name="connsiteY467" fmla="*/ 554640 h 870871"/>
              <a:gd name="connsiteX468" fmla="*/ 2510981 w 5567839"/>
              <a:gd name="connsiteY468" fmla="*/ 503872 h 870871"/>
              <a:gd name="connsiteX469" fmla="*/ 2539461 w 5567839"/>
              <a:gd name="connsiteY469" fmla="*/ 507586 h 870871"/>
              <a:gd name="connsiteX470" fmla="*/ 2581752 w 5567839"/>
              <a:gd name="connsiteY470" fmla="*/ 469582 h 870871"/>
              <a:gd name="connsiteX471" fmla="*/ 2588705 w 5567839"/>
              <a:gd name="connsiteY471" fmla="*/ 448436 h 870871"/>
              <a:gd name="connsiteX472" fmla="*/ 2485073 w 5567839"/>
              <a:gd name="connsiteY472" fmla="*/ 176116 h 870871"/>
              <a:gd name="connsiteX473" fmla="*/ 2017776 w 5567839"/>
              <a:gd name="connsiteY473" fmla="*/ 176021 h 870871"/>
              <a:gd name="connsiteX474" fmla="*/ 2078069 w 5567839"/>
              <a:gd name="connsiteY474" fmla="*/ 176021 h 870871"/>
              <a:gd name="connsiteX475" fmla="*/ 2078069 w 5567839"/>
              <a:gd name="connsiteY475" fmla="*/ 343661 h 870871"/>
              <a:gd name="connsiteX476" fmla="*/ 2130457 w 5567839"/>
              <a:gd name="connsiteY476" fmla="*/ 409193 h 870871"/>
              <a:gd name="connsiteX477" fmla="*/ 2197608 w 5567839"/>
              <a:gd name="connsiteY477" fmla="*/ 334612 h 870871"/>
              <a:gd name="connsiteX478" fmla="*/ 2197608 w 5567839"/>
              <a:gd name="connsiteY478" fmla="*/ 176021 h 870871"/>
              <a:gd name="connsiteX479" fmla="*/ 2257901 w 5567839"/>
              <a:gd name="connsiteY479" fmla="*/ 176021 h 870871"/>
              <a:gd name="connsiteX480" fmla="*/ 2257901 w 5567839"/>
              <a:gd name="connsiteY480" fmla="*/ 449389 h 870871"/>
              <a:gd name="connsiteX481" fmla="*/ 2257806 w 5567839"/>
              <a:gd name="connsiteY481" fmla="*/ 449389 h 870871"/>
              <a:gd name="connsiteX482" fmla="*/ 2198561 w 5567839"/>
              <a:gd name="connsiteY482" fmla="*/ 449389 h 870871"/>
              <a:gd name="connsiteX483" fmla="*/ 2198561 w 5567839"/>
              <a:gd name="connsiteY483" fmla="*/ 411289 h 870871"/>
              <a:gd name="connsiteX484" fmla="*/ 2197513 w 5567839"/>
              <a:gd name="connsiteY484" fmla="*/ 411289 h 870871"/>
              <a:gd name="connsiteX485" fmla="*/ 2119789 w 5567839"/>
              <a:gd name="connsiteY485" fmla="*/ 456723 h 870871"/>
              <a:gd name="connsiteX486" fmla="*/ 2017776 w 5567839"/>
              <a:gd name="connsiteY486" fmla="*/ 349471 h 870871"/>
              <a:gd name="connsiteX487" fmla="*/ 1036416 w 5567839"/>
              <a:gd name="connsiteY487" fmla="*/ 176021 h 870871"/>
              <a:gd name="connsiteX488" fmla="*/ 1100424 w 5567839"/>
              <a:gd name="connsiteY488" fmla="*/ 176021 h 870871"/>
              <a:gd name="connsiteX489" fmla="*/ 1153764 w 5567839"/>
              <a:gd name="connsiteY489" fmla="*/ 380142 h 870871"/>
              <a:gd name="connsiteX490" fmla="*/ 1154812 w 5567839"/>
              <a:gd name="connsiteY490" fmla="*/ 380142 h 870871"/>
              <a:gd name="connsiteX491" fmla="*/ 1206152 w 5567839"/>
              <a:gd name="connsiteY491" fmla="*/ 176021 h 870871"/>
              <a:gd name="connsiteX492" fmla="*/ 1266921 w 5567839"/>
              <a:gd name="connsiteY492" fmla="*/ 176021 h 870871"/>
              <a:gd name="connsiteX493" fmla="*/ 1316070 w 5567839"/>
              <a:gd name="connsiteY493" fmla="*/ 380142 h 870871"/>
              <a:gd name="connsiteX494" fmla="*/ 1317118 w 5567839"/>
              <a:gd name="connsiteY494" fmla="*/ 380142 h 870871"/>
              <a:gd name="connsiteX495" fmla="*/ 1372649 w 5567839"/>
              <a:gd name="connsiteY495" fmla="*/ 176021 h 870871"/>
              <a:gd name="connsiteX496" fmla="*/ 1433990 w 5567839"/>
              <a:gd name="connsiteY496" fmla="*/ 176021 h 870871"/>
              <a:gd name="connsiteX497" fmla="*/ 1348360 w 5567839"/>
              <a:gd name="connsiteY497" fmla="*/ 449389 h 870871"/>
              <a:gd name="connsiteX498" fmla="*/ 1286447 w 5567839"/>
              <a:gd name="connsiteY498" fmla="*/ 449389 h 870871"/>
              <a:gd name="connsiteX499" fmla="*/ 1235774 w 5567839"/>
              <a:gd name="connsiteY499" fmla="*/ 246316 h 870871"/>
              <a:gd name="connsiteX500" fmla="*/ 1234631 w 5567839"/>
              <a:gd name="connsiteY500" fmla="*/ 246316 h 870871"/>
              <a:gd name="connsiteX501" fmla="*/ 1184435 w 5567839"/>
              <a:gd name="connsiteY501" fmla="*/ 449389 h 870871"/>
              <a:gd name="connsiteX502" fmla="*/ 1120998 w 5567839"/>
              <a:gd name="connsiteY502" fmla="*/ 449389 h 870871"/>
              <a:gd name="connsiteX503" fmla="*/ 4330256 w 5567839"/>
              <a:gd name="connsiteY503" fmla="*/ 169640 h 870871"/>
              <a:gd name="connsiteX504" fmla="*/ 4408552 w 5567839"/>
              <a:gd name="connsiteY504" fmla="*/ 223075 h 870871"/>
              <a:gd name="connsiteX505" fmla="*/ 4495229 w 5567839"/>
              <a:gd name="connsiteY505" fmla="*/ 169640 h 870871"/>
              <a:gd name="connsiteX506" fmla="*/ 4585621 w 5567839"/>
              <a:gd name="connsiteY506" fmla="*/ 265366 h 870871"/>
              <a:gd name="connsiteX507" fmla="*/ 4585621 w 5567839"/>
              <a:gd name="connsiteY507" fmla="*/ 450437 h 870871"/>
              <a:gd name="connsiteX508" fmla="*/ 4552284 w 5567839"/>
              <a:gd name="connsiteY508" fmla="*/ 450437 h 870871"/>
              <a:gd name="connsiteX509" fmla="*/ 4552284 w 5567839"/>
              <a:gd name="connsiteY509" fmla="*/ 266986 h 870871"/>
              <a:gd name="connsiteX510" fmla="*/ 4487800 w 5567839"/>
              <a:gd name="connsiteY510" fmla="*/ 197739 h 870871"/>
              <a:gd name="connsiteX511" fmla="*/ 4413791 w 5567839"/>
              <a:gd name="connsiteY511" fmla="*/ 296037 h 870871"/>
              <a:gd name="connsiteX512" fmla="*/ 4413791 w 5567839"/>
              <a:gd name="connsiteY512" fmla="*/ 450437 h 870871"/>
              <a:gd name="connsiteX513" fmla="*/ 4380548 w 5567839"/>
              <a:gd name="connsiteY513" fmla="*/ 450437 h 870871"/>
              <a:gd name="connsiteX514" fmla="*/ 4380548 w 5567839"/>
              <a:gd name="connsiteY514" fmla="*/ 265366 h 870871"/>
              <a:gd name="connsiteX515" fmla="*/ 4323398 w 5567839"/>
              <a:gd name="connsiteY515" fmla="*/ 197644 h 870871"/>
              <a:gd name="connsiteX516" fmla="*/ 4241960 w 5567839"/>
              <a:gd name="connsiteY516" fmla="*/ 298132 h 870871"/>
              <a:gd name="connsiteX517" fmla="*/ 4241960 w 5567839"/>
              <a:gd name="connsiteY517" fmla="*/ 450437 h 870871"/>
              <a:gd name="connsiteX518" fmla="*/ 4208622 w 5567839"/>
              <a:gd name="connsiteY518" fmla="*/ 450437 h 870871"/>
              <a:gd name="connsiteX519" fmla="*/ 4208622 w 5567839"/>
              <a:gd name="connsiteY519" fmla="*/ 177641 h 870871"/>
              <a:gd name="connsiteX520" fmla="*/ 4208622 w 5567839"/>
              <a:gd name="connsiteY520" fmla="*/ 177546 h 870871"/>
              <a:gd name="connsiteX521" fmla="*/ 4239293 w 5567839"/>
              <a:gd name="connsiteY521" fmla="*/ 177546 h 870871"/>
              <a:gd name="connsiteX522" fmla="*/ 4239293 w 5567839"/>
              <a:gd name="connsiteY522" fmla="*/ 223552 h 870871"/>
              <a:gd name="connsiteX523" fmla="*/ 4240912 w 5567839"/>
              <a:gd name="connsiteY523" fmla="*/ 223552 h 870871"/>
              <a:gd name="connsiteX524" fmla="*/ 4330256 w 5567839"/>
              <a:gd name="connsiteY524" fmla="*/ 169640 h 870871"/>
              <a:gd name="connsiteX525" fmla="*/ 3530251 w 5567839"/>
              <a:gd name="connsiteY525" fmla="*/ 169640 h 870871"/>
              <a:gd name="connsiteX526" fmla="*/ 3630740 w 5567839"/>
              <a:gd name="connsiteY526" fmla="*/ 257461 h 870871"/>
              <a:gd name="connsiteX527" fmla="*/ 3630740 w 5567839"/>
              <a:gd name="connsiteY527" fmla="*/ 402336 h 870871"/>
              <a:gd name="connsiteX528" fmla="*/ 3650266 w 5567839"/>
              <a:gd name="connsiteY528" fmla="*/ 422433 h 870871"/>
              <a:gd name="connsiteX529" fmla="*/ 3660839 w 5567839"/>
              <a:gd name="connsiteY529" fmla="*/ 420338 h 870871"/>
              <a:gd name="connsiteX530" fmla="*/ 3660839 w 5567839"/>
              <a:gd name="connsiteY530" fmla="*/ 448342 h 870871"/>
              <a:gd name="connsiteX531" fmla="*/ 3639217 w 5567839"/>
              <a:gd name="connsiteY531" fmla="*/ 450437 h 870871"/>
              <a:gd name="connsiteX532" fmla="*/ 3600069 w 5567839"/>
              <a:gd name="connsiteY532" fmla="*/ 402907 h 870871"/>
              <a:gd name="connsiteX533" fmla="*/ 3599022 w 5567839"/>
              <a:gd name="connsiteY533" fmla="*/ 402907 h 870871"/>
              <a:gd name="connsiteX534" fmla="*/ 3499676 w 5567839"/>
              <a:gd name="connsiteY534" fmla="*/ 458438 h 870871"/>
              <a:gd name="connsiteX535" fmla="*/ 3408236 w 5567839"/>
              <a:gd name="connsiteY535" fmla="*/ 378619 h 870871"/>
              <a:gd name="connsiteX536" fmla="*/ 3554731 w 5567839"/>
              <a:gd name="connsiteY536" fmla="*/ 290798 h 870871"/>
              <a:gd name="connsiteX537" fmla="*/ 3597498 w 5567839"/>
              <a:gd name="connsiteY537" fmla="*/ 253746 h 870871"/>
              <a:gd name="connsiteX538" fmla="*/ 3526156 w 5567839"/>
              <a:gd name="connsiteY538" fmla="*/ 197739 h 870871"/>
              <a:gd name="connsiteX539" fmla="*/ 3453194 w 5567839"/>
              <a:gd name="connsiteY539" fmla="*/ 261175 h 870871"/>
              <a:gd name="connsiteX540" fmla="*/ 3419857 w 5567839"/>
              <a:gd name="connsiteY540" fmla="*/ 261175 h 870871"/>
              <a:gd name="connsiteX541" fmla="*/ 3419761 w 5567839"/>
              <a:gd name="connsiteY541" fmla="*/ 261080 h 870871"/>
              <a:gd name="connsiteX542" fmla="*/ 3530251 w 5567839"/>
              <a:gd name="connsiteY542" fmla="*/ 169640 h 870871"/>
              <a:gd name="connsiteX543" fmla="*/ 4065938 w 5567839"/>
              <a:gd name="connsiteY543" fmla="*/ 169544 h 870871"/>
              <a:gd name="connsiteX544" fmla="*/ 4185953 w 5567839"/>
              <a:gd name="connsiteY544" fmla="*/ 322897 h 870871"/>
              <a:gd name="connsiteX545" fmla="*/ 3976022 w 5567839"/>
              <a:gd name="connsiteY545" fmla="*/ 322897 h 870871"/>
              <a:gd name="connsiteX546" fmla="*/ 4065938 w 5567839"/>
              <a:gd name="connsiteY546" fmla="*/ 430243 h 870871"/>
              <a:gd name="connsiteX547" fmla="*/ 4151567 w 5567839"/>
              <a:gd name="connsiteY547" fmla="*/ 360425 h 870871"/>
              <a:gd name="connsiteX548" fmla="*/ 4184905 w 5567839"/>
              <a:gd name="connsiteY548" fmla="*/ 360425 h 870871"/>
              <a:gd name="connsiteX549" fmla="*/ 4065938 w 5567839"/>
              <a:gd name="connsiteY549" fmla="*/ 458247 h 870871"/>
              <a:gd name="connsiteX550" fmla="*/ 3942684 w 5567839"/>
              <a:gd name="connsiteY550" fmla="*/ 313943 h 870871"/>
              <a:gd name="connsiteX551" fmla="*/ 4065938 w 5567839"/>
              <a:gd name="connsiteY551" fmla="*/ 169544 h 870871"/>
              <a:gd name="connsiteX552" fmla="*/ 3286030 w 5567839"/>
              <a:gd name="connsiteY552" fmla="*/ 169544 h 870871"/>
              <a:gd name="connsiteX553" fmla="*/ 3396520 w 5567839"/>
              <a:gd name="connsiteY553" fmla="*/ 263175 h 870871"/>
              <a:gd name="connsiteX554" fmla="*/ 3363183 w 5567839"/>
              <a:gd name="connsiteY554" fmla="*/ 263175 h 870871"/>
              <a:gd name="connsiteX555" fmla="*/ 3286030 w 5567839"/>
              <a:gd name="connsiteY555" fmla="*/ 197548 h 870871"/>
              <a:gd name="connsiteX556" fmla="*/ 3190304 w 5567839"/>
              <a:gd name="connsiteY556" fmla="*/ 313943 h 870871"/>
              <a:gd name="connsiteX557" fmla="*/ 3286030 w 5567839"/>
              <a:gd name="connsiteY557" fmla="*/ 430243 h 870871"/>
              <a:gd name="connsiteX558" fmla="*/ 3365374 w 5567839"/>
              <a:gd name="connsiteY558" fmla="*/ 352519 h 870871"/>
              <a:gd name="connsiteX559" fmla="*/ 3398711 w 5567839"/>
              <a:gd name="connsiteY559" fmla="*/ 352519 h 870871"/>
              <a:gd name="connsiteX560" fmla="*/ 3286030 w 5567839"/>
              <a:gd name="connsiteY560" fmla="*/ 458247 h 870871"/>
              <a:gd name="connsiteX561" fmla="*/ 3157062 w 5567839"/>
              <a:gd name="connsiteY561" fmla="*/ 313943 h 870871"/>
              <a:gd name="connsiteX562" fmla="*/ 3286030 w 5567839"/>
              <a:gd name="connsiteY562" fmla="*/ 169544 h 870871"/>
              <a:gd name="connsiteX563" fmla="*/ 1560386 w 5567839"/>
              <a:gd name="connsiteY563" fmla="*/ 168687 h 870871"/>
              <a:gd name="connsiteX564" fmla="*/ 1674591 w 5567839"/>
              <a:gd name="connsiteY564" fmla="*/ 252793 h 870871"/>
              <a:gd name="connsiteX565" fmla="*/ 1611726 w 5567839"/>
              <a:gd name="connsiteY565" fmla="*/ 252793 h 870871"/>
              <a:gd name="connsiteX566" fmla="*/ 1556195 w 5567839"/>
              <a:gd name="connsiteY566" fmla="*/ 216312 h 870871"/>
              <a:gd name="connsiteX567" fmla="*/ 1506474 w 5567839"/>
              <a:gd name="connsiteY567" fmla="*/ 244316 h 870871"/>
              <a:gd name="connsiteX568" fmla="*/ 1595343 w 5567839"/>
              <a:gd name="connsiteY568" fmla="*/ 288226 h 870871"/>
              <a:gd name="connsiteX569" fmla="*/ 1683639 w 5567839"/>
              <a:gd name="connsiteY569" fmla="*/ 368045 h 870871"/>
              <a:gd name="connsiteX570" fmla="*/ 1561529 w 5567839"/>
              <a:gd name="connsiteY570" fmla="*/ 456818 h 870871"/>
              <a:gd name="connsiteX571" fmla="*/ 1440466 w 5567839"/>
              <a:gd name="connsiteY571" fmla="*/ 361664 h 870871"/>
              <a:gd name="connsiteX572" fmla="*/ 1500692 w 5567839"/>
              <a:gd name="connsiteY572" fmla="*/ 361664 h 870871"/>
              <a:gd name="connsiteX573" fmla="*/ 1507121 w 5567839"/>
              <a:gd name="connsiteY573" fmla="*/ 383717 h 870871"/>
              <a:gd name="connsiteX574" fmla="*/ 1562481 w 5567839"/>
              <a:gd name="connsiteY574" fmla="*/ 409193 h 870871"/>
              <a:gd name="connsiteX575" fmla="*/ 1623251 w 5567839"/>
              <a:gd name="connsiteY575" fmla="*/ 373284 h 870871"/>
              <a:gd name="connsiteX576" fmla="*/ 1533906 w 5567839"/>
              <a:gd name="connsiteY576" fmla="*/ 327755 h 870871"/>
              <a:gd name="connsiteX577" fmla="*/ 1446181 w 5567839"/>
              <a:gd name="connsiteY577" fmla="*/ 246887 h 870871"/>
              <a:gd name="connsiteX578" fmla="*/ 1560386 w 5567839"/>
              <a:gd name="connsiteY578" fmla="*/ 168687 h 870871"/>
              <a:gd name="connsiteX579" fmla="*/ 2441163 w 5567839"/>
              <a:gd name="connsiteY579" fmla="*/ 168592 h 870871"/>
              <a:gd name="connsiteX580" fmla="*/ 2463833 w 5567839"/>
              <a:gd name="connsiteY580" fmla="*/ 170211 h 870871"/>
              <a:gd name="connsiteX581" fmla="*/ 2463833 w 5567839"/>
              <a:gd name="connsiteY581" fmla="*/ 228409 h 870871"/>
              <a:gd name="connsiteX582" fmla="*/ 2437924 w 5567839"/>
              <a:gd name="connsiteY582" fmla="*/ 225742 h 870871"/>
              <a:gd name="connsiteX583" fmla="*/ 2363915 w 5567839"/>
              <a:gd name="connsiteY583" fmla="*/ 319278 h 870871"/>
              <a:gd name="connsiteX584" fmla="*/ 2363915 w 5567839"/>
              <a:gd name="connsiteY584" fmla="*/ 449389 h 870871"/>
              <a:gd name="connsiteX585" fmla="*/ 2303622 w 5567839"/>
              <a:gd name="connsiteY585" fmla="*/ 449389 h 870871"/>
              <a:gd name="connsiteX586" fmla="*/ 2303622 w 5567839"/>
              <a:gd name="connsiteY586" fmla="*/ 176021 h 870871"/>
              <a:gd name="connsiteX587" fmla="*/ 2303717 w 5567839"/>
              <a:gd name="connsiteY587" fmla="*/ 176021 h 870871"/>
              <a:gd name="connsiteX588" fmla="*/ 2360296 w 5567839"/>
              <a:gd name="connsiteY588" fmla="*/ 176021 h 870871"/>
              <a:gd name="connsiteX589" fmla="*/ 2360296 w 5567839"/>
              <a:gd name="connsiteY589" fmla="*/ 228885 h 870871"/>
              <a:gd name="connsiteX590" fmla="*/ 2361343 w 5567839"/>
              <a:gd name="connsiteY590" fmla="*/ 228885 h 870871"/>
              <a:gd name="connsiteX591" fmla="*/ 2441163 w 5567839"/>
              <a:gd name="connsiteY591" fmla="*/ 168592 h 870871"/>
              <a:gd name="connsiteX592" fmla="*/ 903828 w 5567839"/>
              <a:gd name="connsiteY592" fmla="*/ 168592 h 870871"/>
              <a:gd name="connsiteX593" fmla="*/ 1032796 w 5567839"/>
              <a:gd name="connsiteY593" fmla="*/ 328231 h 870871"/>
              <a:gd name="connsiteX594" fmla="*/ 831914 w 5567839"/>
              <a:gd name="connsiteY594" fmla="*/ 328231 h 870871"/>
              <a:gd name="connsiteX595" fmla="*/ 831724 w 5567839"/>
              <a:gd name="connsiteY595" fmla="*/ 328231 h 870871"/>
              <a:gd name="connsiteX596" fmla="*/ 905257 w 5567839"/>
              <a:gd name="connsiteY596" fmla="*/ 409098 h 870871"/>
              <a:gd name="connsiteX597" fmla="*/ 971932 w 5567839"/>
              <a:gd name="connsiteY597" fmla="*/ 363664 h 870871"/>
              <a:gd name="connsiteX598" fmla="*/ 1029082 w 5567839"/>
              <a:gd name="connsiteY598" fmla="*/ 363664 h 870871"/>
              <a:gd name="connsiteX599" fmla="*/ 905352 w 5567839"/>
              <a:gd name="connsiteY599" fmla="*/ 456723 h 870871"/>
              <a:gd name="connsiteX600" fmla="*/ 771621 w 5567839"/>
              <a:gd name="connsiteY600" fmla="*/ 312991 h 870871"/>
              <a:gd name="connsiteX601" fmla="*/ 903828 w 5567839"/>
              <a:gd name="connsiteY601" fmla="*/ 168592 h 870871"/>
              <a:gd name="connsiteX602" fmla="*/ 762953 w 5567839"/>
              <a:gd name="connsiteY602" fmla="*/ 168592 h 870871"/>
              <a:gd name="connsiteX603" fmla="*/ 785718 w 5567839"/>
              <a:gd name="connsiteY603" fmla="*/ 170211 h 870871"/>
              <a:gd name="connsiteX604" fmla="*/ 785718 w 5567839"/>
              <a:gd name="connsiteY604" fmla="*/ 228409 h 870871"/>
              <a:gd name="connsiteX605" fmla="*/ 759809 w 5567839"/>
              <a:gd name="connsiteY605" fmla="*/ 225742 h 870871"/>
              <a:gd name="connsiteX606" fmla="*/ 685800 w 5567839"/>
              <a:gd name="connsiteY606" fmla="*/ 319278 h 870871"/>
              <a:gd name="connsiteX607" fmla="*/ 685800 w 5567839"/>
              <a:gd name="connsiteY607" fmla="*/ 449389 h 870871"/>
              <a:gd name="connsiteX608" fmla="*/ 625507 w 5567839"/>
              <a:gd name="connsiteY608" fmla="*/ 449389 h 870871"/>
              <a:gd name="connsiteX609" fmla="*/ 625507 w 5567839"/>
              <a:gd name="connsiteY609" fmla="*/ 176021 h 870871"/>
              <a:gd name="connsiteX610" fmla="*/ 682086 w 5567839"/>
              <a:gd name="connsiteY610" fmla="*/ 176021 h 870871"/>
              <a:gd name="connsiteX611" fmla="*/ 682086 w 5567839"/>
              <a:gd name="connsiteY611" fmla="*/ 228885 h 870871"/>
              <a:gd name="connsiteX612" fmla="*/ 683133 w 5567839"/>
              <a:gd name="connsiteY612" fmla="*/ 228885 h 870871"/>
              <a:gd name="connsiteX613" fmla="*/ 762953 w 5567839"/>
              <a:gd name="connsiteY613" fmla="*/ 168592 h 870871"/>
              <a:gd name="connsiteX614" fmla="*/ 5249704 w 5567839"/>
              <a:gd name="connsiteY614" fmla="*/ 136303 h 870871"/>
              <a:gd name="connsiteX615" fmla="*/ 5204841 w 5567839"/>
              <a:gd name="connsiteY615" fmla="*/ 147257 h 870871"/>
              <a:gd name="connsiteX616" fmla="*/ 5171409 w 5567839"/>
              <a:gd name="connsiteY616" fmla="*/ 178022 h 870871"/>
              <a:gd name="connsiteX617" fmla="*/ 5170456 w 5567839"/>
              <a:gd name="connsiteY617" fmla="*/ 178022 h 870871"/>
              <a:gd name="connsiteX618" fmla="*/ 5170456 w 5567839"/>
              <a:gd name="connsiteY618" fmla="*/ 143351 h 870871"/>
              <a:gd name="connsiteX619" fmla="*/ 5103971 w 5567839"/>
              <a:gd name="connsiteY619" fmla="*/ 143351 h 870871"/>
              <a:gd name="connsiteX620" fmla="*/ 5103971 w 5567839"/>
              <a:gd name="connsiteY620" fmla="*/ 399574 h 870871"/>
              <a:gd name="connsiteX621" fmla="*/ 5174361 w 5567839"/>
              <a:gd name="connsiteY621" fmla="*/ 399574 h 870871"/>
              <a:gd name="connsiteX622" fmla="*/ 5174361 w 5567839"/>
              <a:gd name="connsiteY622" fmla="*/ 250793 h 870871"/>
              <a:gd name="connsiteX623" fmla="*/ 5179791 w 5567839"/>
              <a:gd name="connsiteY623" fmla="*/ 220313 h 870871"/>
              <a:gd name="connsiteX624" fmla="*/ 5192935 w 5567839"/>
              <a:gd name="connsiteY624" fmla="*/ 202502 h 870871"/>
              <a:gd name="connsiteX625" fmla="*/ 5208746 w 5567839"/>
              <a:gd name="connsiteY625" fmla="*/ 194024 h 870871"/>
              <a:gd name="connsiteX626" fmla="*/ 5221891 w 5567839"/>
              <a:gd name="connsiteY626" fmla="*/ 191834 h 870871"/>
              <a:gd name="connsiteX627" fmla="*/ 5247418 w 5567839"/>
              <a:gd name="connsiteY627" fmla="*/ 197549 h 870871"/>
              <a:gd name="connsiteX628" fmla="*/ 5259801 w 5567839"/>
              <a:gd name="connsiteY628" fmla="*/ 212693 h 870871"/>
              <a:gd name="connsiteX629" fmla="*/ 5263992 w 5567839"/>
              <a:gd name="connsiteY629" fmla="*/ 233267 h 870871"/>
              <a:gd name="connsiteX630" fmla="*/ 5264468 w 5567839"/>
              <a:gd name="connsiteY630" fmla="*/ 255842 h 870871"/>
              <a:gd name="connsiteX631" fmla="*/ 5264468 w 5567839"/>
              <a:gd name="connsiteY631" fmla="*/ 399669 h 870871"/>
              <a:gd name="connsiteX632" fmla="*/ 5334858 w 5567839"/>
              <a:gd name="connsiteY632" fmla="*/ 399669 h 870871"/>
              <a:gd name="connsiteX633" fmla="*/ 5334858 w 5567839"/>
              <a:gd name="connsiteY633" fmla="*/ 256889 h 870871"/>
              <a:gd name="connsiteX634" fmla="*/ 5336572 w 5567839"/>
              <a:gd name="connsiteY634" fmla="*/ 233363 h 870871"/>
              <a:gd name="connsiteX635" fmla="*/ 5343525 w 5567839"/>
              <a:gd name="connsiteY635" fmla="*/ 212503 h 870871"/>
              <a:gd name="connsiteX636" fmla="*/ 5357908 w 5567839"/>
              <a:gd name="connsiteY636" fmla="*/ 197644 h 870871"/>
              <a:gd name="connsiteX637" fmla="*/ 5382006 w 5567839"/>
              <a:gd name="connsiteY637" fmla="*/ 191929 h 870871"/>
              <a:gd name="connsiteX638" fmla="*/ 5405533 w 5567839"/>
              <a:gd name="connsiteY638" fmla="*/ 196882 h 870871"/>
              <a:gd name="connsiteX639" fmla="*/ 5418678 w 5567839"/>
              <a:gd name="connsiteY639" fmla="*/ 210312 h 870871"/>
              <a:gd name="connsiteX640" fmla="*/ 5424107 w 5567839"/>
              <a:gd name="connsiteY640" fmla="*/ 230124 h 870871"/>
              <a:gd name="connsiteX641" fmla="*/ 5425059 w 5567839"/>
              <a:gd name="connsiteY641" fmla="*/ 254413 h 870871"/>
              <a:gd name="connsiteX642" fmla="*/ 5425059 w 5567839"/>
              <a:gd name="connsiteY642" fmla="*/ 399764 h 870871"/>
              <a:gd name="connsiteX643" fmla="*/ 5495449 w 5567839"/>
              <a:gd name="connsiteY643" fmla="*/ 399764 h 870871"/>
              <a:gd name="connsiteX644" fmla="*/ 5495449 w 5567839"/>
              <a:gd name="connsiteY644" fmla="*/ 228219 h 870871"/>
              <a:gd name="connsiteX645" fmla="*/ 5495639 w 5567839"/>
              <a:gd name="connsiteY645" fmla="*/ 228124 h 870871"/>
              <a:gd name="connsiteX646" fmla="*/ 5488686 w 5567839"/>
              <a:gd name="connsiteY646" fmla="*/ 185738 h 870871"/>
              <a:gd name="connsiteX647" fmla="*/ 5469351 w 5567839"/>
              <a:gd name="connsiteY647" fmla="*/ 157258 h 870871"/>
              <a:gd name="connsiteX648" fmla="*/ 5439633 w 5567839"/>
              <a:gd name="connsiteY648" fmla="*/ 141351 h 870871"/>
              <a:gd name="connsiteX649" fmla="*/ 5401914 w 5567839"/>
              <a:gd name="connsiteY649" fmla="*/ 136398 h 870871"/>
              <a:gd name="connsiteX650" fmla="*/ 5355527 w 5567839"/>
              <a:gd name="connsiteY650" fmla="*/ 149257 h 870871"/>
              <a:gd name="connsiteX651" fmla="*/ 5324571 w 5567839"/>
              <a:gd name="connsiteY651" fmla="*/ 178975 h 870871"/>
              <a:gd name="connsiteX652" fmla="*/ 5294091 w 5567839"/>
              <a:gd name="connsiteY652" fmla="*/ 145733 h 870871"/>
              <a:gd name="connsiteX653" fmla="*/ 5249704 w 5567839"/>
              <a:gd name="connsiteY653" fmla="*/ 136303 h 870871"/>
              <a:gd name="connsiteX654" fmla="*/ 2995232 w 5567839"/>
              <a:gd name="connsiteY654" fmla="*/ 108775 h 870871"/>
              <a:gd name="connsiteX655" fmla="*/ 2919603 w 5567839"/>
              <a:gd name="connsiteY655" fmla="*/ 302323 h 870871"/>
              <a:gd name="connsiteX656" fmla="*/ 3068193 w 5567839"/>
              <a:gd name="connsiteY656" fmla="*/ 302323 h 870871"/>
              <a:gd name="connsiteX657" fmla="*/ 3881914 w 5567839"/>
              <a:gd name="connsiteY657" fmla="*/ 72866 h 870871"/>
              <a:gd name="connsiteX658" fmla="*/ 3915252 w 5567839"/>
              <a:gd name="connsiteY658" fmla="*/ 72866 h 870871"/>
              <a:gd name="connsiteX659" fmla="*/ 3915252 w 5567839"/>
              <a:gd name="connsiteY659" fmla="*/ 450342 h 870871"/>
              <a:gd name="connsiteX660" fmla="*/ 3884581 w 5567839"/>
              <a:gd name="connsiteY660" fmla="*/ 450342 h 870871"/>
              <a:gd name="connsiteX661" fmla="*/ 3884581 w 5567839"/>
              <a:gd name="connsiteY661" fmla="*/ 398526 h 870871"/>
              <a:gd name="connsiteX662" fmla="*/ 3883534 w 5567839"/>
              <a:gd name="connsiteY662" fmla="*/ 398526 h 870871"/>
              <a:gd name="connsiteX663" fmla="*/ 3786188 w 5567839"/>
              <a:gd name="connsiteY663" fmla="*/ 458248 h 870871"/>
              <a:gd name="connsiteX664" fmla="*/ 3663506 w 5567839"/>
              <a:gd name="connsiteY664" fmla="*/ 313944 h 870871"/>
              <a:gd name="connsiteX665" fmla="*/ 3786188 w 5567839"/>
              <a:gd name="connsiteY665" fmla="*/ 169640 h 870871"/>
              <a:gd name="connsiteX666" fmla="*/ 3880867 w 5567839"/>
              <a:gd name="connsiteY666" fmla="*/ 229362 h 870871"/>
              <a:gd name="connsiteX667" fmla="*/ 3881914 w 5567839"/>
              <a:gd name="connsiteY667" fmla="*/ 229362 h 870871"/>
              <a:gd name="connsiteX668" fmla="*/ 2976849 w 5567839"/>
              <a:gd name="connsiteY668" fmla="*/ 72866 h 870871"/>
              <a:gd name="connsiteX669" fmla="*/ 3016949 w 5567839"/>
              <a:gd name="connsiteY669" fmla="*/ 72866 h 870871"/>
              <a:gd name="connsiteX670" fmla="*/ 3164967 w 5567839"/>
              <a:gd name="connsiteY670" fmla="*/ 450342 h 870871"/>
              <a:gd name="connsiteX671" fmla="*/ 3126391 w 5567839"/>
              <a:gd name="connsiteY671" fmla="*/ 450342 h 870871"/>
              <a:gd name="connsiteX672" fmla="*/ 3080385 w 5567839"/>
              <a:gd name="connsiteY672" fmla="*/ 332994 h 870871"/>
              <a:gd name="connsiteX673" fmla="*/ 2908554 w 5567839"/>
              <a:gd name="connsiteY673" fmla="*/ 332994 h 870871"/>
              <a:gd name="connsiteX674" fmla="*/ 2863120 w 5567839"/>
              <a:gd name="connsiteY674" fmla="*/ 450342 h 870871"/>
              <a:gd name="connsiteX675" fmla="*/ 2824544 w 5567839"/>
              <a:gd name="connsiteY675" fmla="*/ 450342 h 870871"/>
              <a:gd name="connsiteX676" fmla="*/ 1713548 w 5567839"/>
              <a:gd name="connsiteY676" fmla="*/ 71913 h 870871"/>
              <a:gd name="connsiteX677" fmla="*/ 1713643 w 5567839"/>
              <a:gd name="connsiteY677" fmla="*/ 71913 h 870871"/>
              <a:gd name="connsiteX678" fmla="*/ 1773937 w 5567839"/>
              <a:gd name="connsiteY678" fmla="*/ 71913 h 870871"/>
              <a:gd name="connsiteX679" fmla="*/ 1773937 w 5567839"/>
              <a:gd name="connsiteY679" fmla="*/ 211549 h 870871"/>
              <a:gd name="connsiteX680" fmla="*/ 1774984 w 5567839"/>
              <a:gd name="connsiteY680" fmla="*/ 211549 h 870871"/>
              <a:gd name="connsiteX681" fmla="*/ 1856423 w 5567839"/>
              <a:gd name="connsiteY681" fmla="*/ 168687 h 870871"/>
              <a:gd name="connsiteX682" fmla="*/ 1984344 w 5567839"/>
              <a:gd name="connsiteY682" fmla="*/ 314134 h 870871"/>
              <a:gd name="connsiteX683" fmla="*/ 1866424 w 5567839"/>
              <a:gd name="connsiteY683" fmla="*/ 456818 h 870871"/>
              <a:gd name="connsiteX684" fmla="*/ 1771746 w 5567839"/>
              <a:gd name="connsiteY684" fmla="*/ 411860 h 870871"/>
              <a:gd name="connsiteX685" fmla="*/ 1770698 w 5567839"/>
              <a:gd name="connsiteY685" fmla="*/ 411860 h 870871"/>
              <a:gd name="connsiteX686" fmla="*/ 1770698 w 5567839"/>
              <a:gd name="connsiteY686" fmla="*/ 449389 h 870871"/>
              <a:gd name="connsiteX687" fmla="*/ 1713548 w 5567839"/>
              <a:gd name="connsiteY687" fmla="*/ 449389 h 870871"/>
              <a:gd name="connsiteX688" fmla="*/ 339376 w 5567839"/>
              <a:gd name="connsiteY688" fmla="*/ 71913 h 870871"/>
              <a:gd name="connsiteX689" fmla="*/ 339471 w 5567839"/>
              <a:gd name="connsiteY689" fmla="*/ 71913 h 870871"/>
              <a:gd name="connsiteX690" fmla="*/ 399765 w 5567839"/>
              <a:gd name="connsiteY690" fmla="*/ 71913 h 870871"/>
              <a:gd name="connsiteX691" fmla="*/ 399765 w 5567839"/>
              <a:gd name="connsiteY691" fmla="*/ 212026 h 870871"/>
              <a:gd name="connsiteX692" fmla="*/ 400812 w 5567839"/>
              <a:gd name="connsiteY692" fmla="*/ 212026 h 870871"/>
              <a:gd name="connsiteX693" fmla="*/ 482727 w 5567839"/>
              <a:gd name="connsiteY693" fmla="*/ 168687 h 870871"/>
              <a:gd name="connsiteX694" fmla="*/ 579501 w 5567839"/>
              <a:gd name="connsiteY694" fmla="*/ 261746 h 870871"/>
              <a:gd name="connsiteX695" fmla="*/ 579501 w 5567839"/>
              <a:gd name="connsiteY695" fmla="*/ 449484 h 870871"/>
              <a:gd name="connsiteX696" fmla="*/ 519208 w 5567839"/>
              <a:gd name="connsiteY696" fmla="*/ 449484 h 870871"/>
              <a:gd name="connsiteX697" fmla="*/ 519208 w 5567839"/>
              <a:gd name="connsiteY697" fmla="*/ 277653 h 870871"/>
              <a:gd name="connsiteX698" fmla="*/ 465773 w 5567839"/>
              <a:gd name="connsiteY698" fmla="*/ 216312 h 870871"/>
              <a:gd name="connsiteX699" fmla="*/ 399669 w 5567839"/>
              <a:gd name="connsiteY699" fmla="*/ 288226 h 870871"/>
              <a:gd name="connsiteX700" fmla="*/ 399669 w 5567839"/>
              <a:gd name="connsiteY700" fmla="*/ 449484 h 870871"/>
              <a:gd name="connsiteX701" fmla="*/ 339376 w 5567839"/>
              <a:gd name="connsiteY701" fmla="*/ 449484 h 870871"/>
              <a:gd name="connsiteX702" fmla="*/ 152400 w 5567839"/>
              <a:gd name="connsiteY702" fmla="*/ 62864 h 870871"/>
              <a:gd name="connsiteX703" fmla="*/ 297275 w 5567839"/>
              <a:gd name="connsiteY703" fmla="*/ 183355 h 870871"/>
              <a:gd name="connsiteX704" fmla="*/ 231172 w 5567839"/>
              <a:gd name="connsiteY704" fmla="*/ 183355 h 870871"/>
              <a:gd name="connsiteX705" fmla="*/ 149733 w 5567839"/>
              <a:gd name="connsiteY705" fmla="*/ 116776 h 870871"/>
              <a:gd name="connsiteX706" fmla="*/ 80486 w 5567839"/>
              <a:gd name="connsiteY706" fmla="*/ 165925 h 870871"/>
              <a:gd name="connsiteX707" fmla="*/ 125444 w 5567839"/>
              <a:gd name="connsiteY707" fmla="*/ 214597 h 870871"/>
              <a:gd name="connsiteX708" fmla="*/ 234410 w 5567839"/>
              <a:gd name="connsiteY708" fmla="*/ 243744 h 870871"/>
              <a:gd name="connsiteX709" fmla="*/ 307943 w 5567839"/>
              <a:gd name="connsiteY709" fmla="*/ 339946 h 870871"/>
              <a:gd name="connsiteX710" fmla="*/ 157734 w 5567839"/>
              <a:gd name="connsiteY710" fmla="*/ 458342 h 870871"/>
              <a:gd name="connsiteX711" fmla="*/ 0 w 5567839"/>
              <a:gd name="connsiteY711" fmla="*/ 323563 h 870871"/>
              <a:gd name="connsiteX712" fmla="*/ 66104 w 5567839"/>
              <a:gd name="connsiteY712" fmla="*/ 323563 h 870871"/>
              <a:gd name="connsiteX713" fmla="*/ 161830 w 5567839"/>
              <a:gd name="connsiteY713" fmla="*/ 404526 h 870871"/>
              <a:gd name="connsiteX714" fmla="*/ 241649 w 5567839"/>
              <a:gd name="connsiteY714" fmla="*/ 347376 h 870871"/>
              <a:gd name="connsiteX715" fmla="*/ 210503 w 5567839"/>
              <a:gd name="connsiteY715" fmla="*/ 300894 h 870871"/>
              <a:gd name="connsiteX716" fmla="*/ 97917 w 5567839"/>
              <a:gd name="connsiteY716" fmla="*/ 269652 h 870871"/>
              <a:gd name="connsiteX717" fmla="*/ 14383 w 5567839"/>
              <a:gd name="connsiteY717" fmla="*/ 173926 h 870871"/>
              <a:gd name="connsiteX718" fmla="*/ 152400 w 5567839"/>
              <a:gd name="connsiteY718" fmla="*/ 62864 h 870871"/>
              <a:gd name="connsiteX719" fmla="*/ 5299520 w 5567839"/>
              <a:gd name="connsiteY719" fmla="*/ 0 h 870871"/>
              <a:gd name="connsiteX720" fmla="*/ 5567839 w 5567839"/>
              <a:gd name="connsiteY720" fmla="*/ 268034 h 870871"/>
              <a:gd name="connsiteX721" fmla="*/ 5567649 w 5567839"/>
              <a:gd name="connsiteY721" fmla="*/ 268129 h 870871"/>
              <a:gd name="connsiteX722" fmla="*/ 5299520 w 5567839"/>
              <a:gd name="connsiteY722" fmla="*/ 536258 h 870871"/>
              <a:gd name="connsiteX723" fmla="*/ 5031391 w 5567839"/>
              <a:gd name="connsiteY723" fmla="*/ 268129 h 870871"/>
              <a:gd name="connsiteX724" fmla="*/ 5299520 w 5567839"/>
              <a:gd name="connsiteY724" fmla="*/ 0 h 8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5567839" h="870871">
                <a:moveTo>
                  <a:pt x="1399508" y="762095"/>
                </a:moveTo>
                <a:cubicBezTo>
                  <a:pt x="1391698" y="767810"/>
                  <a:pt x="1376458" y="768000"/>
                  <a:pt x="1363028" y="770382"/>
                </a:cubicBezTo>
                <a:cubicBezTo>
                  <a:pt x="1349693" y="772763"/>
                  <a:pt x="1338358" y="777525"/>
                  <a:pt x="1338358" y="792480"/>
                </a:cubicBezTo>
                <a:cubicBezTo>
                  <a:pt x="1338358" y="805719"/>
                  <a:pt x="1349788" y="810482"/>
                  <a:pt x="1362075" y="810482"/>
                </a:cubicBezTo>
                <a:cubicBezTo>
                  <a:pt x="1388650" y="810482"/>
                  <a:pt x="1399508" y="793909"/>
                  <a:pt x="1399508" y="782764"/>
                </a:cubicBezTo>
                <a:close/>
                <a:moveTo>
                  <a:pt x="2446307" y="758571"/>
                </a:moveTo>
                <a:cubicBezTo>
                  <a:pt x="2444402" y="762095"/>
                  <a:pt x="2437734" y="763333"/>
                  <a:pt x="2433734" y="764000"/>
                </a:cubicBezTo>
                <a:cubicBezTo>
                  <a:pt x="2408397" y="768477"/>
                  <a:pt x="2376774" y="768287"/>
                  <a:pt x="2376774" y="792194"/>
                </a:cubicBezTo>
                <a:cubicBezTo>
                  <a:pt x="2376774" y="807148"/>
                  <a:pt x="2390014" y="816388"/>
                  <a:pt x="2404016" y="816388"/>
                </a:cubicBezTo>
                <a:cubicBezTo>
                  <a:pt x="2426780" y="816388"/>
                  <a:pt x="2446973" y="801910"/>
                  <a:pt x="2446688" y="778002"/>
                </a:cubicBezTo>
                <a:lnTo>
                  <a:pt x="2446688" y="758571"/>
                </a:lnTo>
                <a:close/>
                <a:moveTo>
                  <a:pt x="213932" y="758571"/>
                </a:moveTo>
                <a:cubicBezTo>
                  <a:pt x="212027" y="762095"/>
                  <a:pt x="205359" y="763333"/>
                  <a:pt x="201359" y="764000"/>
                </a:cubicBezTo>
                <a:cubicBezTo>
                  <a:pt x="176022" y="768477"/>
                  <a:pt x="144399" y="768287"/>
                  <a:pt x="144399" y="792194"/>
                </a:cubicBezTo>
                <a:cubicBezTo>
                  <a:pt x="144399" y="807148"/>
                  <a:pt x="157639" y="816388"/>
                  <a:pt x="171641" y="816388"/>
                </a:cubicBezTo>
                <a:cubicBezTo>
                  <a:pt x="194405" y="816388"/>
                  <a:pt x="214599" y="801910"/>
                  <a:pt x="214313" y="778002"/>
                </a:cubicBezTo>
                <a:lnTo>
                  <a:pt x="214313" y="758571"/>
                </a:lnTo>
                <a:close/>
                <a:moveTo>
                  <a:pt x="1834801" y="717709"/>
                </a:moveTo>
                <a:cubicBezTo>
                  <a:pt x="1813655" y="717709"/>
                  <a:pt x="1801082" y="733615"/>
                  <a:pt x="1799654" y="752380"/>
                </a:cubicBezTo>
                <a:lnTo>
                  <a:pt x="1870139" y="752380"/>
                </a:lnTo>
                <a:cubicBezTo>
                  <a:pt x="1869186" y="733139"/>
                  <a:pt x="1854708" y="717709"/>
                  <a:pt x="1834801" y="717709"/>
                </a:cubicBezTo>
                <a:close/>
                <a:moveTo>
                  <a:pt x="2676906" y="712089"/>
                </a:moveTo>
                <a:cubicBezTo>
                  <a:pt x="2652713" y="712089"/>
                  <a:pt x="2638997" y="733425"/>
                  <a:pt x="2636615" y="755713"/>
                </a:cubicBezTo>
                <a:lnTo>
                  <a:pt x="2715768" y="755713"/>
                </a:lnTo>
                <a:cubicBezTo>
                  <a:pt x="2715006" y="733139"/>
                  <a:pt x="2701100" y="712089"/>
                  <a:pt x="2676906" y="712089"/>
                </a:cubicBezTo>
                <a:close/>
                <a:moveTo>
                  <a:pt x="976123" y="712089"/>
                </a:moveTo>
                <a:cubicBezTo>
                  <a:pt x="951930" y="712089"/>
                  <a:pt x="938213" y="733425"/>
                  <a:pt x="935832" y="755713"/>
                </a:cubicBezTo>
                <a:lnTo>
                  <a:pt x="1014985" y="755713"/>
                </a:lnTo>
                <a:cubicBezTo>
                  <a:pt x="1014318" y="733139"/>
                  <a:pt x="1000316" y="712089"/>
                  <a:pt x="976123" y="712089"/>
                </a:cubicBezTo>
                <a:close/>
                <a:moveTo>
                  <a:pt x="521875" y="712089"/>
                </a:moveTo>
                <a:cubicBezTo>
                  <a:pt x="493110" y="712089"/>
                  <a:pt x="478917" y="738187"/>
                  <a:pt x="478917" y="764286"/>
                </a:cubicBezTo>
                <a:cubicBezTo>
                  <a:pt x="478917" y="790385"/>
                  <a:pt x="493110" y="816483"/>
                  <a:pt x="521875" y="816483"/>
                </a:cubicBezTo>
                <a:cubicBezTo>
                  <a:pt x="550641" y="816483"/>
                  <a:pt x="564833" y="790385"/>
                  <a:pt x="564833" y="764286"/>
                </a:cubicBezTo>
                <a:cubicBezTo>
                  <a:pt x="564833" y="738187"/>
                  <a:pt x="550641" y="712089"/>
                  <a:pt x="521875" y="712089"/>
                </a:cubicBezTo>
                <a:close/>
                <a:moveTo>
                  <a:pt x="57912" y="712089"/>
                </a:moveTo>
                <a:cubicBezTo>
                  <a:pt x="24955" y="712089"/>
                  <a:pt x="14954" y="736473"/>
                  <a:pt x="14954" y="764286"/>
                </a:cubicBezTo>
                <a:cubicBezTo>
                  <a:pt x="14954" y="789622"/>
                  <a:pt x="26099" y="816483"/>
                  <a:pt x="57912" y="816483"/>
                </a:cubicBezTo>
                <a:cubicBezTo>
                  <a:pt x="86392" y="816483"/>
                  <a:pt x="98012" y="789718"/>
                  <a:pt x="98012" y="764286"/>
                </a:cubicBezTo>
                <a:cubicBezTo>
                  <a:pt x="98012" y="738854"/>
                  <a:pt x="86392" y="712089"/>
                  <a:pt x="57912" y="712089"/>
                </a:cubicBezTo>
                <a:close/>
                <a:moveTo>
                  <a:pt x="2541461" y="711993"/>
                </a:moveTo>
                <a:cubicBezTo>
                  <a:pt x="2512982" y="711993"/>
                  <a:pt x="2501361" y="738758"/>
                  <a:pt x="2501361" y="764190"/>
                </a:cubicBezTo>
                <a:cubicBezTo>
                  <a:pt x="2501361" y="789622"/>
                  <a:pt x="2512982" y="816387"/>
                  <a:pt x="2541461" y="816387"/>
                </a:cubicBezTo>
                <a:cubicBezTo>
                  <a:pt x="2573275" y="816387"/>
                  <a:pt x="2584419" y="789622"/>
                  <a:pt x="2584419" y="764190"/>
                </a:cubicBezTo>
                <a:cubicBezTo>
                  <a:pt x="2584419" y="738758"/>
                  <a:pt x="2573275" y="711993"/>
                  <a:pt x="2541461" y="711993"/>
                </a:cubicBezTo>
                <a:close/>
                <a:moveTo>
                  <a:pt x="3308890" y="703040"/>
                </a:moveTo>
                <a:lnTo>
                  <a:pt x="3323844" y="703040"/>
                </a:lnTo>
                <a:lnTo>
                  <a:pt x="3323844" y="782764"/>
                </a:lnTo>
                <a:cubicBezTo>
                  <a:pt x="3324511" y="804862"/>
                  <a:pt x="3332893" y="816483"/>
                  <a:pt x="3356610" y="816483"/>
                </a:cubicBezTo>
                <a:cubicBezTo>
                  <a:pt x="3382232" y="816483"/>
                  <a:pt x="3393377" y="792289"/>
                  <a:pt x="3393377" y="767334"/>
                </a:cubicBezTo>
                <a:lnTo>
                  <a:pt x="3393377" y="703040"/>
                </a:lnTo>
                <a:lnTo>
                  <a:pt x="3408331" y="703040"/>
                </a:lnTo>
                <a:lnTo>
                  <a:pt x="3408331" y="825436"/>
                </a:lnTo>
                <a:lnTo>
                  <a:pt x="3408236" y="825436"/>
                </a:lnTo>
                <a:lnTo>
                  <a:pt x="3394520" y="825436"/>
                </a:lnTo>
                <a:lnTo>
                  <a:pt x="3394520" y="803338"/>
                </a:lnTo>
                <a:lnTo>
                  <a:pt x="3394043" y="803338"/>
                </a:lnTo>
                <a:cubicBezTo>
                  <a:pt x="3386233" y="819721"/>
                  <a:pt x="3370136" y="828961"/>
                  <a:pt x="3351848" y="828961"/>
                </a:cubicBezTo>
                <a:cubicBezTo>
                  <a:pt x="3320987" y="828961"/>
                  <a:pt x="3308890" y="810958"/>
                  <a:pt x="3308890" y="782479"/>
                </a:cubicBezTo>
                <a:close/>
                <a:moveTo>
                  <a:pt x="2934653" y="703040"/>
                </a:moveTo>
                <a:lnTo>
                  <a:pt x="2934748" y="703040"/>
                </a:lnTo>
                <a:lnTo>
                  <a:pt x="2950655" y="703040"/>
                </a:lnTo>
                <a:lnTo>
                  <a:pt x="2990946" y="807434"/>
                </a:lnTo>
                <a:lnTo>
                  <a:pt x="3028665" y="703040"/>
                </a:lnTo>
                <a:lnTo>
                  <a:pt x="3043619" y="703040"/>
                </a:lnTo>
                <a:lnTo>
                  <a:pt x="2990469" y="844201"/>
                </a:lnTo>
                <a:cubicBezTo>
                  <a:pt x="2981897" y="864870"/>
                  <a:pt x="2976944" y="870775"/>
                  <a:pt x="2958180" y="870775"/>
                </a:cubicBezTo>
                <a:cubicBezTo>
                  <a:pt x="2952274" y="870490"/>
                  <a:pt x="2949131" y="870490"/>
                  <a:pt x="2946750" y="869632"/>
                </a:cubicBezTo>
                <a:lnTo>
                  <a:pt x="2946750" y="857059"/>
                </a:lnTo>
                <a:cubicBezTo>
                  <a:pt x="2950274" y="857821"/>
                  <a:pt x="2953608" y="858202"/>
                  <a:pt x="2956941" y="858202"/>
                </a:cubicBezTo>
                <a:cubicBezTo>
                  <a:pt x="2970181" y="858202"/>
                  <a:pt x="2973324" y="850392"/>
                  <a:pt x="2978277" y="838962"/>
                </a:cubicBezTo>
                <a:lnTo>
                  <a:pt x="2983516" y="824960"/>
                </a:lnTo>
                <a:close/>
                <a:moveTo>
                  <a:pt x="3294889" y="701325"/>
                </a:moveTo>
                <a:lnTo>
                  <a:pt x="3294889" y="716280"/>
                </a:lnTo>
                <a:cubicBezTo>
                  <a:pt x="3267838" y="714851"/>
                  <a:pt x="3249359" y="734758"/>
                  <a:pt x="3249359" y="760190"/>
                </a:cubicBezTo>
                <a:lnTo>
                  <a:pt x="3249359" y="825436"/>
                </a:lnTo>
                <a:lnTo>
                  <a:pt x="3234405" y="825436"/>
                </a:lnTo>
                <a:lnTo>
                  <a:pt x="3234405" y="703040"/>
                </a:lnTo>
                <a:lnTo>
                  <a:pt x="3248121" y="703040"/>
                </a:lnTo>
                <a:lnTo>
                  <a:pt x="3248121" y="731710"/>
                </a:lnTo>
                <a:lnTo>
                  <a:pt x="3248597" y="731710"/>
                </a:lnTo>
                <a:cubicBezTo>
                  <a:pt x="3256217" y="711993"/>
                  <a:pt x="3272791" y="700373"/>
                  <a:pt x="3294889" y="701325"/>
                </a:cubicBezTo>
                <a:close/>
                <a:moveTo>
                  <a:pt x="319755" y="701325"/>
                </a:moveTo>
                <a:lnTo>
                  <a:pt x="319755" y="716280"/>
                </a:lnTo>
                <a:cubicBezTo>
                  <a:pt x="292704" y="714851"/>
                  <a:pt x="274225" y="734758"/>
                  <a:pt x="274225" y="760190"/>
                </a:cubicBezTo>
                <a:lnTo>
                  <a:pt x="274225" y="825436"/>
                </a:lnTo>
                <a:lnTo>
                  <a:pt x="259271" y="825436"/>
                </a:lnTo>
                <a:lnTo>
                  <a:pt x="259271" y="703040"/>
                </a:lnTo>
                <a:lnTo>
                  <a:pt x="272987" y="703040"/>
                </a:lnTo>
                <a:lnTo>
                  <a:pt x="272987" y="731710"/>
                </a:lnTo>
                <a:lnTo>
                  <a:pt x="273463" y="731710"/>
                </a:lnTo>
                <a:cubicBezTo>
                  <a:pt x="281083" y="711993"/>
                  <a:pt x="297657" y="700373"/>
                  <a:pt x="319755" y="701325"/>
                </a:cubicBezTo>
                <a:close/>
                <a:moveTo>
                  <a:pt x="1576959" y="700087"/>
                </a:moveTo>
                <a:cubicBezTo>
                  <a:pt x="1604677" y="700087"/>
                  <a:pt x="1627061" y="713136"/>
                  <a:pt x="1629823" y="742283"/>
                </a:cubicBezTo>
                <a:lnTo>
                  <a:pt x="1608963" y="742283"/>
                </a:lnTo>
                <a:lnTo>
                  <a:pt x="1608963" y="742187"/>
                </a:lnTo>
                <a:cubicBezTo>
                  <a:pt x="1605915" y="726757"/>
                  <a:pt x="1595247" y="717804"/>
                  <a:pt x="1578578" y="717804"/>
                </a:cubicBezTo>
                <a:cubicBezTo>
                  <a:pt x="1549432" y="717804"/>
                  <a:pt x="1540383" y="740854"/>
                  <a:pt x="1540383" y="765714"/>
                </a:cubicBezTo>
                <a:cubicBezTo>
                  <a:pt x="1540383" y="788289"/>
                  <a:pt x="1550575" y="810577"/>
                  <a:pt x="1576197" y="810577"/>
                </a:cubicBezTo>
                <a:cubicBezTo>
                  <a:pt x="1595628" y="810577"/>
                  <a:pt x="1607249" y="799242"/>
                  <a:pt x="1609916" y="780668"/>
                </a:cubicBezTo>
                <a:lnTo>
                  <a:pt x="1630585" y="780668"/>
                </a:lnTo>
                <a:cubicBezTo>
                  <a:pt x="1626108" y="810577"/>
                  <a:pt x="1607344" y="828389"/>
                  <a:pt x="1576483" y="828389"/>
                </a:cubicBezTo>
                <a:cubicBezTo>
                  <a:pt x="1539050" y="828389"/>
                  <a:pt x="1519047" y="802290"/>
                  <a:pt x="1519047" y="765810"/>
                </a:cubicBezTo>
                <a:cubicBezTo>
                  <a:pt x="1519047" y="729329"/>
                  <a:pt x="1538002" y="700087"/>
                  <a:pt x="1576959" y="700087"/>
                </a:cubicBezTo>
                <a:close/>
                <a:moveTo>
                  <a:pt x="1836039" y="699992"/>
                </a:moveTo>
                <a:cubicBezTo>
                  <a:pt x="1879473" y="699992"/>
                  <a:pt x="1892713" y="740569"/>
                  <a:pt x="1891570" y="770191"/>
                </a:cubicBezTo>
                <a:lnTo>
                  <a:pt x="1799749" y="770191"/>
                </a:lnTo>
                <a:cubicBezTo>
                  <a:pt x="1799082" y="791527"/>
                  <a:pt x="1811179" y="810482"/>
                  <a:pt x="1837944" y="810482"/>
                </a:cubicBezTo>
                <a:cubicBezTo>
                  <a:pt x="1854518" y="810482"/>
                  <a:pt x="1866138" y="802386"/>
                  <a:pt x="1869758" y="786479"/>
                </a:cubicBezTo>
                <a:lnTo>
                  <a:pt x="1889665" y="786479"/>
                </a:lnTo>
                <a:lnTo>
                  <a:pt x="1889570" y="786574"/>
                </a:lnTo>
                <a:cubicBezTo>
                  <a:pt x="1884140" y="813625"/>
                  <a:pt x="1864614" y="828294"/>
                  <a:pt x="1837182" y="828294"/>
                </a:cubicBezTo>
                <a:cubicBezTo>
                  <a:pt x="1798034" y="828294"/>
                  <a:pt x="1779556" y="801243"/>
                  <a:pt x="1778413" y="763810"/>
                </a:cubicBezTo>
                <a:cubicBezTo>
                  <a:pt x="1778413" y="727043"/>
                  <a:pt x="1802606" y="699992"/>
                  <a:pt x="1836039" y="699992"/>
                </a:cubicBezTo>
                <a:close/>
                <a:moveTo>
                  <a:pt x="1514761" y="699992"/>
                </a:moveTo>
                <a:lnTo>
                  <a:pt x="1514761" y="721328"/>
                </a:lnTo>
                <a:cubicBezTo>
                  <a:pt x="1482281" y="721328"/>
                  <a:pt x="1470375" y="739806"/>
                  <a:pt x="1470375" y="770858"/>
                </a:cubicBezTo>
                <a:lnTo>
                  <a:pt x="1470375" y="825436"/>
                </a:lnTo>
                <a:lnTo>
                  <a:pt x="1450182" y="825436"/>
                </a:lnTo>
                <a:lnTo>
                  <a:pt x="1450182" y="702849"/>
                </a:lnTo>
                <a:lnTo>
                  <a:pt x="1450277" y="702849"/>
                </a:lnTo>
                <a:lnTo>
                  <a:pt x="1469232" y="702849"/>
                </a:lnTo>
                <a:lnTo>
                  <a:pt x="1469232" y="728662"/>
                </a:lnTo>
                <a:lnTo>
                  <a:pt x="1469708" y="728662"/>
                </a:lnTo>
                <a:cubicBezTo>
                  <a:pt x="1479424" y="708945"/>
                  <a:pt x="1492949" y="699230"/>
                  <a:pt x="1514761" y="699992"/>
                </a:cubicBezTo>
                <a:close/>
                <a:moveTo>
                  <a:pt x="1373696" y="699992"/>
                </a:moveTo>
                <a:cubicBezTo>
                  <a:pt x="1395794" y="699992"/>
                  <a:pt x="1419701" y="704945"/>
                  <a:pt x="1419701" y="733711"/>
                </a:cubicBezTo>
                <a:lnTo>
                  <a:pt x="1419701" y="796861"/>
                </a:lnTo>
                <a:cubicBezTo>
                  <a:pt x="1419701" y="806386"/>
                  <a:pt x="1419701" y="810577"/>
                  <a:pt x="1426083" y="810577"/>
                </a:cubicBezTo>
                <a:cubicBezTo>
                  <a:pt x="1427702" y="810577"/>
                  <a:pt x="1429607" y="810387"/>
                  <a:pt x="1432274" y="809434"/>
                </a:cubicBezTo>
                <a:lnTo>
                  <a:pt x="1432274" y="824960"/>
                </a:lnTo>
                <a:cubicBezTo>
                  <a:pt x="1428750" y="827056"/>
                  <a:pt x="1424178" y="828294"/>
                  <a:pt x="1417797" y="828294"/>
                </a:cubicBezTo>
                <a:cubicBezTo>
                  <a:pt x="1407319" y="828294"/>
                  <a:pt x="1400747" y="822579"/>
                  <a:pt x="1400747" y="809339"/>
                </a:cubicBezTo>
                <a:cubicBezTo>
                  <a:pt x="1389602" y="822388"/>
                  <a:pt x="1374648" y="828294"/>
                  <a:pt x="1357598" y="828294"/>
                </a:cubicBezTo>
                <a:cubicBezTo>
                  <a:pt x="1335310" y="828294"/>
                  <a:pt x="1317022" y="818293"/>
                  <a:pt x="1317022" y="793909"/>
                </a:cubicBezTo>
                <a:cubicBezTo>
                  <a:pt x="1317022" y="766191"/>
                  <a:pt x="1337691" y="760190"/>
                  <a:pt x="1358551" y="756190"/>
                </a:cubicBezTo>
                <a:cubicBezTo>
                  <a:pt x="1380839" y="751903"/>
                  <a:pt x="1399794" y="753332"/>
                  <a:pt x="1399794" y="738187"/>
                </a:cubicBezTo>
                <a:cubicBezTo>
                  <a:pt x="1399794" y="720661"/>
                  <a:pt x="1385316" y="717804"/>
                  <a:pt x="1372553" y="717804"/>
                </a:cubicBezTo>
                <a:cubicBezTo>
                  <a:pt x="1355503" y="717804"/>
                  <a:pt x="1342930" y="723043"/>
                  <a:pt x="1341977" y="741045"/>
                </a:cubicBezTo>
                <a:lnTo>
                  <a:pt x="1321785" y="741045"/>
                </a:lnTo>
                <a:cubicBezTo>
                  <a:pt x="1322927" y="710660"/>
                  <a:pt x="1346454" y="699992"/>
                  <a:pt x="1373696" y="699992"/>
                </a:cubicBezTo>
                <a:close/>
                <a:moveTo>
                  <a:pt x="1952911" y="699897"/>
                </a:moveTo>
                <a:cubicBezTo>
                  <a:pt x="1979962" y="699897"/>
                  <a:pt x="2001584" y="708469"/>
                  <a:pt x="2003203" y="738283"/>
                </a:cubicBezTo>
                <a:lnTo>
                  <a:pt x="1983010" y="738283"/>
                </a:lnTo>
                <a:cubicBezTo>
                  <a:pt x="1981581" y="722662"/>
                  <a:pt x="1967865" y="717613"/>
                  <a:pt x="1954530" y="717613"/>
                </a:cubicBezTo>
                <a:cubicBezTo>
                  <a:pt x="1942433" y="717613"/>
                  <a:pt x="1928432" y="720947"/>
                  <a:pt x="1928432" y="733235"/>
                </a:cubicBezTo>
                <a:cubicBezTo>
                  <a:pt x="1928432" y="747712"/>
                  <a:pt x="1949768" y="750094"/>
                  <a:pt x="1968532" y="754570"/>
                </a:cubicBezTo>
                <a:cubicBezTo>
                  <a:pt x="1988725" y="759047"/>
                  <a:pt x="2008632" y="765715"/>
                  <a:pt x="2008632" y="789432"/>
                </a:cubicBezTo>
                <a:cubicBezTo>
                  <a:pt x="2008632" y="818578"/>
                  <a:pt x="1981391" y="828103"/>
                  <a:pt x="1956435" y="828103"/>
                </a:cubicBezTo>
                <a:cubicBezTo>
                  <a:pt x="1928908" y="828103"/>
                  <a:pt x="1905667" y="816959"/>
                  <a:pt x="1904524" y="786574"/>
                </a:cubicBezTo>
                <a:lnTo>
                  <a:pt x="1924717" y="786574"/>
                </a:lnTo>
                <a:lnTo>
                  <a:pt x="1924717" y="786765"/>
                </a:lnTo>
                <a:cubicBezTo>
                  <a:pt x="1925384" y="804767"/>
                  <a:pt x="1941100" y="810482"/>
                  <a:pt x="1957674" y="810482"/>
                </a:cubicBezTo>
                <a:cubicBezTo>
                  <a:pt x="1970247" y="810482"/>
                  <a:pt x="1987296" y="807625"/>
                  <a:pt x="1987296" y="792194"/>
                </a:cubicBezTo>
                <a:cubicBezTo>
                  <a:pt x="1987296" y="776764"/>
                  <a:pt x="1967389" y="773906"/>
                  <a:pt x="1947196" y="769429"/>
                </a:cubicBezTo>
                <a:cubicBezTo>
                  <a:pt x="1927289" y="764953"/>
                  <a:pt x="1907096" y="758285"/>
                  <a:pt x="1907096" y="734758"/>
                </a:cubicBezTo>
                <a:cubicBezTo>
                  <a:pt x="1907096" y="710089"/>
                  <a:pt x="1931575" y="699897"/>
                  <a:pt x="1952911" y="699897"/>
                </a:cubicBezTo>
                <a:close/>
                <a:moveTo>
                  <a:pt x="3479959" y="699516"/>
                </a:moveTo>
                <a:cubicBezTo>
                  <a:pt x="3504343" y="699516"/>
                  <a:pt x="3523869" y="712375"/>
                  <a:pt x="3524822" y="738854"/>
                </a:cubicBezTo>
                <a:lnTo>
                  <a:pt x="3509867" y="738854"/>
                </a:lnTo>
                <a:lnTo>
                  <a:pt x="3509772" y="738854"/>
                </a:lnTo>
                <a:cubicBezTo>
                  <a:pt x="3509010" y="720376"/>
                  <a:pt x="3494818" y="712089"/>
                  <a:pt x="3477768" y="712089"/>
                </a:cubicBezTo>
                <a:cubicBezTo>
                  <a:pt x="3464529" y="712089"/>
                  <a:pt x="3448812" y="717328"/>
                  <a:pt x="3448812" y="733235"/>
                </a:cubicBezTo>
                <a:cubicBezTo>
                  <a:pt x="3448812" y="746569"/>
                  <a:pt x="3463957" y="751237"/>
                  <a:pt x="3474244" y="753904"/>
                </a:cubicBezTo>
                <a:lnTo>
                  <a:pt x="3494151" y="758381"/>
                </a:lnTo>
                <a:cubicBezTo>
                  <a:pt x="3511201" y="760952"/>
                  <a:pt x="3529013" y="770954"/>
                  <a:pt x="3529013" y="792289"/>
                </a:cubicBezTo>
                <a:cubicBezTo>
                  <a:pt x="3529013" y="818864"/>
                  <a:pt x="3502724" y="829056"/>
                  <a:pt x="3479959" y="829056"/>
                </a:cubicBezTo>
                <a:cubicBezTo>
                  <a:pt x="3451479" y="829056"/>
                  <a:pt x="3432048" y="815816"/>
                  <a:pt x="3429667" y="785908"/>
                </a:cubicBezTo>
                <a:lnTo>
                  <a:pt x="3444621" y="785908"/>
                </a:lnTo>
                <a:cubicBezTo>
                  <a:pt x="3445859" y="806101"/>
                  <a:pt x="3460718" y="816483"/>
                  <a:pt x="3480721" y="816483"/>
                </a:cubicBezTo>
                <a:cubicBezTo>
                  <a:pt x="3494723" y="816483"/>
                  <a:pt x="3514154" y="810292"/>
                  <a:pt x="3514154" y="793242"/>
                </a:cubicBezTo>
                <a:cubicBezTo>
                  <a:pt x="3514154" y="779050"/>
                  <a:pt x="3500914" y="774287"/>
                  <a:pt x="3487388" y="770954"/>
                </a:cubicBezTo>
                <a:lnTo>
                  <a:pt x="3468148" y="766667"/>
                </a:lnTo>
                <a:cubicBezTo>
                  <a:pt x="3448717" y="761429"/>
                  <a:pt x="3433953" y="754856"/>
                  <a:pt x="3433953" y="733901"/>
                </a:cubicBezTo>
                <a:cubicBezTo>
                  <a:pt x="3433953" y="709041"/>
                  <a:pt x="3458432" y="699516"/>
                  <a:pt x="3479959" y="699516"/>
                </a:cubicBezTo>
                <a:close/>
                <a:moveTo>
                  <a:pt x="2805494" y="699516"/>
                </a:moveTo>
                <a:cubicBezTo>
                  <a:pt x="2821591" y="699516"/>
                  <a:pt x="2836069" y="707326"/>
                  <a:pt x="2840546" y="723424"/>
                </a:cubicBezTo>
                <a:cubicBezTo>
                  <a:pt x="2847880" y="707326"/>
                  <a:pt x="2863310" y="699516"/>
                  <a:pt x="2879408" y="699516"/>
                </a:cubicBezTo>
                <a:cubicBezTo>
                  <a:pt x="2906173" y="699516"/>
                  <a:pt x="2919984" y="713518"/>
                  <a:pt x="2919984" y="742474"/>
                </a:cubicBezTo>
                <a:lnTo>
                  <a:pt x="2919984" y="825532"/>
                </a:lnTo>
                <a:lnTo>
                  <a:pt x="2905030" y="825532"/>
                </a:lnTo>
                <a:lnTo>
                  <a:pt x="2905030" y="743236"/>
                </a:lnTo>
                <a:cubicBezTo>
                  <a:pt x="2905030" y="723043"/>
                  <a:pt x="2897410" y="712184"/>
                  <a:pt x="2876074" y="712184"/>
                </a:cubicBezTo>
                <a:cubicBezTo>
                  <a:pt x="2850166" y="712184"/>
                  <a:pt x="2842832" y="733520"/>
                  <a:pt x="2842832" y="756285"/>
                </a:cubicBezTo>
                <a:lnTo>
                  <a:pt x="2842832" y="825532"/>
                </a:lnTo>
                <a:lnTo>
                  <a:pt x="2827878" y="825532"/>
                </a:lnTo>
                <a:lnTo>
                  <a:pt x="2827878" y="742474"/>
                </a:lnTo>
                <a:cubicBezTo>
                  <a:pt x="2828068" y="725900"/>
                  <a:pt x="2821210" y="712089"/>
                  <a:pt x="2802255" y="712089"/>
                </a:cubicBezTo>
                <a:cubicBezTo>
                  <a:pt x="2776442" y="712089"/>
                  <a:pt x="2765965" y="731520"/>
                  <a:pt x="2765774" y="757142"/>
                </a:cubicBezTo>
                <a:lnTo>
                  <a:pt x="2765774" y="825437"/>
                </a:lnTo>
                <a:lnTo>
                  <a:pt x="2750820" y="825437"/>
                </a:lnTo>
                <a:lnTo>
                  <a:pt x="2750820" y="703040"/>
                </a:lnTo>
                <a:lnTo>
                  <a:pt x="2750915" y="703040"/>
                </a:lnTo>
                <a:lnTo>
                  <a:pt x="2764631" y="703040"/>
                </a:lnTo>
                <a:lnTo>
                  <a:pt x="2764631" y="723710"/>
                </a:lnTo>
                <a:lnTo>
                  <a:pt x="2765393" y="723710"/>
                </a:lnTo>
                <a:cubicBezTo>
                  <a:pt x="2773204" y="709041"/>
                  <a:pt x="2786063" y="699516"/>
                  <a:pt x="2805494" y="699516"/>
                </a:cubicBezTo>
                <a:close/>
                <a:moveTo>
                  <a:pt x="2676811" y="699516"/>
                </a:moveTo>
                <a:cubicBezTo>
                  <a:pt x="2715673" y="699516"/>
                  <a:pt x="2731865" y="733901"/>
                  <a:pt x="2730627" y="768287"/>
                </a:cubicBezTo>
                <a:lnTo>
                  <a:pt x="2636520" y="768287"/>
                </a:lnTo>
                <a:cubicBezTo>
                  <a:pt x="2636711" y="790099"/>
                  <a:pt x="2648141" y="816483"/>
                  <a:pt x="2676811" y="816483"/>
                </a:cubicBezTo>
                <a:cubicBezTo>
                  <a:pt x="2698623" y="816483"/>
                  <a:pt x="2710529" y="803624"/>
                  <a:pt x="2715197" y="785146"/>
                </a:cubicBezTo>
                <a:lnTo>
                  <a:pt x="2730151" y="785146"/>
                </a:lnTo>
                <a:cubicBezTo>
                  <a:pt x="2723769" y="812863"/>
                  <a:pt x="2707577" y="829056"/>
                  <a:pt x="2676811" y="829056"/>
                </a:cubicBezTo>
                <a:cubicBezTo>
                  <a:pt x="2637949" y="829056"/>
                  <a:pt x="2621566" y="799147"/>
                  <a:pt x="2621566" y="764286"/>
                </a:cubicBezTo>
                <a:cubicBezTo>
                  <a:pt x="2621566" y="731996"/>
                  <a:pt x="2637949" y="699516"/>
                  <a:pt x="2676811" y="699516"/>
                </a:cubicBezTo>
                <a:close/>
                <a:moveTo>
                  <a:pt x="2416589" y="699516"/>
                </a:moveTo>
                <a:cubicBezTo>
                  <a:pt x="2438210" y="699516"/>
                  <a:pt x="2461642" y="706183"/>
                  <a:pt x="2461642" y="738949"/>
                </a:cubicBezTo>
                <a:lnTo>
                  <a:pt x="2461642" y="803910"/>
                </a:lnTo>
                <a:cubicBezTo>
                  <a:pt x="2461642" y="809625"/>
                  <a:pt x="2464499" y="812959"/>
                  <a:pt x="2470405" y="812959"/>
                </a:cubicBezTo>
                <a:cubicBezTo>
                  <a:pt x="2472024" y="812959"/>
                  <a:pt x="2473929" y="812483"/>
                  <a:pt x="2475167" y="812006"/>
                </a:cubicBezTo>
                <a:lnTo>
                  <a:pt x="2475167" y="824579"/>
                </a:lnTo>
                <a:cubicBezTo>
                  <a:pt x="2471834" y="825246"/>
                  <a:pt x="2469453" y="825532"/>
                  <a:pt x="2465452" y="825532"/>
                </a:cubicBezTo>
                <a:cubicBezTo>
                  <a:pt x="2450307" y="825532"/>
                  <a:pt x="2447926" y="816959"/>
                  <a:pt x="2447926" y="804196"/>
                </a:cubicBezTo>
                <a:lnTo>
                  <a:pt x="2447450" y="804196"/>
                </a:lnTo>
                <a:cubicBezTo>
                  <a:pt x="2436972" y="820102"/>
                  <a:pt x="2426304" y="829151"/>
                  <a:pt x="2402873" y="829151"/>
                </a:cubicBezTo>
                <a:cubicBezTo>
                  <a:pt x="2379441" y="829151"/>
                  <a:pt x="2361820" y="818007"/>
                  <a:pt x="2361820" y="793337"/>
                </a:cubicBezTo>
                <a:cubicBezTo>
                  <a:pt x="2361820" y="758952"/>
                  <a:pt x="2395253" y="757809"/>
                  <a:pt x="2427542" y="753999"/>
                </a:cubicBezTo>
                <a:cubicBezTo>
                  <a:pt x="2439925" y="752570"/>
                  <a:pt x="2446783" y="750951"/>
                  <a:pt x="2446783" y="737425"/>
                </a:cubicBezTo>
                <a:cubicBezTo>
                  <a:pt x="2446783" y="717233"/>
                  <a:pt x="2432305" y="712279"/>
                  <a:pt x="2414779" y="712279"/>
                </a:cubicBezTo>
                <a:cubicBezTo>
                  <a:pt x="2396300" y="712279"/>
                  <a:pt x="2382489" y="720852"/>
                  <a:pt x="2382013" y="740759"/>
                </a:cubicBezTo>
                <a:lnTo>
                  <a:pt x="2367059" y="740759"/>
                </a:lnTo>
                <a:lnTo>
                  <a:pt x="2367059" y="740569"/>
                </a:lnTo>
                <a:cubicBezTo>
                  <a:pt x="2368487" y="711898"/>
                  <a:pt x="2388680" y="699516"/>
                  <a:pt x="2416589" y="699516"/>
                </a:cubicBezTo>
                <a:close/>
                <a:moveTo>
                  <a:pt x="976123" y="699516"/>
                </a:moveTo>
                <a:cubicBezTo>
                  <a:pt x="1014985" y="699516"/>
                  <a:pt x="1031178" y="733901"/>
                  <a:pt x="1029939" y="768287"/>
                </a:cubicBezTo>
                <a:lnTo>
                  <a:pt x="935737" y="768287"/>
                </a:lnTo>
                <a:cubicBezTo>
                  <a:pt x="935928" y="790099"/>
                  <a:pt x="947357" y="816483"/>
                  <a:pt x="976028" y="816483"/>
                </a:cubicBezTo>
                <a:cubicBezTo>
                  <a:pt x="997840" y="816483"/>
                  <a:pt x="1009746" y="803624"/>
                  <a:pt x="1014509" y="785146"/>
                </a:cubicBezTo>
                <a:lnTo>
                  <a:pt x="1029463" y="785146"/>
                </a:lnTo>
                <a:cubicBezTo>
                  <a:pt x="1023081" y="812863"/>
                  <a:pt x="1006889" y="829056"/>
                  <a:pt x="976123" y="829056"/>
                </a:cubicBezTo>
                <a:cubicBezTo>
                  <a:pt x="937261" y="829056"/>
                  <a:pt x="920878" y="799147"/>
                  <a:pt x="920878" y="764286"/>
                </a:cubicBezTo>
                <a:cubicBezTo>
                  <a:pt x="920878" y="731996"/>
                  <a:pt x="937261" y="699516"/>
                  <a:pt x="976123" y="699516"/>
                </a:cubicBezTo>
                <a:close/>
                <a:moveTo>
                  <a:pt x="521780" y="699516"/>
                </a:moveTo>
                <a:cubicBezTo>
                  <a:pt x="559309" y="699516"/>
                  <a:pt x="579692" y="729139"/>
                  <a:pt x="579692" y="764286"/>
                </a:cubicBezTo>
                <a:cubicBezTo>
                  <a:pt x="579692" y="799433"/>
                  <a:pt x="559309" y="829056"/>
                  <a:pt x="521780" y="829056"/>
                </a:cubicBezTo>
                <a:cubicBezTo>
                  <a:pt x="484251" y="829056"/>
                  <a:pt x="463868" y="799433"/>
                  <a:pt x="463868" y="764286"/>
                </a:cubicBezTo>
                <a:cubicBezTo>
                  <a:pt x="463868" y="729139"/>
                  <a:pt x="484251" y="699516"/>
                  <a:pt x="521780" y="699516"/>
                </a:cubicBezTo>
                <a:close/>
                <a:moveTo>
                  <a:pt x="184214" y="699516"/>
                </a:moveTo>
                <a:cubicBezTo>
                  <a:pt x="205836" y="699516"/>
                  <a:pt x="229267" y="706183"/>
                  <a:pt x="229267" y="738949"/>
                </a:cubicBezTo>
                <a:lnTo>
                  <a:pt x="229267" y="803910"/>
                </a:lnTo>
                <a:cubicBezTo>
                  <a:pt x="229267" y="809625"/>
                  <a:pt x="232125" y="812959"/>
                  <a:pt x="238030" y="812959"/>
                </a:cubicBezTo>
                <a:cubicBezTo>
                  <a:pt x="239649" y="812959"/>
                  <a:pt x="241554" y="812483"/>
                  <a:pt x="242793" y="812006"/>
                </a:cubicBezTo>
                <a:lnTo>
                  <a:pt x="242793" y="824579"/>
                </a:lnTo>
                <a:cubicBezTo>
                  <a:pt x="239459" y="825246"/>
                  <a:pt x="237077" y="825532"/>
                  <a:pt x="233077" y="825532"/>
                </a:cubicBezTo>
                <a:cubicBezTo>
                  <a:pt x="217932" y="825532"/>
                  <a:pt x="215551" y="816959"/>
                  <a:pt x="215551" y="804196"/>
                </a:cubicBezTo>
                <a:lnTo>
                  <a:pt x="215075" y="804196"/>
                </a:lnTo>
                <a:cubicBezTo>
                  <a:pt x="204597" y="820102"/>
                  <a:pt x="193929" y="829151"/>
                  <a:pt x="170498" y="829151"/>
                </a:cubicBezTo>
                <a:cubicBezTo>
                  <a:pt x="147066" y="829151"/>
                  <a:pt x="129445" y="818007"/>
                  <a:pt x="129445" y="793337"/>
                </a:cubicBezTo>
                <a:cubicBezTo>
                  <a:pt x="129445" y="758952"/>
                  <a:pt x="162878" y="757809"/>
                  <a:pt x="195168" y="753999"/>
                </a:cubicBezTo>
                <a:cubicBezTo>
                  <a:pt x="207550" y="752570"/>
                  <a:pt x="214408" y="750951"/>
                  <a:pt x="214408" y="737425"/>
                </a:cubicBezTo>
                <a:cubicBezTo>
                  <a:pt x="214408" y="717233"/>
                  <a:pt x="199930" y="712279"/>
                  <a:pt x="182404" y="712279"/>
                </a:cubicBezTo>
                <a:cubicBezTo>
                  <a:pt x="163925" y="712279"/>
                  <a:pt x="150114" y="720852"/>
                  <a:pt x="149638" y="740759"/>
                </a:cubicBezTo>
                <a:lnTo>
                  <a:pt x="134684" y="740759"/>
                </a:lnTo>
                <a:lnTo>
                  <a:pt x="134684" y="740569"/>
                </a:lnTo>
                <a:cubicBezTo>
                  <a:pt x="136112" y="711898"/>
                  <a:pt x="156305" y="699516"/>
                  <a:pt x="184214" y="699516"/>
                </a:cubicBezTo>
                <a:close/>
                <a:moveTo>
                  <a:pt x="57817" y="699516"/>
                </a:moveTo>
                <a:cubicBezTo>
                  <a:pt x="95059" y="699516"/>
                  <a:pt x="112871" y="729615"/>
                  <a:pt x="112871" y="764286"/>
                </a:cubicBezTo>
                <a:cubicBezTo>
                  <a:pt x="112871" y="798957"/>
                  <a:pt x="95059" y="829056"/>
                  <a:pt x="57817" y="829056"/>
                </a:cubicBezTo>
                <a:cubicBezTo>
                  <a:pt x="39529" y="829056"/>
                  <a:pt x="21717" y="819817"/>
                  <a:pt x="15335" y="802291"/>
                </a:cubicBezTo>
                <a:lnTo>
                  <a:pt x="14859" y="802291"/>
                </a:lnTo>
                <a:lnTo>
                  <a:pt x="14859" y="870871"/>
                </a:lnTo>
                <a:lnTo>
                  <a:pt x="0" y="870871"/>
                </a:lnTo>
                <a:lnTo>
                  <a:pt x="0" y="703135"/>
                </a:lnTo>
                <a:lnTo>
                  <a:pt x="0" y="703040"/>
                </a:lnTo>
                <a:lnTo>
                  <a:pt x="13716" y="703040"/>
                </a:lnTo>
                <a:lnTo>
                  <a:pt x="13716" y="726281"/>
                </a:lnTo>
                <a:lnTo>
                  <a:pt x="14192" y="726281"/>
                </a:lnTo>
                <a:cubicBezTo>
                  <a:pt x="21050" y="709708"/>
                  <a:pt x="38100" y="699516"/>
                  <a:pt x="57817" y="699516"/>
                </a:cubicBezTo>
                <a:close/>
                <a:moveTo>
                  <a:pt x="2297145" y="699420"/>
                </a:moveTo>
                <a:cubicBezTo>
                  <a:pt x="2323244" y="699420"/>
                  <a:pt x="2343437" y="713422"/>
                  <a:pt x="2346675" y="741425"/>
                </a:cubicBezTo>
                <a:lnTo>
                  <a:pt x="2331721" y="741425"/>
                </a:lnTo>
                <a:cubicBezTo>
                  <a:pt x="2327720" y="723137"/>
                  <a:pt x="2316576" y="711993"/>
                  <a:pt x="2297050" y="711993"/>
                </a:cubicBezTo>
                <a:cubicBezTo>
                  <a:pt x="2268379" y="711993"/>
                  <a:pt x="2254092" y="738091"/>
                  <a:pt x="2254092" y="764190"/>
                </a:cubicBezTo>
                <a:cubicBezTo>
                  <a:pt x="2254092" y="790289"/>
                  <a:pt x="2268284" y="816387"/>
                  <a:pt x="2297050" y="816387"/>
                </a:cubicBezTo>
                <a:cubicBezTo>
                  <a:pt x="2315528" y="816387"/>
                  <a:pt x="2330768" y="801909"/>
                  <a:pt x="2332673" y="781526"/>
                </a:cubicBezTo>
                <a:lnTo>
                  <a:pt x="2347628" y="781526"/>
                </a:lnTo>
                <a:cubicBezTo>
                  <a:pt x="2343627" y="810958"/>
                  <a:pt x="2324387" y="828960"/>
                  <a:pt x="2297145" y="828960"/>
                </a:cubicBezTo>
                <a:cubicBezTo>
                  <a:pt x="2259712" y="828960"/>
                  <a:pt x="2239233" y="799337"/>
                  <a:pt x="2239233" y="764190"/>
                </a:cubicBezTo>
                <a:cubicBezTo>
                  <a:pt x="2239233" y="729043"/>
                  <a:pt x="2259616" y="699420"/>
                  <a:pt x="2297145" y="699420"/>
                </a:cubicBezTo>
                <a:close/>
                <a:moveTo>
                  <a:pt x="2156651" y="672274"/>
                </a:moveTo>
                <a:lnTo>
                  <a:pt x="2122742" y="759046"/>
                </a:lnTo>
                <a:lnTo>
                  <a:pt x="2189417" y="759046"/>
                </a:lnTo>
                <a:close/>
                <a:moveTo>
                  <a:pt x="3559398" y="666273"/>
                </a:moveTo>
                <a:lnTo>
                  <a:pt x="3574352" y="666273"/>
                </a:lnTo>
                <a:lnTo>
                  <a:pt x="3574352" y="703040"/>
                </a:lnTo>
                <a:lnTo>
                  <a:pt x="3599212" y="703040"/>
                </a:lnTo>
                <a:lnTo>
                  <a:pt x="3599212" y="715613"/>
                </a:lnTo>
                <a:lnTo>
                  <a:pt x="3574352" y="715613"/>
                </a:lnTo>
                <a:lnTo>
                  <a:pt x="3574352" y="798194"/>
                </a:lnTo>
                <a:cubicBezTo>
                  <a:pt x="3574352" y="807910"/>
                  <a:pt x="3575781" y="813625"/>
                  <a:pt x="3586449" y="814292"/>
                </a:cubicBezTo>
                <a:cubicBezTo>
                  <a:pt x="3590735" y="814292"/>
                  <a:pt x="3595021" y="814101"/>
                  <a:pt x="3599308" y="813625"/>
                </a:cubicBezTo>
                <a:lnTo>
                  <a:pt x="3599308" y="826388"/>
                </a:lnTo>
                <a:cubicBezTo>
                  <a:pt x="3594831" y="826388"/>
                  <a:pt x="3590545" y="826865"/>
                  <a:pt x="3585973" y="826865"/>
                </a:cubicBezTo>
                <a:cubicBezTo>
                  <a:pt x="3566066" y="826865"/>
                  <a:pt x="3559208" y="820197"/>
                  <a:pt x="3559398" y="799337"/>
                </a:cubicBezTo>
                <a:lnTo>
                  <a:pt x="3559398" y="715613"/>
                </a:lnTo>
                <a:lnTo>
                  <a:pt x="3538062" y="715613"/>
                </a:lnTo>
                <a:lnTo>
                  <a:pt x="3538062" y="703040"/>
                </a:lnTo>
                <a:lnTo>
                  <a:pt x="3559398" y="703040"/>
                </a:lnTo>
                <a:close/>
                <a:moveTo>
                  <a:pt x="738188" y="666273"/>
                </a:moveTo>
                <a:lnTo>
                  <a:pt x="753142" y="666273"/>
                </a:lnTo>
                <a:lnTo>
                  <a:pt x="753142" y="703040"/>
                </a:lnTo>
                <a:lnTo>
                  <a:pt x="778002" y="703040"/>
                </a:lnTo>
                <a:lnTo>
                  <a:pt x="778002" y="715613"/>
                </a:lnTo>
                <a:lnTo>
                  <a:pt x="753142" y="715613"/>
                </a:lnTo>
                <a:lnTo>
                  <a:pt x="753142" y="798194"/>
                </a:lnTo>
                <a:cubicBezTo>
                  <a:pt x="753142" y="807910"/>
                  <a:pt x="754571" y="813625"/>
                  <a:pt x="765239" y="814292"/>
                </a:cubicBezTo>
                <a:cubicBezTo>
                  <a:pt x="769525" y="814292"/>
                  <a:pt x="773811" y="814101"/>
                  <a:pt x="778098" y="813625"/>
                </a:cubicBezTo>
                <a:lnTo>
                  <a:pt x="778098" y="826388"/>
                </a:lnTo>
                <a:cubicBezTo>
                  <a:pt x="773621" y="826388"/>
                  <a:pt x="769335" y="826865"/>
                  <a:pt x="764763" y="826865"/>
                </a:cubicBezTo>
                <a:cubicBezTo>
                  <a:pt x="744855" y="826865"/>
                  <a:pt x="737998" y="820197"/>
                  <a:pt x="738188" y="799337"/>
                </a:cubicBezTo>
                <a:lnTo>
                  <a:pt x="738188" y="715613"/>
                </a:lnTo>
                <a:lnTo>
                  <a:pt x="716852" y="715613"/>
                </a:lnTo>
                <a:lnTo>
                  <a:pt x="716852" y="703040"/>
                </a:lnTo>
                <a:lnTo>
                  <a:pt x="738188" y="703040"/>
                </a:lnTo>
                <a:close/>
                <a:moveTo>
                  <a:pt x="342710" y="666273"/>
                </a:moveTo>
                <a:lnTo>
                  <a:pt x="357664" y="666273"/>
                </a:lnTo>
                <a:lnTo>
                  <a:pt x="357664" y="703040"/>
                </a:lnTo>
                <a:lnTo>
                  <a:pt x="382524" y="703040"/>
                </a:lnTo>
                <a:lnTo>
                  <a:pt x="382524" y="715613"/>
                </a:lnTo>
                <a:lnTo>
                  <a:pt x="357664" y="715613"/>
                </a:lnTo>
                <a:lnTo>
                  <a:pt x="357664" y="798194"/>
                </a:lnTo>
                <a:cubicBezTo>
                  <a:pt x="357664" y="807910"/>
                  <a:pt x="359093" y="813625"/>
                  <a:pt x="369761" y="814292"/>
                </a:cubicBezTo>
                <a:cubicBezTo>
                  <a:pt x="374047" y="814292"/>
                  <a:pt x="378333" y="814101"/>
                  <a:pt x="382620" y="813625"/>
                </a:cubicBezTo>
                <a:lnTo>
                  <a:pt x="382620" y="826388"/>
                </a:lnTo>
                <a:cubicBezTo>
                  <a:pt x="378143" y="826388"/>
                  <a:pt x="373857" y="826865"/>
                  <a:pt x="369285" y="826865"/>
                </a:cubicBezTo>
                <a:cubicBezTo>
                  <a:pt x="349377" y="826865"/>
                  <a:pt x="342519" y="820197"/>
                  <a:pt x="342710" y="799337"/>
                </a:cubicBezTo>
                <a:lnTo>
                  <a:pt x="342710" y="715613"/>
                </a:lnTo>
                <a:lnTo>
                  <a:pt x="321374" y="715613"/>
                </a:lnTo>
                <a:lnTo>
                  <a:pt x="321374" y="703040"/>
                </a:lnTo>
                <a:lnTo>
                  <a:pt x="342710" y="703040"/>
                </a:lnTo>
                <a:close/>
                <a:moveTo>
                  <a:pt x="3108865" y="656081"/>
                </a:moveTo>
                <a:lnTo>
                  <a:pt x="3243167" y="656081"/>
                </a:lnTo>
                <a:lnTo>
                  <a:pt x="3243167" y="669892"/>
                </a:lnTo>
                <a:lnTo>
                  <a:pt x="3184112" y="669892"/>
                </a:lnTo>
                <a:lnTo>
                  <a:pt x="3184112" y="825436"/>
                </a:lnTo>
                <a:lnTo>
                  <a:pt x="3167920" y="825436"/>
                </a:lnTo>
                <a:lnTo>
                  <a:pt x="3167920" y="669892"/>
                </a:lnTo>
                <a:lnTo>
                  <a:pt x="3108865" y="669892"/>
                </a:lnTo>
                <a:close/>
                <a:moveTo>
                  <a:pt x="2148269" y="656081"/>
                </a:moveTo>
                <a:lnTo>
                  <a:pt x="2148365" y="656081"/>
                </a:lnTo>
                <a:lnTo>
                  <a:pt x="2166367" y="656081"/>
                </a:lnTo>
                <a:lnTo>
                  <a:pt x="2232756" y="825436"/>
                </a:lnTo>
                <a:lnTo>
                  <a:pt x="2215421" y="825436"/>
                </a:lnTo>
                <a:lnTo>
                  <a:pt x="2194751" y="772762"/>
                </a:lnTo>
                <a:lnTo>
                  <a:pt x="2117694" y="772762"/>
                </a:lnTo>
                <a:lnTo>
                  <a:pt x="2097311" y="825436"/>
                </a:lnTo>
                <a:lnTo>
                  <a:pt x="2079975" y="825436"/>
                </a:lnTo>
                <a:close/>
                <a:moveTo>
                  <a:pt x="1652969" y="656081"/>
                </a:moveTo>
                <a:lnTo>
                  <a:pt x="1653064" y="656081"/>
                </a:lnTo>
                <a:lnTo>
                  <a:pt x="1673257" y="656081"/>
                </a:lnTo>
                <a:lnTo>
                  <a:pt x="1673257" y="720851"/>
                </a:lnTo>
                <a:lnTo>
                  <a:pt x="1673734" y="720851"/>
                </a:lnTo>
                <a:cubicBezTo>
                  <a:pt x="1680401" y="706183"/>
                  <a:pt x="1697737" y="699991"/>
                  <a:pt x="1712405" y="699991"/>
                </a:cubicBezTo>
                <a:cubicBezTo>
                  <a:pt x="1744695" y="699991"/>
                  <a:pt x="1754601" y="718470"/>
                  <a:pt x="1754601" y="744854"/>
                </a:cubicBezTo>
                <a:lnTo>
                  <a:pt x="1754601" y="825531"/>
                </a:lnTo>
                <a:lnTo>
                  <a:pt x="1734408" y="825531"/>
                </a:lnTo>
                <a:lnTo>
                  <a:pt x="1734408" y="742473"/>
                </a:lnTo>
                <a:cubicBezTo>
                  <a:pt x="1734408" y="727519"/>
                  <a:pt x="1724883" y="717803"/>
                  <a:pt x="1709452" y="717803"/>
                </a:cubicBezTo>
                <a:cubicBezTo>
                  <a:pt x="1685068" y="717803"/>
                  <a:pt x="1673162" y="734186"/>
                  <a:pt x="1673162" y="756189"/>
                </a:cubicBezTo>
                <a:lnTo>
                  <a:pt x="1673162" y="825436"/>
                </a:lnTo>
                <a:lnTo>
                  <a:pt x="1652969" y="825436"/>
                </a:lnTo>
                <a:close/>
                <a:moveTo>
                  <a:pt x="1120807" y="656081"/>
                </a:moveTo>
                <a:lnTo>
                  <a:pt x="1151668" y="656081"/>
                </a:lnTo>
                <a:lnTo>
                  <a:pt x="1205008" y="798385"/>
                </a:lnTo>
                <a:lnTo>
                  <a:pt x="1258634" y="656081"/>
                </a:lnTo>
                <a:lnTo>
                  <a:pt x="1289399" y="656081"/>
                </a:lnTo>
                <a:lnTo>
                  <a:pt x="1289399" y="825436"/>
                </a:lnTo>
                <a:lnTo>
                  <a:pt x="1268064" y="825436"/>
                </a:lnTo>
                <a:lnTo>
                  <a:pt x="1268064" y="684561"/>
                </a:lnTo>
                <a:lnTo>
                  <a:pt x="1267587" y="684561"/>
                </a:lnTo>
                <a:lnTo>
                  <a:pt x="1214724" y="825436"/>
                </a:lnTo>
                <a:lnTo>
                  <a:pt x="1195483" y="825436"/>
                </a:lnTo>
                <a:lnTo>
                  <a:pt x="1142619" y="684561"/>
                </a:lnTo>
                <a:lnTo>
                  <a:pt x="1142143" y="684561"/>
                </a:lnTo>
                <a:lnTo>
                  <a:pt x="1142143" y="825436"/>
                </a:lnTo>
                <a:lnTo>
                  <a:pt x="1120807" y="825436"/>
                </a:lnTo>
                <a:close/>
                <a:moveTo>
                  <a:pt x="799338" y="656081"/>
                </a:moveTo>
                <a:lnTo>
                  <a:pt x="814292" y="656081"/>
                </a:lnTo>
                <a:lnTo>
                  <a:pt x="814292" y="724185"/>
                </a:lnTo>
                <a:lnTo>
                  <a:pt x="814769" y="724185"/>
                </a:lnTo>
                <a:cubicBezTo>
                  <a:pt x="820198" y="709516"/>
                  <a:pt x="836581" y="699515"/>
                  <a:pt x="853916" y="699515"/>
                </a:cubicBezTo>
                <a:cubicBezTo>
                  <a:pt x="888302" y="699515"/>
                  <a:pt x="898779" y="717517"/>
                  <a:pt x="898779" y="746759"/>
                </a:cubicBezTo>
                <a:lnTo>
                  <a:pt x="898779" y="825531"/>
                </a:lnTo>
                <a:lnTo>
                  <a:pt x="883825" y="825531"/>
                </a:lnTo>
                <a:lnTo>
                  <a:pt x="883825" y="749140"/>
                </a:lnTo>
                <a:cubicBezTo>
                  <a:pt x="883825" y="727995"/>
                  <a:pt x="876967" y="712183"/>
                  <a:pt x="852773" y="712183"/>
                </a:cubicBezTo>
                <a:cubicBezTo>
                  <a:pt x="828580" y="712183"/>
                  <a:pt x="814864" y="730186"/>
                  <a:pt x="814388" y="754189"/>
                </a:cubicBezTo>
                <a:lnTo>
                  <a:pt x="814388" y="825531"/>
                </a:lnTo>
                <a:lnTo>
                  <a:pt x="799433" y="825531"/>
                </a:lnTo>
                <a:lnTo>
                  <a:pt x="799433" y="656176"/>
                </a:lnTo>
                <a:close/>
                <a:moveTo>
                  <a:pt x="639700" y="656081"/>
                </a:moveTo>
                <a:cubicBezTo>
                  <a:pt x="643986" y="656081"/>
                  <a:pt x="647510" y="656272"/>
                  <a:pt x="652273" y="657034"/>
                </a:cubicBezTo>
                <a:lnTo>
                  <a:pt x="652273" y="669797"/>
                </a:lnTo>
                <a:cubicBezTo>
                  <a:pt x="648272" y="669130"/>
                  <a:pt x="644938" y="668654"/>
                  <a:pt x="641319" y="668654"/>
                </a:cubicBezTo>
                <a:cubicBezTo>
                  <a:pt x="624745" y="668654"/>
                  <a:pt x="625221" y="679036"/>
                  <a:pt x="624936" y="692371"/>
                </a:cubicBezTo>
                <a:lnTo>
                  <a:pt x="624936" y="703039"/>
                </a:lnTo>
                <a:lnTo>
                  <a:pt x="649129" y="703039"/>
                </a:lnTo>
                <a:lnTo>
                  <a:pt x="649129" y="715612"/>
                </a:lnTo>
                <a:lnTo>
                  <a:pt x="625031" y="715612"/>
                </a:lnTo>
                <a:lnTo>
                  <a:pt x="625031" y="825436"/>
                </a:lnTo>
                <a:lnTo>
                  <a:pt x="610077" y="825436"/>
                </a:lnTo>
                <a:lnTo>
                  <a:pt x="610077" y="715612"/>
                </a:lnTo>
                <a:lnTo>
                  <a:pt x="589217" y="715612"/>
                </a:lnTo>
                <a:lnTo>
                  <a:pt x="589217" y="703039"/>
                </a:lnTo>
                <a:lnTo>
                  <a:pt x="610077" y="703039"/>
                </a:lnTo>
                <a:lnTo>
                  <a:pt x="610077" y="691895"/>
                </a:lnTo>
                <a:cubicBezTo>
                  <a:pt x="609791" y="670750"/>
                  <a:pt x="615792" y="656081"/>
                  <a:pt x="639700" y="656081"/>
                </a:cubicBezTo>
                <a:close/>
                <a:moveTo>
                  <a:pt x="2584419" y="655986"/>
                </a:moveTo>
                <a:lnTo>
                  <a:pt x="2599373" y="655986"/>
                </a:lnTo>
                <a:lnTo>
                  <a:pt x="2599373" y="825340"/>
                </a:lnTo>
                <a:lnTo>
                  <a:pt x="2599373" y="825436"/>
                </a:lnTo>
                <a:lnTo>
                  <a:pt x="2585562" y="825436"/>
                </a:lnTo>
                <a:lnTo>
                  <a:pt x="2585562" y="802195"/>
                </a:lnTo>
                <a:lnTo>
                  <a:pt x="2585086" y="802195"/>
                </a:lnTo>
                <a:cubicBezTo>
                  <a:pt x="2578704" y="818101"/>
                  <a:pt x="2559273" y="828960"/>
                  <a:pt x="2541461" y="828960"/>
                </a:cubicBezTo>
                <a:cubicBezTo>
                  <a:pt x="2504219" y="828960"/>
                  <a:pt x="2486407" y="798861"/>
                  <a:pt x="2486407" y="764190"/>
                </a:cubicBezTo>
                <a:cubicBezTo>
                  <a:pt x="2486407" y="729519"/>
                  <a:pt x="2504219" y="699420"/>
                  <a:pt x="2541461" y="699420"/>
                </a:cubicBezTo>
                <a:cubicBezTo>
                  <a:pt x="2559749" y="699420"/>
                  <a:pt x="2577561" y="708659"/>
                  <a:pt x="2583943" y="726185"/>
                </a:cubicBezTo>
                <a:lnTo>
                  <a:pt x="2584419" y="726185"/>
                </a:lnTo>
                <a:close/>
                <a:moveTo>
                  <a:pt x="1500664" y="361568"/>
                </a:moveTo>
                <a:lnTo>
                  <a:pt x="1500759" y="361664"/>
                </a:lnTo>
                <a:lnTo>
                  <a:pt x="1500692" y="361664"/>
                </a:lnTo>
                <a:close/>
                <a:moveTo>
                  <a:pt x="3596355" y="301276"/>
                </a:moveTo>
                <a:cubicBezTo>
                  <a:pt x="3592164" y="309181"/>
                  <a:pt x="3577305" y="311848"/>
                  <a:pt x="3568351" y="313468"/>
                </a:cubicBezTo>
                <a:cubicBezTo>
                  <a:pt x="3511773" y="323564"/>
                  <a:pt x="3441478" y="322993"/>
                  <a:pt x="3441478" y="376332"/>
                </a:cubicBezTo>
                <a:cubicBezTo>
                  <a:pt x="3441478" y="409670"/>
                  <a:pt x="3471101" y="430244"/>
                  <a:pt x="3502248" y="430244"/>
                </a:cubicBezTo>
                <a:cubicBezTo>
                  <a:pt x="3553016" y="430244"/>
                  <a:pt x="3597974" y="398050"/>
                  <a:pt x="3597402" y="344614"/>
                </a:cubicBezTo>
                <a:lnTo>
                  <a:pt x="3597402" y="301276"/>
                </a:lnTo>
                <a:close/>
                <a:moveTo>
                  <a:pt x="1848517" y="216217"/>
                </a:moveTo>
                <a:cubicBezTo>
                  <a:pt x="1797749" y="216217"/>
                  <a:pt x="1771841" y="254793"/>
                  <a:pt x="1771841" y="312991"/>
                </a:cubicBezTo>
                <a:cubicBezTo>
                  <a:pt x="1771841" y="367950"/>
                  <a:pt x="1799845" y="409193"/>
                  <a:pt x="1848517" y="409193"/>
                </a:cubicBezTo>
                <a:cubicBezTo>
                  <a:pt x="1903477" y="409193"/>
                  <a:pt x="1924146" y="360520"/>
                  <a:pt x="1924146" y="312991"/>
                </a:cubicBezTo>
                <a:cubicBezTo>
                  <a:pt x="1924146" y="265461"/>
                  <a:pt x="1898238" y="216217"/>
                  <a:pt x="1848517" y="216217"/>
                </a:cubicBezTo>
                <a:close/>
                <a:moveTo>
                  <a:pt x="903638" y="216122"/>
                </a:moveTo>
                <a:cubicBezTo>
                  <a:pt x="862870" y="216122"/>
                  <a:pt x="833343" y="247840"/>
                  <a:pt x="831724" y="288607"/>
                </a:cubicBezTo>
                <a:lnTo>
                  <a:pt x="972408" y="288607"/>
                </a:lnTo>
                <a:cubicBezTo>
                  <a:pt x="970313" y="250507"/>
                  <a:pt x="944405" y="216122"/>
                  <a:pt x="903638" y="216122"/>
                </a:cubicBezTo>
                <a:close/>
                <a:moveTo>
                  <a:pt x="3786188" y="197644"/>
                </a:moveTo>
                <a:cubicBezTo>
                  <a:pt x="3722752" y="197644"/>
                  <a:pt x="3696844" y="257365"/>
                  <a:pt x="3696844" y="313944"/>
                </a:cubicBezTo>
                <a:cubicBezTo>
                  <a:pt x="3696844" y="370522"/>
                  <a:pt x="3722752" y="430244"/>
                  <a:pt x="3786188" y="430244"/>
                </a:cubicBezTo>
                <a:cubicBezTo>
                  <a:pt x="3857054" y="430244"/>
                  <a:pt x="3881914" y="370522"/>
                  <a:pt x="3881914" y="313944"/>
                </a:cubicBezTo>
                <a:cubicBezTo>
                  <a:pt x="3881914" y="257365"/>
                  <a:pt x="3857054" y="197644"/>
                  <a:pt x="3786188" y="197644"/>
                </a:cubicBezTo>
                <a:close/>
                <a:moveTo>
                  <a:pt x="4065938" y="197643"/>
                </a:moveTo>
                <a:cubicBezTo>
                  <a:pt x="4012026" y="197643"/>
                  <a:pt x="3981355" y="245268"/>
                  <a:pt x="3976022" y="294893"/>
                </a:cubicBezTo>
                <a:lnTo>
                  <a:pt x="4152615" y="294893"/>
                </a:lnTo>
                <a:cubicBezTo>
                  <a:pt x="4150996" y="244696"/>
                  <a:pt x="4119849" y="197643"/>
                  <a:pt x="4065938" y="197643"/>
                </a:cubicBezTo>
                <a:close/>
                <a:moveTo>
                  <a:pt x="4596194" y="177545"/>
                </a:moveTo>
                <a:lnTo>
                  <a:pt x="4631627" y="177545"/>
                </a:lnTo>
                <a:lnTo>
                  <a:pt x="4721543" y="410146"/>
                </a:lnTo>
                <a:lnTo>
                  <a:pt x="4805649" y="177545"/>
                </a:lnTo>
                <a:lnTo>
                  <a:pt x="4838986" y="177545"/>
                </a:lnTo>
                <a:lnTo>
                  <a:pt x="4720590" y="492156"/>
                </a:lnTo>
                <a:cubicBezTo>
                  <a:pt x="4701540" y="538162"/>
                  <a:pt x="4690491" y="551401"/>
                  <a:pt x="4648677" y="551401"/>
                </a:cubicBezTo>
                <a:cubicBezTo>
                  <a:pt x="4635437" y="550925"/>
                  <a:pt x="4628579" y="550925"/>
                  <a:pt x="4623340" y="548734"/>
                </a:cubicBezTo>
                <a:lnTo>
                  <a:pt x="4623340" y="520731"/>
                </a:lnTo>
                <a:cubicBezTo>
                  <a:pt x="4631341" y="522350"/>
                  <a:pt x="4638675" y="523398"/>
                  <a:pt x="4646105" y="523398"/>
                </a:cubicBezTo>
                <a:cubicBezTo>
                  <a:pt x="4675728" y="523398"/>
                  <a:pt x="4682586" y="505967"/>
                  <a:pt x="4693635" y="480535"/>
                </a:cubicBezTo>
                <a:lnTo>
                  <a:pt x="4705255" y="449389"/>
                </a:lnTo>
                <a:lnTo>
                  <a:pt x="4596289" y="177640"/>
                </a:lnTo>
                <a:close/>
                <a:moveTo>
                  <a:pt x="2485073" y="176021"/>
                </a:moveTo>
                <a:lnTo>
                  <a:pt x="2551177" y="176021"/>
                </a:lnTo>
                <a:lnTo>
                  <a:pt x="2622614" y="380142"/>
                </a:lnTo>
                <a:lnTo>
                  <a:pt x="2623662" y="380142"/>
                </a:lnTo>
                <a:lnTo>
                  <a:pt x="2692909" y="176021"/>
                </a:lnTo>
                <a:lnTo>
                  <a:pt x="2755774" y="176021"/>
                </a:lnTo>
                <a:lnTo>
                  <a:pt x="2649475" y="464152"/>
                </a:lnTo>
                <a:cubicBezTo>
                  <a:pt x="2629948" y="513301"/>
                  <a:pt x="2615661" y="557783"/>
                  <a:pt x="2552701" y="557783"/>
                </a:cubicBezTo>
                <a:cubicBezTo>
                  <a:pt x="2538413" y="557783"/>
                  <a:pt x="2524697" y="556735"/>
                  <a:pt x="2510981" y="554640"/>
                </a:cubicBezTo>
                <a:lnTo>
                  <a:pt x="2510981" y="503872"/>
                </a:lnTo>
                <a:cubicBezTo>
                  <a:pt x="2520506" y="505491"/>
                  <a:pt x="2530031" y="507586"/>
                  <a:pt x="2539461" y="507586"/>
                </a:cubicBezTo>
                <a:cubicBezTo>
                  <a:pt x="2567560" y="507586"/>
                  <a:pt x="2574418" y="492823"/>
                  <a:pt x="2581752" y="469582"/>
                </a:cubicBezTo>
                <a:lnTo>
                  <a:pt x="2588705" y="448436"/>
                </a:lnTo>
                <a:lnTo>
                  <a:pt x="2485073" y="176116"/>
                </a:lnTo>
                <a:close/>
                <a:moveTo>
                  <a:pt x="2017776" y="176021"/>
                </a:moveTo>
                <a:lnTo>
                  <a:pt x="2078069" y="176021"/>
                </a:lnTo>
                <a:lnTo>
                  <a:pt x="2078069" y="343661"/>
                </a:lnTo>
                <a:cubicBezTo>
                  <a:pt x="2078069" y="391762"/>
                  <a:pt x="2097596" y="409193"/>
                  <a:pt x="2130457" y="409193"/>
                </a:cubicBezTo>
                <a:cubicBezTo>
                  <a:pt x="2180654" y="409193"/>
                  <a:pt x="2197608" y="376903"/>
                  <a:pt x="2197608" y="334612"/>
                </a:cubicBezTo>
                <a:lnTo>
                  <a:pt x="2197608" y="176021"/>
                </a:lnTo>
                <a:lnTo>
                  <a:pt x="2257901" y="176021"/>
                </a:lnTo>
                <a:lnTo>
                  <a:pt x="2257901" y="449389"/>
                </a:lnTo>
                <a:lnTo>
                  <a:pt x="2257806" y="449389"/>
                </a:lnTo>
                <a:lnTo>
                  <a:pt x="2198561" y="449389"/>
                </a:lnTo>
                <a:lnTo>
                  <a:pt x="2198561" y="411289"/>
                </a:lnTo>
                <a:lnTo>
                  <a:pt x="2197513" y="411289"/>
                </a:lnTo>
                <a:cubicBezTo>
                  <a:pt x="2182749" y="438721"/>
                  <a:pt x="2149983" y="456723"/>
                  <a:pt x="2119789" y="456723"/>
                </a:cubicBezTo>
                <a:cubicBezTo>
                  <a:pt x="2048447" y="456723"/>
                  <a:pt x="2017776" y="420814"/>
                  <a:pt x="2017776" y="349471"/>
                </a:cubicBezTo>
                <a:close/>
                <a:moveTo>
                  <a:pt x="1036416" y="176021"/>
                </a:moveTo>
                <a:lnTo>
                  <a:pt x="1100424" y="176021"/>
                </a:lnTo>
                <a:lnTo>
                  <a:pt x="1153764" y="380142"/>
                </a:lnTo>
                <a:lnTo>
                  <a:pt x="1154812" y="380142"/>
                </a:lnTo>
                <a:lnTo>
                  <a:pt x="1206152" y="176021"/>
                </a:lnTo>
                <a:lnTo>
                  <a:pt x="1266921" y="176021"/>
                </a:lnTo>
                <a:lnTo>
                  <a:pt x="1316070" y="380142"/>
                </a:lnTo>
                <a:lnTo>
                  <a:pt x="1317118" y="380142"/>
                </a:lnTo>
                <a:lnTo>
                  <a:pt x="1372649" y="176021"/>
                </a:lnTo>
                <a:lnTo>
                  <a:pt x="1433990" y="176021"/>
                </a:lnTo>
                <a:lnTo>
                  <a:pt x="1348360" y="449389"/>
                </a:lnTo>
                <a:lnTo>
                  <a:pt x="1286447" y="449389"/>
                </a:lnTo>
                <a:lnTo>
                  <a:pt x="1235774" y="246316"/>
                </a:lnTo>
                <a:lnTo>
                  <a:pt x="1234631" y="246316"/>
                </a:lnTo>
                <a:lnTo>
                  <a:pt x="1184435" y="449389"/>
                </a:lnTo>
                <a:lnTo>
                  <a:pt x="1120998" y="449389"/>
                </a:lnTo>
                <a:close/>
                <a:moveTo>
                  <a:pt x="4330256" y="169640"/>
                </a:moveTo>
                <a:cubicBezTo>
                  <a:pt x="4366261" y="169640"/>
                  <a:pt x="4398455" y="187071"/>
                  <a:pt x="4408552" y="223075"/>
                </a:cubicBezTo>
                <a:cubicBezTo>
                  <a:pt x="4424935" y="187166"/>
                  <a:pt x="4459225" y="169640"/>
                  <a:pt x="4495229" y="169640"/>
                </a:cubicBezTo>
                <a:cubicBezTo>
                  <a:pt x="4554951" y="169640"/>
                  <a:pt x="4585621" y="200882"/>
                  <a:pt x="4585621" y="265366"/>
                </a:cubicBezTo>
                <a:lnTo>
                  <a:pt x="4585621" y="450437"/>
                </a:lnTo>
                <a:lnTo>
                  <a:pt x="4552284" y="450437"/>
                </a:lnTo>
                <a:lnTo>
                  <a:pt x="4552284" y="266986"/>
                </a:lnTo>
                <a:cubicBezTo>
                  <a:pt x="4552284" y="222028"/>
                  <a:pt x="4535329" y="197739"/>
                  <a:pt x="4487800" y="197739"/>
                </a:cubicBezTo>
                <a:cubicBezTo>
                  <a:pt x="4430173" y="197739"/>
                  <a:pt x="4413791" y="245364"/>
                  <a:pt x="4413791" y="296037"/>
                </a:cubicBezTo>
                <a:lnTo>
                  <a:pt x="4413791" y="450437"/>
                </a:lnTo>
                <a:lnTo>
                  <a:pt x="4380548" y="450437"/>
                </a:lnTo>
                <a:lnTo>
                  <a:pt x="4380548" y="265366"/>
                </a:lnTo>
                <a:cubicBezTo>
                  <a:pt x="4381025" y="228409"/>
                  <a:pt x="4365689" y="197644"/>
                  <a:pt x="4323398" y="197644"/>
                </a:cubicBezTo>
                <a:cubicBezTo>
                  <a:pt x="4265772" y="197644"/>
                  <a:pt x="4242531" y="240982"/>
                  <a:pt x="4241960" y="298132"/>
                </a:cubicBezTo>
                <a:lnTo>
                  <a:pt x="4241960" y="450437"/>
                </a:lnTo>
                <a:lnTo>
                  <a:pt x="4208622" y="450437"/>
                </a:lnTo>
                <a:lnTo>
                  <a:pt x="4208622" y="177641"/>
                </a:lnTo>
                <a:lnTo>
                  <a:pt x="4208622" y="177546"/>
                </a:lnTo>
                <a:lnTo>
                  <a:pt x="4239293" y="177546"/>
                </a:lnTo>
                <a:lnTo>
                  <a:pt x="4239293" y="223552"/>
                </a:lnTo>
                <a:lnTo>
                  <a:pt x="4240912" y="223552"/>
                </a:lnTo>
                <a:cubicBezTo>
                  <a:pt x="4258343" y="190786"/>
                  <a:pt x="4286918" y="169640"/>
                  <a:pt x="4330256" y="169640"/>
                </a:cubicBezTo>
                <a:close/>
                <a:moveTo>
                  <a:pt x="3530251" y="169640"/>
                </a:moveTo>
                <a:cubicBezTo>
                  <a:pt x="3578352" y="169640"/>
                  <a:pt x="3630740" y="184499"/>
                  <a:pt x="3630740" y="257461"/>
                </a:cubicBezTo>
                <a:lnTo>
                  <a:pt x="3630740" y="402336"/>
                </a:lnTo>
                <a:cubicBezTo>
                  <a:pt x="3630740" y="415004"/>
                  <a:pt x="3637026" y="422433"/>
                  <a:pt x="3650266" y="422433"/>
                </a:cubicBezTo>
                <a:cubicBezTo>
                  <a:pt x="3653981" y="422433"/>
                  <a:pt x="3658172" y="421386"/>
                  <a:pt x="3660839" y="420338"/>
                </a:cubicBezTo>
                <a:lnTo>
                  <a:pt x="3660839" y="448342"/>
                </a:lnTo>
                <a:cubicBezTo>
                  <a:pt x="3653505" y="449961"/>
                  <a:pt x="3648171" y="450437"/>
                  <a:pt x="3639217" y="450437"/>
                </a:cubicBezTo>
                <a:cubicBezTo>
                  <a:pt x="3605403" y="450437"/>
                  <a:pt x="3600069" y="431387"/>
                  <a:pt x="3600069" y="402907"/>
                </a:cubicBezTo>
                <a:lnTo>
                  <a:pt x="3599022" y="402907"/>
                </a:lnTo>
                <a:cubicBezTo>
                  <a:pt x="3575781" y="438340"/>
                  <a:pt x="3551968" y="458438"/>
                  <a:pt x="3499676" y="458438"/>
                </a:cubicBezTo>
                <a:cubicBezTo>
                  <a:pt x="3447384" y="458438"/>
                  <a:pt x="3408236" y="433578"/>
                  <a:pt x="3408236" y="378619"/>
                </a:cubicBezTo>
                <a:cubicBezTo>
                  <a:pt x="3408236" y="301942"/>
                  <a:pt x="3482817" y="299275"/>
                  <a:pt x="3554731" y="290798"/>
                </a:cubicBezTo>
                <a:cubicBezTo>
                  <a:pt x="3582258" y="287655"/>
                  <a:pt x="3597498" y="283940"/>
                  <a:pt x="3597498" y="253746"/>
                </a:cubicBezTo>
                <a:cubicBezTo>
                  <a:pt x="3597498" y="208788"/>
                  <a:pt x="3565208" y="197739"/>
                  <a:pt x="3526156" y="197739"/>
                </a:cubicBezTo>
                <a:cubicBezTo>
                  <a:pt x="3484912" y="197739"/>
                  <a:pt x="3454242" y="216789"/>
                  <a:pt x="3453194" y="261175"/>
                </a:cubicBezTo>
                <a:lnTo>
                  <a:pt x="3419857" y="261175"/>
                </a:lnTo>
                <a:lnTo>
                  <a:pt x="3419761" y="261080"/>
                </a:lnTo>
                <a:cubicBezTo>
                  <a:pt x="3422904" y="197167"/>
                  <a:pt x="3467862" y="169640"/>
                  <a:pt x="3530251" y="169640"/>
                </a:cubicBezTo>
                <a:close/>
                <a:moveTo>
                  <a:pt x="4065938" y="169544"/>
                </a:moveTo>
                <a:cubicBezTo>
                  <a:pt x="4152710" y="169544"/>
                  <a:pt x="4188620" y="246220"/>
                  <a:pt x="4185953" y="322897"/>
                </a:cubicBezTo>
                <a:lnTo>
                  <a:pt x="3976022" y="322897"/>
                </a:lnTo>
                <a:cubicBezTo>
                  <a:pt x="3976593" y="371569"/>
                  <a:pt x="4001930" y="430243"/>
                  <a:pt x="4065938" y="430243"/>
                </a:cubicBezTo>
                <a:cubicBezTo>
                  <a:pt x="4114610" y="430243"/>
                  <a:pt x="4140995" y="401668"/>
                  <a:pt x="4151567" y="360425"/>
                </a:cubicBezTo>
                <a:lnTo>
                  <a:pt x="4184905" y="360425"/>
                </a:lnTo>
                <a:cubicBezTo>
                  <a:pt x="4170617" y="422242"/>
                  <a:pt x="4134708" y="458247"/>
                  <a:pt x="4065938" y="458247"/>
                </a:cubicBezTo>
                <a:cubicBezTo>
                  <a:pt x="3979165" y="458247"/>
                  <a:pt x="3942684" y="391667"/>
                  <a:pt x="3942684" y="313943"/>
                </a:cubicBezTo>
                <a:cubicBezTo>
                  <a:pt x="3942684" y="242029"/>
                  <a:pt x="3979165" y="169544"/>
                  <a:pt x="4065938" y="169544"/>
                </a:cubicBezTo>
                <a:close/>
                <a:moveTo>
                  <a:pt x="3286030" y="169544"/>
                </a:moveTo>
                <a:cubicBezTo>
                  <a:pt x="3344228" y="169544"/>
                  <a:pt x="3389091" y="200786"/>
                  <a:pt x="3396520" y="263175"/>
                </a:cubicBezTo>
                <a:lnTo>
                  <a:pt x="3363183" y="263175"/>
                </a:lnTo>
                <a:cubicBezTo>
                  <a:pt x="3354229" y="222503"/>
                  <a:pt x="3329369" y="197548"/>
                  <a:pt x="3286030" y="197548"/>
                </a:cubicBezTo>
                <a:cubicBezTo>
                  <a:pt x="3222118" y="197548"/>
                  <a:pt x="3190304" y="255745"/>
                  <a:pt x="3190304" y="313943"/>
                </a:cubicBezTo>
                <a:cubicBezTo>
                  <a:pt x="3190304" y="372141"/>
                  <a:pt x="3222022" y="430243"/>
                  <a:pt x="3286030" y="430243"/>
                </a:cubicBezTo>
                <a:cubicBezTo>
                  <a:pt x="3327274" y="430243"/>
                  <a:pt x="3361087" y="398049"/>
                  <a:pt x="3365374" y="352519"/>
                </a:cubicBezTo>
                <a:lnTo>
                  <a:pt x="3398711" y="352519"/>
                </a:lnTo>
                <a:cubicBezTo>
                  <a:pt x="3389662" y="418051"/>
                  <a:pt x="3346895" y="458247"/>
                  <a:pt x="3286030" y="458247"/>
                </a:cubicBezTo>
                <a:cubicBezTo>
                  <a:pt x="3202496" y="458247"/>
                  <a:pt x="3157062" y="392143"/>
                  <a:pt x="3157062" y="313943"/>
                </a:cubicBezTo>
                <a:cubicBezTo>
                  <a:pt x="3157062" y="235743"/>
                  <a:pt x="3202591" y="169544"/>
                  <a:pt x="3286030" y="169544"/>
                </a:cubicBezTo>
                <a:close/>
                <a:moveTo>
                  <a:pt x="1560386" y="168687"/>
                </a:moveTo>
                <a:cubicBezTo>
                  <a:pt x="1616393" y="168687"/>
                  <a:pt x="1667161" y="191928"/>
                  <a:pt x="1674591" y="252793"/>
                </a:cubicBezTo>
                <a:lnTo>
                  <a:pt x="1611726" y="252793"/>
                </a:lnTo>
                <a:cubicBezTo>
                  <a:pt x="1606391" y="224218"/>
                  <a:pt x="1582674" y="216312"/>
                  <a:pt x="1556195" y="216312"/>
                </a:cubicBezTo>
                <a:cubicBezTo>
                  <a:pt x="1538764" y="216312"/>
                  <a:pt x="1506474" y="220503"/>
                  <a:pt x="1506474" y="244316"/>
                </a:cubicBezTo>
                <a:cubicBezTo>
                  <a:pt x="1506474" y="273938"/>
                  <a:pt x="1550861" y="278225"/>
                  <a:pt x="1595343" y="288226"/>
                </a:cubicBezTo>
                <a:cubicBezTo>
                  <a:pt x="1639253" y="298322"/>
                  <a:pt x="1683639" y="314134"/>
                  <a:pt x="1683639" y="368045"/>
                </a:cubicBezTo>
                <a:cubicBezTo>
                  <a:pt x="1683639" y="433006"/>
                  <a:pt x="1618107" y="456818"/>
                  <a:pt x="1561529" y="456818"/>
                </a:cubicBezTo>
                <a:cubicBezTo>
                  <a:pt x="1492854" y="456818"/>
                  <a:pt x="1441514" y="426148"/>
                  <a:pt x="1440466" y="361664"/>
                </a:cubicBezTo>
                <a:lnTo>
                  <a:pt x="1500692" y="361664"/>
                </a:lnTo>
                <a:lnTo>
                  <a:pt x="1507121" y="383717"/>
                </a:lnTo>
                <a:cubicBezTo>
                  <a:pt x="1517404" y="402014"/>
                  <a:pt x="1538335" y="409193"/>
                  <a:pt x="1562481" y="409193"/>
                </a:cubicBezTo>
                <a:cubicBezTo>
                  <a:pt x="1585246" y="409193"/>
                  <a:pt x="1624870" y="404431"/>
                  <a:pt x="1623251" y="373284"/>
                </a:cubicBezTo>
                <a:cubicBezTo>
                  <a:pt x="1621632" y="341566"/>
                  <a:pt x="1577816" y="337851"/>
                  <a:pt x="1533906" y="327755"/>
                </a:cubicBezTo>
                <a:cubicBezTo>
                  <a:pt x="1489520" y="318230"/>
                  <a:pt x="1446181" y="302323"/>
                  <a:pt x="1446181" y="246887"/>
                </a:cubicBezTo>
                <a:cubicBezTo>
                  <a:pt x="1446181" y="187166"/>
                  <a:pt x="1510665" y="168687"/>
                  <a:pt x="1560386" y="168687"/>
                </a:cubicBezTo>
                <a:close/>
                <a:moveTo>
                  <a:pt x="2441163" y="168592"/>
                </a:moveTo>
                <a:cubicBezTo>
                  <a:pt x="2454879" y="168592"/>
                  <a:pt x="2458594" y="169640"/>
                  <a:pt x="2463833" y="170211"/>
                </a:cubicBezTo>
                <a:lnTo>
                  <a:pt x="2463833" y="228409"/>
                </a:lnTo>
                <a:cubicBezTo>
                  <a:pt x="2455451" y="227361"/>
                  <a:pt x="2446402" y="225742"/>
                  <a:pt x="2437924" y="225742"/>
                </a:cubicBezTo>
                <a:cubicBezTo>
                  <a:pt x="2396681" y="225742"/>
                  <a:pt x="2363915" y="259080"/>
                  <a:pt x="2363915" y="319278"/>
                </a:cubicBezTo>
                <a:lnTo>
                  <a:pt x="2363915" y="449389"/>
                </a:lnTo>
                <a:lnTo>
                  <a:pt x="2303622" y="449389"/>
                </a:lnTo>
                <a:lnTo>
                  <a:pt x="2303622" y="176021"/>
                </a:lnTo>
                <a:lnTo>
                  <a:pt x="2303717" y="176021"/>
                </a:lnTo>
                <a:lnTo>
                  <a:pt x="2360296" y="176021"/>
                </a:lnTo>
                <a:lnTo>
                  <a:pt x="2360296" y="228885"/>
                </a:lnTo>
                <a:lnTo>
                  <a:pt x="2361343" y="228885"/>
                </a:lnTo>
                <a:cubicBezTo>
                  <a:pt x="2368201" y="199834"/>
                  <a:pt x="2404206" y="168592"/>
                  <a:pt x="2441163" y="168592"/>
                </a:cubicBezTo>
                <a:close/>
                <a:moveTo>
                  <a:pt x="903828" y="168592"/>
                </a:moveTo>
                <a:cubicBezTo>
                  <a:pt x="990029" y="168592"/>
                  <a:pt x="1042893" y="246316"/>
                  <a:pt x="1032796" y="328231"/>
                </a:cubicBezTo>
                <a:lnTo>
                  <a:pt x="831914" y="328231"/>
                </a:lnTo>
                <a:lnTo>
                  <a:pt x="831724" y="328231"/>
                </a:lnTo>
                <a:cubicBezTo>
                  <a:pt x="831724" y="370998"/>
                  <a:pt x="854965" y="409098"/>
                  <a:pt x="905257" y="409098"/>
                </a:cubicBezTo>
                <a:cubicBezTo>
                  <a:pt x="940118" y="409098"/>
                  <a:pt x="961264" y="393763"/>
                  <a:pt x="971932" y="363664"/>
                </a:cubicBezTo>
                <a:lnTo>
                  <a:pt x="1029082" y="363664"/>
                </a:lnTo>
                <a:cubicBezTo>
                  <a:pt x="1015842" y="423386"/>
                  <a:pt x="965074" y="456723"/>
                  <a:pt x="905352" y="456723"/>
                </a:cubicBezTo>
                <a:cubicBezTo>
                  <a:pt x="819722" y="456723"/>
                  <a:pt x="771621" y="397002"/>
                  <a:pt x="771621" y="312991"/>
                </a:cubicBezTo>
                <a:cubicBezTo>
                  <a:pt x="771621" y="235267"/>
                  <a:pt x="822389" y="168592"/>
                  <a:pt x="903828" y="168592"/>
                </a:cubicBezTo>
                <a:close/>
                <a:moveTo>
                  <a:pt x="762953" y="168592"/>
                </a:moveTo>
                <a:cubicBezTo>
                  <a:pt x="776669" y="168592"/>
                  <a:pt x="780384" y="169640"/>
                  <a:pt x="785718" y="170211"/>
                </a:cubicBezTo>
                <a:lnTo>
                  <a:pt x="785718" y="228409"/>
                </a:lnTo>
                <a:cubicBezTo>
                  <a:pt x="777240" y="227361"/>
                  <a:pt x="768287" y="225742"/>
                  <a:pt x="759809" y="225742"/>
                </a:cubicBezTo>
                <a:cubicBezTo>
                  <a:pt x="718566" y="225742"/>
                  <a:pt x="685800" y="259080"/>
                  <a:pt x="685800" y="319278"/>
                </a:cubicBezTo>
                <a:lnTo>
                  <a:pt x="685800" y="449389"/>
                </a:lnTo>
                <a:lnTo>
                  <a:pt x="625507" y="449389"/>
                </a:lnTo>
                <a:lnTo>
                  <a:pt x="625507" y="176021"/>
                </a:lnTo>
                <a:lnTo>
                  <a:pt x="682086" y="176021"/>
                </a:lnTo>
                <a:lnTo>
                  <a:pt x="682086" y="228885"/>
                </a:lnTo>
                <a:lnTo>
                  <a:pt x="683133" y="228885"/>
                </a:lnTo>
                <a:cubicBezTo>
                  <a:pt x="689991" y="199834"/>
                  <a:pt x="725996" y="168592"/>
                  <a:pt x="762953" y="168592"/>
                </a:cubicBezTo>
                <a:close/>
                <a:moveTo>
                  <a:pt x="5249704" y="136303"/>
                </a:moveTo>
                <a:cubicBezTo>
                  <a:pt x="5232845" y="136303"/>
                  <a:pt x="5217891" y="140018"/>
                  <a:pt x="5204841" y="147257"/>
                </a:cubicBezTo>
                <a:cubicBezTo>
                  <a:pt x="5191792" y="154591"/>
                  <a:pt x="5180648" y="164783"/>
                  <a:pt x="5171409" y="178022"/>
                </a:cubicBezTo>
                <a:lnTo>
                  <a:pt x="5170456" y="178022"/>
                </a:lnTo>
                <a:lnTo>
                  <a:pt x="5170456" y="143351"/>
                </a:lnTo>
                <a:lnTo>
                  <a:pt x="5103971" y="143351"/>
                </a:lnTo>
                <a:lnTo>
                  <a:pt x="5103971" y="399574"/>
                </a:lnTo>
                <a:lnTo>
                  <a:pt x="5174361" y="399574"/>
                </a:lnTo>
                <a:lnTo>
                  <a:pt x="5174361" y="250793"/>
                </a:lnTo>
                <a:cubicBezTo>
                  <a:pt x="5174361" y="238220"/>
                  <a:pt x="5176171" y="228124"/>
                  <a:pt x="5179791" y="220313"/>
                </a:cubicBezTo>
                <a:cubicBezTo>
                  <a:pt x="5183410" y="212598"/>
                  <a:pt x="5187792" y="206597"/>
                  <a:pt x="5192935" y="202502"/>
                </a:cubicBezTo>
                <a:cubicBezTo>
                  <a:pt x="5197983" y="198311"/>
                  <a:pt x="5203318" y="195548"/>
                  <a:pt x="5208746" y="194024"/>
                </a:cubicBezTo>
                <a:cubicBezTo>
                  <a:pt x="5214176" y="192596"/>
                  <a:pt x="5218557" y="191834"/>
                  <a:pt x="5221891" y="191834"/>
                </a:cubicBezTo>
                <a:cubicBezTo>
                  <a:pt x="5233130" y="191834"/>
                  <a:pt x="5241608" y="193739"/>
                  <a:pt x="5247418" y="197549"/>
                </a:cubicBezTo>
                <a:cubicBezTo>
                  <a:pt x="5253133" y="201359"/>
                  <a:pt x="5257324" y="206407"/>
                  <a:pt x="5259801" y="212693"/>
                </a:cubicBezTo>
                <a:cubicBezTo>
                  <a:pt x="5262277" y="218980"/>
                  <a:pt x="5263611" y="225838"/>
                  <a:pt x="5263992" y="233267"/>
                </a:cubicBezTo>
                <a:cubicBezTo>
                  <a:pt x="5264277" y="240697"/>
                  <a:pt x="5264468" y="248222"/>
                  <a:pt x="5264468" y="255842"/>
                </a:cubicBezTo>
                <a:lnTo>
                  <a:pt x="5264468" y="399669"/>
                </a:lnTo>
                <a:lnTo>
                  <a:pt x="5334858" y="399669"/>
                </a:lnTo>
                <a:lnTo>
                  <a:pt x="5334858" y="256889"/>
                </a:lnTo>
                <a:cubicBezTo>
                  <a:pt x="5334858" y="248984"/>
                  <a:pt x="5335429" y="241173"/>
                  <a:pt x="5336572" y="233363"/>
                </a:cubicBezTo>
                <a:cubicBezTo>
                  <a:pt x="5337715" y="225552"/>
                  <a:pt x="5340001" y="218599"/>
                  <a:pt x="5343525" y="212503"/>
                </a:cubicBezTo>
                <a:cubicBezTo>
                  <a:pt x="5346954" y="206407"/>
                  <a:pt x="5351812" y="201454"/>
                  <a:pt x="5357908" y="197644"/>
                </a:cubicBezTo>
                <a:cubicBezTo>
                  <a:pt x="5364099" y="193834"/>
                  <a:pt x="5372100" y="191929"/>
                  <a:pt x="5382006" y="191929"/>
                </a:cubicBezTo>
                <a:cubicBezTo>
                  <a:pt x="5391913" y="191929"/>
                  <a:pt x="5399723" y="193548"/>
                  <a:pt x="5405533" y="196882"/>
                </a:cubicBezTo>
                <a:cubicBezTo>
                  <a:pt x="5411343" y="200216"/>
                  <a:pt x="5415725" y="204692"/>
                  <a:pt x="5418678" y="210312"/>
                </a:cubicBezTo>
                <a:cubicBezTo>
                  <a:pt x="5421631" y="215932"/>
                  <a:pt x="5423440" y="222504"/>
                  <a:pt x="5424107" y="230124"/>
                </a:cubicBezTo>
                <a:cubicBezTo>
                  <a:pt x="5424774" y="237744"/>
                  <a:pt x="5425059" y="245840"/>
                  <a:pt x="5425059" y="254413"/>
                </a:cubicBezTo>
                <a:lnTo>
                  <a:pt x="5425059" y="399764"/>
                </a:lnTo>
                <a:lnTo>
                  <a:pt x="5495449" y="399764"/>
                </a:lnTo>
                <a:lnTo>
                  <a:pt x="5495449" y="228219"/>
                </a:lnTo>
                <a:lnTo>
                  <a:pt x="5495639" y="228124"/>
                </a:lnTo>
                <a:cubicBezTo>
                  <a:pt x="5495639" y="211646"/>
                  <a:pt x="5493354" y="197453"/>
                  <a:pt x="5488686" y="185738"/>
                </a:cubicBezTo>
                <a:cubicBezTo>
                  <a:pt x="5484019" y="174022"/>
                  <a:pt x="5477638" y="164497"/>
                  <a:pt x="5469351" y="157258"/>
                </a:cubicBezTo>
                <a:cubicBezTo>
                  <a:pt x="5461159" y="149924"/>
                  <a:pt x="5451253" y="144685"/>
                  <a:pt x="5439633" y="141351"/>
                </a:cubicBezTo>
                <a:cubicBezTo>
                  <a:pt x="5428012" y="138017"/>
                  <a:pt x="5415439" y="136398"/>
                  <a:pt x="5401914" y="136398"/>
                </a:cubicBezTo>
                <a:cubicBezTo>
                  <a:pt x="5384007" y="136398"/>
                  <a:pt x="5368576" y="140684"/>
                  <a:pt x="5355527" y="149257"/>
                </a:cubicBezTo>
                <a:cubicBezTo>
                  <a:pt x="5342478" y="157829"/>
                  <a:pt x="5332191" y="167735"/>
                  <a:pt x="5324571" y="178975"/>
                </a:cubicBezTo>
                <a:cubicBezTo>
                  <a:pt x="5317618" y="163068"/>
                  <a:pt x="5307521" y="152019"/>
                  <a:pt x="5294091" y="145733"/>
                </a:cubicBezTo>
                <a:cubicBezTo>
                  <a:pt x="5280661" y="139446"/>
                  <a:pt x="5266563" y="136303"/>
                  <a:pt x="5249704" y="136303"/>
                </a:cubicBezTo>
                <a:close/>
                <a:moveTo>
                  <a:pt x="2995232" y="108775"/>
                </a:moveTo>
                <a:lnTo>
                  <a:pt x="2919603" y="302323"/>
                </a:lnTo>
                <a:lnTo>
                  <a:pt x="3068193" y="302323"/>
                </a:lnTo>
                <a:close/>
                <a:moveTo>
                  <a:pt x="3881914" y="72866"/>
                </a:moveTo>
                <a:lnTo>
                  <a:pt x="3915252" y="72866"/>
                </a:lnTo>
                <a:lnTo>
                  <a:pt x="3915252" y="450342"/>
                </a:lnTo>
                <a:lnTo>
                  <a:pt x="3884581" y="450342"/>
                </a:lnTo>
                <a:lnTo>
                  <a:pt x="3884581" y="398526"/>
                </a:lnTo>
                <a:lnTo>
                  <a:pt x="3883534" y="398526"/>
                </a:lnTo>
                <a:cubicBezTo>
                  <a:pt x="3869246" y="433959"/>
                  <a:pt x="3825907" y="458248"/>
                  <a:pt x="3786188" y="458248"/>
                </a:cubicBezTo>
                <a:cubicBezTo>
                  <a:pt x="3703225" y="458248"/>
                  <a:pt x="3663506" y="391096"/>
                  <a:pt x="3663506" y="313944"/>
                </a:cubicBezTo>
                <a:cubicBezTo>
                  <a:pt x="3663506" y="236791"/>
                  <a:pt x="3703130" y="169640"/>
                  <a:pt x="3786188" y="169640"/>
                </a:cubicBezTo>
                <a:cubicBezTo>
                  <a:pt x="3826860" y="169640"/>
                  <a:pt x="3866579" y="190214"/>
                  <a:pt x="3880867" y="229362"/>
                </a:cubicBezTo>
                <a:lnTo>
                  <a:pt x="3881914" y="229362"/>
                </a:lnTo>
                <a:close/>
                <a:moveTo>
                  <a:pt x="2976849" y="72866"/>
                </a:moveTo>
                <a:lnTo>
                  <a:pt x="3016949" y="72866"/>
                </a:lnTo>
                <a:lnTo>
                  <a:pt x="3164967" y="450342"/>
                </a:lnTo>
                <a:lnTo>
                  <a:pt x="3126391" y="450342"/>
                </a:lnTo>
                <a:lnTo>
                  <a:pt x="3080385" y="332994"/>
                </a:lnTo>
                <a:lnTo>
                  <a:pt x="2908554" y="332994"/>
                </a:lnTo>
                <a:lnTo>
                  <a:pt x="2863120" y="450342"/>
                </a:lnTo>
                <a:lnTo>
                  <a:pt x="2824544" y="450342"/>
                </a:lnTo>
                <a:close/>
                <a:moveTo>
                  <a:pt x="1713548" y="71913"/>
                </a:moveTo>
                <a:lnTo>
                  <a:pt x="1713643" y="71913"/>
                </a:lnTo>
                <a:lnTo>
                  <a:pt x="1773937" y="71913"/>
                </a:lnTo>
                <a:lnTo>
                  <a:pt x="1773937" y="211549"/>
                </a:lnTo>
                <a:lnTo>
                  <a:pt x="1774984" y="211549"/>
                </a:lnTo>
                <a:cubicBezTo>
                  <a:pt x="1791367" y="185070"/>
                  <a:pt x="1825752" y="168687"/>
                  <a:pt x="1856423" y="168687"/>
                </a:cubicBezTo>
                <a:cubicBezTo>
                  <a:pt x="1942624" y="168687"/>
                  <a:pt x="1984344" y="234219"/>
                  <a:pt x="1984344" y="314134"/>
                </a:cubicBezTo>
                <a:cubicBezTo>
                  <a:pt x="1984344" y="387667"/>
                  <a:pt x="1947387" y="456818"/>
                  <a:pt x="1866424" y="456818"/>
                </a:cubicBezTo>
                <a:cubicBezTo>
                  <a:pt x="1829372" y="456818"/>
                  <a:pt x="1789748" y="447865"/>
                  <a:pt x="1771746" y="411860"/>
                </a:cubicBezTo>
                <a:lnTo>
                  <a:pt x="1770698" y="411860"/>
                </a:lnTo>
                <a:lnTo>
                  <a:pt x="1770698" y="449389"/>
                </a:lnTo>
                <a:lnTo>
                  <a:pt x="1713548" y="449389"/>
                </a:lnTo>
                <a:close/>
                <a:moveTo>
                  <a:pt x="339376" y="71913"/>
                </a:moveTo>
                <a:lnTo>
                  <a:pt x="339471" y="71913"/>
                </a:lnTo>
                <a:lnTo>
                  <a:pt x="399765" y="71913"/>
                </a:lnTo>
                <a:lnTo>
                  <a:pt x="399765" y="212026"/>
                </a:lnTo>
                <a:lnTo>
                  <a:pt x="400812" y="212026"/>
                </a:lnTo>
                <a:cubicBezTo>
                  <a:pt x="415576" y="187165"/>
                  <a:pt x="446818" y="168687"/>
                  <a:pt x="482727" y="168687"/>
                </a:cubicBezTo>
                <a:cubicBezTo>
                  <a:pt x="541973" y="168687"/>
                  <a:pt x="579501" y="200405"/>
                  <a:pt x="579501" y="261746"/>
                </a:cubicBezTo>
                <a:lnTo>
                  <a:pt x="579501" y="449484"/>
                </a:lnTo>
                <a:lnTo>
                  <a:pt x="519208" y="449484"/>
                </a:lnTo>
                <a:lnTo>
                  <a:pt x="519208" y="277653"/>
                </a:lnTo>
                <a:cubicBezTo>
                  <a:pt x="518160" y="234791"/>
                  <a:pt x="501206" y="216312"/>
                  <a:pt x="465773" y="216312"/>
                </a:cubicBezTo>
                <a:cubicBezTo>
                  <a:pt x="425577" y="216312"/>
                  <a:pt x="399669" y="248030"/>
                  <a:pt x="399669" y="288226"/>
                </a:cubicBezTo>
                <a:lnTo>
                  <a:pt x="399669" y="449484"/>
                </a:lnTo>
                <a:lnTo>
                  <a:pt x="339376" y="449484"/>
                </a:lnTo>
                <a:close/>
                <a:moveTo>
                  <a:pt x="152400" y="62864"/>
                </a:moveTo>
                <a:cubicBezTo>
                  <a:pt x="231172" y="62864"/>
                  <a:pt x="297275" y="104583"/>
                  <a:pt x="297275" y="183355"/>
                </a:cubicBezTo>
                <a:lnTo>
                  <a:pt x="231172" y="183355"/>
                </a:lnTo>
                <a:cubicBezTo>
                  <a:pt x="228029" y="134778"/>
                  <a:pt x="195263" y="116776"/>
                  <a:pt x="149733" y="116776"/>
                </a:cubicBezTo>
                <a:cubicBezTo>
                  <a:pt x="119063" y="116776"/>
                  <a:pt x="80486" y="127920"/>
                  <a:pt x="80486" y="165925"/>
                </a:cubicBezTo>
                <a:cubicBezTo>
                  <a:pt x="80486" y="192309"/>
                  <a:pt x="98489" y="207168"/>
                  <a:pt x="125444" y="214597"/>
                </a:cubicBezTo>
                <a:cubicBezTo>
                  <a:pt x="131255" y="216217"/>
                  <a:pt x="214789" y="237838"/>
                  <a:pt x="234410" y="243744"/>
                </a:cubicBezTo>
                <a:cubicBezTo>
                  <a:pt x="284131" y="258508"/>
                  <a:pt x="307943" y="300799"/>
                  <a:pt x="307943" y="339946"/>
                </a:cubicBezTo>
                <a:cubicBezTo>
                  <a:pt x="307943" y="424528"/>
                  <a:pt x="232886" y="458342"/>
                  <a:pt x="157734" y="458342"/>
                </a:cubicBezTo>
                <a:cubicBezTo>
                  <a:pt x="71342" y="458342"/>
                  <a:pt x="1619" y="417099"/>
                  <a:pt x="0" y="323563"/>
                </a:cubicBezTo>
                <a:lnTo>
                  <a:pt x="66104" y="323563"/>
                </a:lnTo>
                <a:cubicBezTo>
                  <a:pt x="66104" y="381761"/>
                  <a:pt x="108966" y="404526"/>
                  <a:pt x="161830" y="404526"/>
                </a:cubicBezTo>
                <a:cubicBezTo>
                  <a:pt x="220028" y="404526"/>
                  <a:pt x="241649" y="375951"/>
                  <a:pt x="241649" y="347376"/>
                </a:cubicBezTo>
                <a:cubicBezTo>
                  <a:pt x="241649" y="318801"/>
                  <a:pt x="225743" y="306704"/>
                  <a:pt x="210503" y="300894"/>
                </a:cubicBezTo>
                <a:cubicBezTo>
                  <a:pt x="184118" y="290797"/>
                  <a:pt x="149733" y="283939"/>
                  <a:pt x="97917" y="269652"/>
                </a:cubicBezTo>
                <a:cubicBezTo>
                  <a:pt x="33433" y="252221"/>
                  <a:pt x="14383" y="213073"/>
                  <a:pt x="14383" y="173926"/>
                </a:cubicBezTo>
                <a:cubicBezTo>
                  <a:pt x="14383" y="98297"/>
                  <a:pt x="84201" y="62864"/>
                  <a:pt x="152400" y="62864"/>
                </a:cubicBezTo>
                <a:close/>
                <a:moveTo>
                  <a:pt x="5299520" y="0"/>
                </a:moveTo>
                <a:cubicBezTo>
                  <a:pt x="5447634" y="0"/>
                  <a:pt x="5567649" y="120015"/>
                  <a:pt x="5567839" y="268034"/>
                </a:cubicBezTo>
                <a:lnTo>
                  <a:pt x="5567649" y="268129"/>
                </a:lnTo>
                <a:cubicBezTo>
                  <a:pt x="5567649" y="416243"/>
                  <a:pt x="5447634" y="536258"/>
                  <a:pt x="5299520" y="536258"/>
                </a:cubicBezTo>
                <a:cubicBezTo>
                  <a:pt x="5151406" y="536258"/>
                  <a:pt x="5031391" y="416243"/>
                  <a:pt x="5031391" y="268129"/>
                </a:cubicBezTo>
                <a:cubicBezTo>
                  <a:pt x="5031391" y="120015"/>
                  <a:pt x="5151406" y="0"/>
                  <a:pt x="5299520" y="0"/>
                </a:cubicBezTo>
                <a:close/>
              </a:path>
            </a:pathLst>
          </a:custGeom>
          <a:solidFill>
            <a:schemeClr val="tx1"/>
          </a:solidFill>
          <a:ln w="9525" cap="flat">
            <a:noFill/>
            <a:prstDash val="solid"/>
            <a:miter/>
          </a:ln>
        </p:spPr>
        <p:txBody>
          <a:bodyPr rtlCol="0" anchor="ctr"/>
          <a:lstStyle/>
          <a:p>
            <a:endParaRPr lang="en-GB"/>
          </a:p>
        </p:txBody>
      </p:sp>
      <p:pic>
        <p:nvPicPr>
          <p:cNvPr id="24" name="Graphic 23" descr="Earth globe: Americas with solid fill">
            <a:extLst>
              <a:ext uri="{FF2B5EF4-FFF2-40B4-BE49-F238E27FC236}">
                <a16:creationId xmlns:a16="http://schemas.microsoft.com/office/drawing/2014/main" id="{A628F85F-2675-126A-A90B-BB0EE5AA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5839" y="6746012"/>
            <a:ext cx="178934" cy="178934"/>
          </a:xfrm>
          <a:prstGeom prst="rect">
            <a:avLst/>
          </a:prstGeom>
        </p:spPr>
      </p:pic>
      <p:pic>
        <p:nvPicPr>
          <p:cNvPr id="26" name="Graphic 25" descr="Map with pin with solid fill">
            <a:extLst>
              <a:ext uri="{FF2B5EF4-FFF2-40B4-BE49-F238E27FC236}">
                <a16:creationId xmlns:a16="http://schemas.microsoft.com/office/drawing/2014/main" id="{F44814F8-4AC1-6050-9781-3E23C4AE5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33076" y="6732342"/>
            <a:ext cx="214046" cy="214046"/>
          </a:xfrm>
          <a:prstGeom prst="rect">
            <a:avLst/>
          </a:prstGeom>
        </p:spPr>
      </p:pic>
      <p:sp>
        <p:nvSpPr>
          <p:cNvPr id="8" name="Title 1">
            <a:extLst>
              <a:ext uri="{FF2B5EF4-FFF2-40B4-BE49-F238E27FC236}">
                <a16:creationId xmlns:a16="http://schemas.microsoft.com/office/drawing/2014/main" id="{5D8B77DD-13F4-785F-F6BB-45A605F29D59}"/>
              </a:ext>
            </a:extLst>
          </p:cNvPr>
          <p:cNvSpPr>
            <a:spLocks noGrp="1"/>
          </p:cNvSpPr>
          <p:nvPr>
            <p:ph type="ctrTitle" hasCustomPrompt="1"/>
          </p:nvPr>
        </p:nvSpPr>
        <p:spPr>
          <a:xfrm>
            <a:off x="798763" y="2503354"/>
            <a:ext cx="4227442" cy="1666008"/>
          </a:xfrm>
        </p:spPr>
        <p:txBody>
          <a:bodyPr anchor="b">
            <a:noAutofit/>
          </a:bodyPr>
          <a:lstStyle>
            <a:lvl1pPr algn="l">
              <a:lnSpc>
                <a:spcPct val="90000"/>
              </a:lnSpc>
              <a:defRPr sz="3200" b="1" cap="all" baseline="0">
                <a:solidFill>
                  <a:schemeClr val="tx1"/>
                </a:solidFill>
              </a:defRPr>
            </a:lvl1pPr>
          </a:lstStyle>
          <a:p>
            <a:r>
              <a:rPr lang="en-US" dirty="0"/>
              <a:t>Add title (32pt)</a:t>
            </a:r>
          </a:p>
        </p:txBody>
      </p:sp>
      <p:sp>
        <p:nvSpPr>
          <p:cNvPr id="9" name="Subtitle 2">
            <a:extLst>
              <a:ext uri="{FF2B5EF4-FFF2-40B4-BE49-F238E27FC236}">
                <a16:creationId xmlns:a16="http://schemas.microsoft.com/office/drawing/2014/main" id="{D53922EA-D2CF-DDE1-338C-33C8EBFC8139}"/>
              </a:ext>
            </a:extLst>
          </p:cNvPr>
          <p:cNvSpPr>
            <a:spLocks noGrp="1"/>
          </p:cNvSpPr>
          <p:nvPr>
            <p:ph type="subTitle" idx="1" hasCustomPrompt="1"/>
          </p:nvPr>
        </p:nvSpPr>
        <p:spPr>
          <a:xfrm>
            <a:off x="798763" y="4223315"/>
            <a:ext cx="4227442" cy="376393"/>
          </a:xfrm>
        </p:spPr>
        <p:txBody>
          <a:bodyPr/>
          <a:lstStyle>
            <a:lvl1pPr marL="0" indent="0" algn="l">
              <a:buNone/>
              <a:defRPr sz="2400" b="0" cap="all" baseline="0">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dirty="0"/>
              <a:t>Recruitment pack</a:t>
            </a:r>
          </a:p>
        </p:txBody>
      </p:sp>
      <p:sp>
        <p:nvSpPr>
          <p:cNvPr id="11" name="Text Placeholder 16">
            <a:extLst>
              <a:ext uri="{FF2B5EF4-FFF2-40B4-BE49-F238E27FC236}">
                <a16:creationId xmlns:a16="http://schemas.microsoft.com/office/drawing/2014/main" id="{5B55B1B2-EDBC-72EA-3139-515275E0F09D}"/>
              </a:ext>
            </a:extLst>
          </p:cNvPr>
          <p:cNvSpPr>
            <a:spLocks noGrp="1"/>
          </p:cNvSpPr>
          <p:nvPr>
            <p:ph type="body" sz="quarter" idx="10" hasCustomPrompt="1"/>
          </p:nvPr>
        </p:nvSpPr>
        <p:spPr>
          <a:xfrm>
            <a:off x="798763" y="5628629"/>
            <a:ext cx="2609600" cy="215178"/>
          </a:xfrm>
        </p:spPr>
        <p:txBody>
          <a:bodyPr/>
          <a:lstStyle>
            <a:lvl1pPr>
              <a:defRPr i="1"/>
            </a:lvl1pPr>
          </a:lstStyle>
          <a:p>
            <a:pPr lvl="0"/>
            <a:r>
              <a:rPr lang="en-US" dirty="0"/>
              <a:t>DD Month YYYY</a:t>
            </a:r>
          </a:p>
        </p:txBody>
      </p:sp>
    </p:spTree>
    <p:extLst>
      <p:ext uri="{BB962C8B-B14F-4D97-AF65-F5344CB8AC3E}">
        <p14:creationId xmlns:p14="http://schemas.microsoft.com/office/powerpoint/2010/main" val="2407686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9163C-1BBB-B3F3-29EB-E97BFFFD59BE}"/>
              </a:ext>
            </a:extLst>
          </p:cNvPr>
          <p:cNvSpPr/>
          <p:nvPr userDrawn="1"/>
        </p:nvSpPr>
        <p:spPr>
          <a:xfrm>
            <a:off x="252412" y="252412"/>
            <a:ext cx="10186987" cy="7054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dirty="0"/>
          </a:p>
        </p:txBody>
      </p:sp>
      <p:sp>
        <p:nvSpPr>
          <p:cNvPr id="10" name="TextBox 9">
            <a:extLst>
              <a:ext uri="{FF2B5EF4-FFF2-40B4-BE49-F238E27FC236}">
                <a16:creationId xmlns:a16="http://schemas.microsoft.com/office/drawing/2014/main" id="{4EB9E8D9-2580-BDA3-6C19-B212A8601FB9}"/>
              </a:ext>
            </a:extLst>
          </p:cNvPr>
          <p:cNvSpPr txBox="1"/>
          <p:nvPr userDrawn="1"/>
        </p:nvSpPr>
        <p:spPr>
          <a:xfrm>
            <a:off x="5988628" y="6762196"/>
            <a:ext cx="39277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b="0" kern="1200" cap="none" baseline="0" dirty="0">
                <a:solidFill>
                  <a:schemeClr val="bg1"/>
                </a:solidFill>
                <a:latin typeface="+mj-lt"/>
                <a:ea typeface="+mn-ea"/>
                <a:cs typeface="+mn-cs"/>
              </a:rPr>
              <a:t>shrewsburyacademy.co.uk            SY1 4LL          ShrewsburyAcademy</a:t>
            </a:r>
            <a:endParaRPr lang="en-GB" sz="900" b="0" cap="none" baseline="0" dirty="0">
              <a:solidFill>
                <a:schemeClr val="bg1"/>
              </a:solidFill>
              <a:latin typeface="+mj-lt"/>
            </a:endParaRPr>
          </a:p>
        </p:txBody>
      </p:sp>
      <p:sp>
        <p:nvSpPr>
          <p:cNvPr id="19" name="Freeform: Shape 18">
            <a:extLst>
              <a:ext uri="{FF2B5EF4-FFF2-40B4-BE49-F238E27FC236}">
                <a16:creationId xmlns:a16="http://schemas.microsoft.com/office/drawing/2014/main" id="{EF57BD73-8A59-061F-5FB0-06608D0789DC}"/>
              </a:ext>
            </a:extLst>
          </p:cNvPr>
          <p:cNvSpPr/>
          <p:nvPr userDrawn="1"/>
        </p:nvSpPr>
        <p:spPr>
          <a:xfrm>
            <a:off x="8651741" y="6760397"/>
            <a:ext cx="145904" cy="145914"/>
          </a:xfrm>
          <a:custGeom>
            <a:avLst/>
            <a:gdLst>
              <a:gd name="connsiteX0" fmla="*/ 1047551 w 1323214"/>
              <a:gd name="connsiteY0" fmla="*/ 0 h 1323300"/>
              <a:gd name="connsiteX1" fmla="*/ 275635 w 1323214"/>
              <a:gd name="connsiteY1" fmla="*/ 0 h 1323300"/>
              <a:gd name="connsiteX2" fmla="*/ 0 w 1323214"/>
              <a:gd name="connsiteY2" fmla="*/ 275750 h 1323300"/>
              <a:gd name="connsiteX3" fmla="*/ 0 w 1323214"/>
              <a:gd name="connsiteY3" fmla="*/ 1047551 h 1323300"/>
              <a:gd name="connsiteX4" fmla="*/ 275635 w 1323214"/>
              <a:gd name="connsiteY4" fmla="*/ 1323300 h 1323300"/>
              <a:gd name="connsiteX5" fmla="*/ 529377 w 1323214"/>
              <a:gd name="connsiteY5" fmla="*/ 1323300 h 1323300"/>
              <a:gd name="connsiteX6" fmla="*/ 529377 w 1323214"/>
              <a:gd name="connsiteY6" fmla="*/ 791751 h 1323300"/>
              <a:gd name="connsiteX7" fmla="*/ 336227 w 1323214"/>
              <a:gd name="connsiteY7" fmla="*/ 791751 h 1323300"/>
              <a:gd name="connsiteX8" fmla="*/ 336227 w 1323214"/>
              <a:gd name="connsiteY8" fmla="*/ 571934 h 1323300"/>
              <a:gd name="connsiteX9" fmla="*/ 529377 w 1323214"/>
              <a:gd name="connsiteY9" fmla="*/ 571934 h 1323300"/>
              <a:gd name="connsiteX10" fmla="*/ 529377 w 1323214"/>
              <a:gd name="connsiteY10" fmla="*/ 404393 h 1323300"/>
              <a:gd name="connsiteX11" fmla="*/ 816616 w 1323214"/>
              <a:gd name="connsiteY11" fmla="*/ 108436 h 1323300"/>
              <a:gd name="connsiteX12" fmla="*/ 986959 w 1323214"/>
              <a:gd name="connsiteY12" fmla="*/ 123270 h 1323300"/>
              <a:gd name="connsiteX13" fmla="*/ 986959 w 1323214"/>
              <a:gd name="connsiteY13" fmla="*/ 310504 h 1323300"/>
              <a:gd name="connsiteX14" fmla="*/ 891013 w 1323214"/>
              <a:gd name="connsiteY14" fmla="*/ 310504 h 1323300"/>
              <a:gd name="connsiteX15" fmla="*/ 767057 w 1323214"/>
              <a:gd name="connsiteY15" fmla="*/ 429287 h 1323300"/>
              <a:gd name="connsiteX16" fmla="*/ 767057 w 1323214"/>
              <a:gd name="connsiteY16" fmla="*/ 571934 h 1323300"/>
              <a:gd name="connsiteX17" fmla="*/ 978070 w 1323214"/>
              <a:gd name="connsiteY17" fmla="*/ 571934 h 1323300"/>
              <a:gd name="connsiteX18" fmla="*/ 944345 w 1323214"/>
              <a:gd name="connsiteY18" fmla="*/ 791751 h 1323300"/>
              <a:gd name="connsiteX19" fmla="*/ 767057 w 1323214"/>
              <a:gd name="connsiteY19" fmla="*/ 791751 h 1323300"/>
              <a:gd name="connsiteX20" fmla="*/ 767057 w 1323214"/>
              <a:gd name="connsiteY20" fmla="*/ 1323300 h 1323300"/>
              <a:gd name="connsiteX21" fmla="*/ 1047580 w 1323214"/>
              <a:gd name="connsiteY21" fmla="*/ 1323300 h 1323300"/>
              <a:gd name="connsiteX22" fmla="*/ 1323215 w 1323214"/>
              <a:gd name="connsiteY22" fmla="*/ 1047551 h 1323300"/>
              <a:gd name="connsiteX23" fmla="*/ 1323215 w 1323214"/>
              <a:gd name="connsiteY23" fmla="*/ 275750 h 1323300"/>
              <a:gd name="connsiteX24" fmla="*/ 1047551 w 1323214"/>
              <a:gd name="connsiteY24" fmla="*/ 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3214" h="1323300">
                <a:moveTo>
                  <a:pt x="1047551" y="0"/>
                </a:moveTo>
                <a:lnTo>
                  <a:pt x="275635" y="0"/>
                </a:lnTo>
                <a:cubicBezTo>
                  <a:pt x="123356" y="0"/>
                  <a:pt x="0" y="123441"/>
                  <a:pt x="0" y="275750"/>
                </a:cubicBezTo>
                <a:lnTo>
                  <a:pt x="0" y="1047551"/>
                </a:lnTo>
                <a:cubicBezTo>
                  <a:pt x="0" y="1199830"/>
                  <a:pt x="123356" y="1323300"/>
                  <a:pt x="275635" y="1323300"/>
                </a:cubicBezTo>
                <a:lnTo>
                  <a:pt x="529377" y="1323300"/>
                </a:lnTo>
                <a:lnTo>
                  <a:pt x="529377" y="791751"/>
                </a:lnTo>
                <a:lnTo>
                  <a:pt x="336227" y="791751"/>
                </a:lnTo>
                <a:lnTo>
                  <a:pt x="336227" y="571934"/>
                </a:lnTo>
                <a:lnTo>
                  <a:pt x="529377" y="571934"/>
                </a:lnTo>
                <a:lnTo>
                  <a:pt x="529377" y="404393"/>
                </a:lnTo>
                <a:cubicBezTo>
                  <a:pt x="529377" y="213729"/>
                  <a:pt x="642958" y="108436"/>
                  <a:pt x="816616" y="108436"/>
                </a:cubicBezTo>
                <a:cubicBezTo>
                  <a:pt x="899930" y="108436"/>
                  <a:pt x="986959" y="123270"/>
                  <a:pt x="986959" y="123270"/>
                </a:cubicBezTo>
                <a:lnTo>
                  <a:pt x="986959" y="310504"/>
                </a:lnTo>
                <a:lnTo>
                  <a:pt x="891013" y="310504"/>
                </a:lnTo>
                <a:cubicBezTo>
                  <a:pt x="796496" y="310504"/>
                  <a:pt x="767057" y="369124"/>
                  <a:pt x="767057" y="429287"/>
                </a:cubicBezTo>
                <a:lnTo>
                  <a:pt x="767057" y="571934"/>
                </a:lnTo>
                <a:lnTo>
                  <a:pt x="978070" y="571934"/>
                </a:lnTo>
                <a:lnTo>
                  <a:pt x="944345" y="791751"/>
                </a:lnTo>
                <a:lnTo>
                  <a:pt x="767057" y="791751"/>
                </a:lnTo>
                <a:lnTo>
                  <a:pt x="767057" y="1323300"/>
                </a:lnTo>
                <a:lnTo>
                  <a:pt x="1047580" y="1323300"/>
                </a:lnTo>
                <a:cubicBezTo>
                  <a:pt x="1199859" y="1323300"/>
                  <a:pt x="1323215" y="1199859"/>
                  <a:pt x="1323215" y="1047551"/>
                </a:cubicBezTo>
                <a:lnTo>
                  <a:pt x="1323215" y="275750"/>
                </a:lnTo>
                <a:cubicBezTo>
                  <a:pt x="1323186" y="123470"/>
                  <a:pt x="1199859" y="0"/>
                  <a:pt x="1047551" y="0"/>
                </a:cubicBezTo>
              </a:path>
            </a:pathLst>
          </a:custGeom>
          <a:solidFill>
            <a:srgbClr val="010101"/>
          </a:solidFill>
          <a:ln w="285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F535F78-EFDE-400A-3DE3-9AF8CAC8BCA6}"/>
              </a:ext>
            </a:extLst>
          </p:cNvPr>
          <p:cNvSpPr/>
          <p:nvPr userDrawn="1"/>
        </p:nvSpPr>
        <p:spPr>
          <a:xfrm>
            <a:off x="798763" y="629032"/>
            <a:ext cx="2882852" cy="450909"/>
          </a:xfrm>
          <a:custGeom>
            <a:avLst/>
            <a:gdLst>
              <a:gd name="connsiteX0" fmla="*/ 1399508 w 5567839"/>
              <a:gd name="connsiteY0" fmla="*/ 762095 h 870871"/>
              <a:gd name="connsiteX1" fmla="*/ 1363028 w 5567839"/>
              <a:gd name="connsiteY1" fmla="*/ 770382 h 870871"/>
              <a:gd name="connsiteX2" fmla="*/ 1338358 w 5567839"/>
              <a:gd name="connsiteY2" fmla="*/ 792480 h 870871"/>
              <a:gd name="connsiteX3" fmla="*/ 1362075 w 5567839"/>
              <a:gd name="connsiteY3" fmla="*/ 810482 h 870871"/>
              <a:gd name="connsiteX4" fmla="*/ 1399508 w 5567839"/>
              <a:gd name="connsiteY4" fmla="*/ 782764 h 870871"/>
              <a:gd name="connsiteX5" fmla="*/ 2446307 w 5567839"/>
              <a:gd name="connsiteY5" fmla="*/ 758571 h 870871"/>
              <a:gd name="connsiteX6" fmla="*/ 2433734 w 5567839"/>
              <a:gd name="connsiteY6" fmla="*/ 764000 h 870871"/>
              <a:gd name="connsiteX7" fmla="*/ 2376774 w 5567839"/>
              <a:gd name="connsiteY7" fmla="*/ 792194 h 870871"/>
              <a:gd name="connsiteX8" fmla="*/ 2404016 w 5567839"/>
              <a:gd name="connsiteY8" fmla="*/ 816388 h 870871"/>
              <a:gd name="connsiteX9" fmla="*/ 2446688 w 5567839"/>
              <a:gd name="connsiteY9" fmla="*/ 778002 h 870871"/>
              <a:gd name="connsiteX10" fmla="*/ 2446688 w 5567839"/>
              <a:gd name="connsiteY10" fmla="*/ 758571 h 870871"/>
              <a:gd name="connsiteX11" fmla="*/ 213932 w 5567839"/>
              <a:gd name="connsiteY11" fmla="*/ 758571 h 870871"/>
              <a:gd name="connsiteX12" fmla="*/ 201359 w 5567839"/>
              <a:gd name="connsiteY12" fmla="*/ 764000 h 870871"/>
              <a:gd name="connsiteX13" fmla="*/ 144399 w 5567839"/>
              <a:gd name="connsiteY13" fmla="*/ 792194 h 870871"/>
              <a:gd name="connsiteX14" fmla="*/ 171641 w 5567839"/>
              <a:gd name="connsiteY14" fmla="*/ 816388 h 870871"/>
              <a:gd name="connsiteX15" fmla="*/ 214313 w 5567839"/>
              <a:gd name="connsiteY15" fmla="*/ 778002 h 870871"/>
              <a:gd name="connsiteX16" fmla="*/ 214313 w 5567839"/>
              <a:gd name="connsiteY16" fmla="*/ 758571 h 870871"/>
              <a:gd name="connsiteX17" fmla="*/ 1834801 w 5567839"/>
              <a:gd name="connsiteY17" fmla="*/ 717709 h 870871"/>
              <a:gd name="connsiteX18" fmla="*/ 1799654 w 5567839"/>
              <a:gd name="connsiteY18" fmla="*/ 752380 h 870871"/>
              <a:gd name="connsiteX19" fmla="*/ 1870139 w 5567839"/>
              <a:gd name="connsiteY19" fmla="*/ 752380 h 870871"/>
              <a:gd name="connsiteX20" fmla="*/ 1834801 w 5567839"/>
              <a:gd name="connsiteY20" fmla="*/ 717709 h 870871"/>
              <a:gd name="connsiteX21" fmla="*/ 2676906 w 5567839"/>
              <a:gd name="connsiteY21" fmla="*/ 712089 h 870871"/>
              <a:gd name="connsiteX22" fmla="*/ 2636615 w 5567839"/>
              <a:gd name="connsiteY22" fmla="*/ 755713 h 870871"/>
              <a:gd name="connsiteX23" fmla="*/ 2715768 w 5567839"/>
              <a:gd name="connsiteY23" fmla="*/ 755713 h 870871"/>
              <a:gd name="connsiteX24" fmla="*/ 2676906 w 5567839"/>
              <a:gd name="connsiteY24" fmla="*/ 712089 h 870871"/>
              <a:gd name="connsiteX25" fmla="*/ 976123 w 5567839"/>
              <a:gd name="connsiteY25" fmla="*/ 712089 h 870871"/>
              <a:gd name="connsiteX26" fmla="*/ 935832 w 5567839"/>
              <a:gd name="connsiteY26" fmla="*/ 755713 h 870871"/>
              <a:gd name="connsiteX27" fmla="*/ 1014985 w 5567839"/>
              <a:gd name="connsiteY27" fmla="*/ 755713 h 870871"/>
              <a:gd name="connsiteX28" fmla="*/ 976123 w 5567839"/>
              <a:gd name="connsiteY28" fmla="*/ 712089 h 870871"/>
              <a:gd name="connsiteX29" fmla="*/ 521875 w 5567839"/>
              <a:gd name="connsiteY29" fmla="*/ 712089 h 870871"/>
              <a:gd name="connsiteX30" fmla="*/ 478917 w 5567839"/>
              <a:gd name="connsiteY30" fmla="*/ 764286 h 870871"/>
              <a:gd name="connsiteX31" fmla="*/ 521875 w 5567839"/>
              <a:gd name="connsiteY31" fmla="*/ 816483 h 870871"/>
              <a:gd name="connsiteX32" fmla="*/ 564833 w 5567839"/>
              <a:gd name="connsiteY32" fmla="*/ 764286 h 870871"/>
              <a:gd name="connsiteX33" fmla="*/ 521875 w 5567839"/>
              <a:gd name="connsiteY33" fmla="*/ 712089 h 870871"/>
              <a:gd name="connsiteX34" fmla="*/ 57912 w 5567839"/>
              <a:gd name="connsiteY34" fmla="*/ 712089 h 870871"/>
              <a:gd name="connsiteX35" fmla="*/ 14954 w 5567839"/>
              <a:gd name="connsiteY35" fmla="*/ 764286 h 870871"/>
              <a:gd name="connsiteX36" fmla="*/ 57912 w 5567839"/>
              <a:gd name="connsiteY36" fmla="*/ 816483 h 870871"/>
              <a:gd name="connsiteX37" fmla="*/ 98012 w 5567839"/>
              <a:gd name="connsiteY37" fmla="*/ 764286 h 870871"/>
              <a:gd name="connsiteX38" fmla="*/ 57912 w 5567839"/>
              <a:gd name="connsiteY38" fmla="*/ 712089 h 870871"/>
              <a:gd name="connsiteX39" fmla="*/ 2541461 w 5567839"/>
              <a:gd name="connsiteY39" fmla="*/ 711993 h 870871"/>
              <a:gd name="connsiteX40" fmla="*/ 2501361 w 5567839"/>
              <a:gd name="connsiteY40" fmla="*/ 764190 h 870871"/>
              <a:gd name="connsiteX41" fmla="*/ 2541461 w 5567839"/>
              <a:gd name="connsiteY41" fmla="*/ 816387 h 870871"/>
              <a:gd name="connsiteX42" fmla="*/ 2584419 w 5567839"/>
              <a:gd name="connsiteY42" fmla="*/ 764190 h 870871"/>
              <a:gd name="connsiteX43" fmla="*/ 2541461 w 5567839"/>
              <a:gd name="connsiteY43" fmla="*/ 711993 h 870871"/>
              <a:gd name="connsiteX44" fmla="*/ 3308890 w 5567839"/>
              <a:gd name="connsiteY44" fmla="*/ 703040 h 870871"/>
              <a:gd name="connsiteX45" fmla="*/ 3323844 w 5567839"/>
              <a:gd name="connsiteY45" fmla="*/ 703040 h 870871"/>
              <a:gd name="connsiteX46" fmla="*/ 3323844 w 5567839"/>
              <a:gd name="connsiteY46" fmla="*/ 782764 h 870871"/>
              <a:gd name="connsiteX47" fmla="*/ 3356610 w 5567839"/>
              <a:gd name="connsiteY47" fmla="*/ 816483 h 870871"/>
              <a:gd name="connsiteX48" fmla="*/ 3393377 w 5567839"/>
              <a:gd name="connsiteY48" fmla="*/ 767334 h 870871"/>
              <a:gd name="connsiteX49" fmla="*/ 3393377 w 5567839"/>
              <a:gd name="connsiteY49" fmla="*/ 703040 h 870871"/>
              <a:gd name="connsiteX50" fmla="*/ 3408331 w 5567839"/>
              <a:gd name="connsiteY50" fmla="*/ 703040 h 870871"/>
              <a:gd name="connsiteX51" fmla="*/ 3408331 w 5567839"/>
              <a:gd name="connsiteY51" fmla="*/ 825436 h 870871"/>
              <a:gd name="connsiteX52" fmla="*/ 3408236 w 5567839"/>
              <a:gd name="connsiteY52" fmla="*/ 825436 h 870871"/>
              <a:gd name="connsiteX53" fmla="*/ 3394520 w 5567839"/>
              <a:gd name="connsiteY53" fmla="*/ 825436 h 870871"/>
              <a:gd name="connsiteX54" fmla="*/ 3394520 w 5567839"/>
              <a:gd name="connsiteY54" fmla="*/ 803338 h 870871"/>
              <a:gd name="connsiteX55" fmla="*/ 3394043 w 5567839"/>
              <a:gd name="connsiteY55" fmla="*/ 803338 h 870871"/>
              <a:gd name="connsiteX56" fmla="*/ 3351848 w 5567839"/>
              <a:gd name="connsiteY56" fmla="*/ 828961 h 870871"/>
              <a:gd name="connsiteX57" fmla="*/ 3308890 w 5567839"/>
              <a:gd name="connsiteY57" fmla="*/ 782479 h 870871"/>
              <a:gd name="connsiteX58" fmla="*/ 2934653 w 5567839"/>
              <a:gd name="connsiteY58" fmla="*/ 703040 h 870871"/>
              <a:gd name="connsiteX59" fmla="*/ 2934748 w 5567839"/>
              <a:gd name="connsiteY59" fmla="*/ 703040 h 870871"/>
              <a:gd name="connsiteX60" fmla="*/ 2950655 w 5567839"/>
              <a:gd name="connsiteY60" fmla="*/ 703040 h 870871"/>
              <a:gd name="connsiteX61" fmla="*/ 2990946 w 5567839"/>
              <a:gd name="connsiteY61" fmla="*/ 807434 h 870871"/>
              <a:gd name="connsiteX62" fmla="*/ 3028665 w 5567839"/>
              <a:gd name="connsiteY62" fmla="*/ 703040 h 870871"/>
              <a:gd name="connsiteX63" fmla="*/ 3043619 w 5567839"/>
              <a:gd name="connsiteY63" fmla="*/ 703040 h 870871"/>
              <a:gd name="connsiteX64" fmla="*/ 2990469 w 5567839"/>
              <a:gd name="connsiteY64" fmla="*/ 844201 h 870871"/>
              <a:gd name="connsiteX65" fmla="*/ 2958180 w 5567839"/>
              <a:gd name="connsiteY65" fmla="*/ 870775 h 870871"/>
              <a:gd name="connsiteX66" fmla="*/ 2946750 w 5567839"/>
              <a:gd name="connsiteY66" fmla="*/ 869632 h 870871"/>
              <a:gd name="connsiteX67" fmla="*/ 2946750 w 5567839"/>
              <a:gd name="connsiteY67" fmla="*/ 857059 h 870871"/>
              <a:gd name="connsiteX68" fmla="*/ 2956941 w 5567839"/>
              <a:gd name="connsiteY68" fmla="*/ 858202 h 870871"/>
              <a:gd name="connsiteX69" fmla="*/ 2978277 w 5567839"/>
              <a:gd name="connsiteY69" fmla="*/ 838962 h 870871"/>
              <a:gd name="connsiteX70" fmla="*/ 2983516 w 5567839"/>
              <a:gd name="connsiteY70" fmla="*/ 824960 h 870871"/>
              <a:gd name="connsiteX71" fmla="*/ 3294889 w 5567839"/>
              <a:gd name="connsiteY71" fmla="*/ 701325 h 870871"/>
              <a:gd name="connsiteX72" fmla="*/ 3294889 w 5567839"/>
              <a:gd name="connsiteY72" fmla="*/ 716280 h 870871"/>
              <a:gd name="connsiteX73" fmla="*/ 3249359 w 5567839"/>
              <a:gd name="connsiteY73" fmla="*/ 760190 h 870871"/>
              <a:gd name="connsiteX74" fmla="*/ 3249359 w 5567839"/>
              <a:gd name="connsiteY74" fmla="*/ 825436 h 870871"/>
              <a:gd name="connsiteX75" fmla="*/ 3234405 w 5567839"/>
              <a:gd name="connsiteY75" fmla="*/ 825436 h 870871"/>
              <a:gd name="connsiteX76" fmla="*/ 3234405 w 5567839"/>
              <a:gd name="connsiteY76" fmla="*/ 703040 h 870871"/>
              <a:gd name="connsiteX77" fmla="*/ 3248121 w 5567839"/>
              <a:gd name="connsiteY77" fmla="*/ 703040 h 870871"/>
              <a:gd name="connsiteX78" fmla="*/ 3248121 w 5567839"/>
              <a:gd name="connsiteY78" fmla="*/ 731710 h 870871"/>
              <a:gd name="connsiteX79" fmla="*/ 3248597 w 5567839"/>
              <a:gd name="connsiteY79" fmla="*/ 731710 h 870871"/>
              <a:gd name="connsiteX80" fmla="*/ 3294889 w 5567839"/>
              <a:gd name="connsiteY80" fmla="*/ 701325 h 870871"/>
              <a:gd name="connsiteX81" fmla="*/ 319755 w 5567839"/>
              <a:gd name="connsiteY81" fmla="*/ 701325 h 870871"/>
              <a:gd name="connsiteX82" fmla="*/ 319755 w 5567839"/>
              <a:gd name="connsiteY82" fmla="*/ 716280 h 870871"/>
              <a:gd name="connsiteX83" fmla="*/ 274225 w 5567839"/>
              <a:gd name="connsiteY83" fmla="*/ 760190 h 870871"/>
              <a:gd name="connsiteX84" fmla="*/ 274225 w 5567839"/>
              <a:gd name="connsiteY84" fmla="*/ 825436 h 870871"/>
              <a:gd name="connsiteX85" fmla="*/ 259271 w 5567839"/>
              <a:gd name="connsiteY85" fmla="*/ 825436 h 870871"/>
              <a:gd name="connsiteX86" fmla="*/ 259271 w 5567839"/>
              <a:gd name="connsiteY86" fmla="*/ 703040 h 870871"/>
              <a:gd name="connsiteX87" fmla="*/ 272987 w 5567839"/>
              <a:gd name="connsiteY87" fmla="*/ 703040 h 870871"/>
              <a:gd name="connsiteX88" fmla="*/ 272987 w 5567839"/>
              <a:gd name="connsiteY88" fmla="*/ 731710 h 870871"/>
              <a:gd name="connsiteX89" fmla="*/ 273463 w 5567839"/>
              <a:gd name="connsiteY89" fmla="*/ 731710 h 870871"/>
              <a:gd name="connsiteX90" fmla="*/ 319755 w 5567839"/>
              <a:gd name="connsiteY90" fmla="*/ 701325 h 870871"/>
              <a:gd name="connsiteX91" fmla="*/ 1576959 w 5567839"/>
              <a:gd name="connsiteY91" fmla="*/ 700087 h 870871"/>
              <a:gd name="connsiteX92" fmla="*/ 1629823 w 5567839"/>
              <a:gd name="connsiteY92" fmla="*/ 742283 h 870871"/>
              <a:gd name="connsiteX93" fmla="*/ 1608963 w 5567839"/>
              <a:gd name="connsiteY93" fmla="*/ 742283 h 870871"/>
              <a:gd name="connsiteX94" fmla="*/ 1608963 w 5567839"/>
              <a:gd name="connsiteY94" fmla="*/ 742187 h 870871"/>
              <a:gd name="connsiteX95" fmla="*/ 1578578 w 5567839"/>
              <a:gd name="connsiteY95" fmla="*/ 717804 h 870871"/>
              <a:gd name="connsiteX96" fmla="*/ 1540383 w 5567839"/>
              <a:gd name="connsiteY96" fmla="*/ 765714 h 870871"/>
              <a:gd name="connsiteX97" fmla="*/ 1576197 w 5567839"/>
              <a:gd name="connsiteY97" fmla="*/ 810577 h 870871"/>
              <a:gd name="connsiteX98" fmla="*/ 1609916 w 5567839"/>
              <a:gd name="connsiteY98" fmla="*/ 780668 h 870871"/>
              <a:gd name="connsiteX99" fmla="*/ 1630585 w 5567839"/>
              <a:gd name="connsiteY99" fmla="*/ 780668 h 870871"/>
              <a:gd name="connsiteX100" fmla="*/ 1576483 w 5567839"/>
              <a:gd name="connsiteY100" fmla="*/ 828389 h 870871"/>
              <a:gd name="connsiteX101" fmla="*/ 1519047 w 5567839"/>
              <a:gd name="connsiteY101" fmla="*/ 765810 h 870871"/>
              <a:gd name="connsiteX102" fmla="*/ 1576959 w 5567839"/>
              <a:gd name="connsiteY102" fmla="*/ 700087 h 870871"/>
              <a:gd name="connsiteX103" fmla="*/ 1836039 w 5567839"/>
              <a:gd name="connsiteY103" fmla="*/ 699992 h 870871"/>
              <a:gd name="connsiteX104" fmla="*/ 1891570 w 5567839"/>
              <a:gd name="connsiteY104" fmla="*/ 770191 h 870871"/>
              <a:gd name="connsiteX105" fmla="*/ 1799749 w 5567839"/>
              <a:gd name="connsiteY105" fmla="*/ 770191 h 870871"/>
              <a:gd name="connsiteX106" fmla="*/ 1837944 w 5567839"/>
              <a:gd name="connsiteY106" fmla="*/ 810482 h 870871"/>
              <a:gd name="connsiteX107" fmla="*/ 1869758 w 5567839"/>
              <a:gd name="connsiteY107" fmla="*/ 786479 h 870871"/>
              <a:gd name="connsiteX108" fmla="*/ 1889665 w 5567839"/>
              <a:gd name="connsiteY108" fmla="*/ 786479 h 870871"/>
              <a:gd name="connsiteX109" fmla="*/ 1889570 w 5567839"/>
              <a:gd name="connsiteY109" fmla="*/ 786574 h 870871"/>
              <a:gd name="connsiteX110" fmla="*/ 1837182 w 5567839"/>
              <a:gd name="connsiteY110" fmla="*/ 828294 h 870871"/>
              <a:gd name="connsiteX111" fmla="*/ 1778413 w 5567839"/>
              <a:gd name="connsiteY111" fmla="*/ 763810 h 870871"/>
              <a:gd name="connsiteX112" fmla="*/ 1836039 w 5567839"/>
              <a:gd name="connsiteY112" fmla="*/ 699992 h 870871"/>
              <a:gd name="connsiteX113" fmla="*/ 1514761 w 5567839"/>
              <a:gd name="connsiteY113" fmla="*/ 699992 h 870871"/>
              <a:gd name="connsiteX114" fmla="*/ 1514761 w 5567839"/>
              <a:gd name="connsiteY114" fmla="*/ 721328 h 870871"/>
              <a:gd name="connsiteX115" fmla="*/ 1470375 w 5567839"/>
              <a:gd name="connsiteY115" fmla="*/ 770858 h 870871"/>
              <a:gd name="connsiteX116" fmla="*/ 1470375 w 5567839"/>
              <a:gd name="connsiteY116" fmla="*/ 825436 h 870871"/>
              <a:gd name="connsiteX117" fmla="*/ 1450182 w 5567839"/>
              <a:gd name="connsiteY117" fmla="*/ 825436 h 870871"/>
              <a:gd name="connsiteX118" fmla="*/ 1450182 w 5567839"/>
              <a:gd name="connsiteY118" fmla="*/ 702849 h 870871"/>
              <a:gd name="connsiteX119" fmla="*/ 1450277 w 5567839"/>
              <a:gd name="connsiteY119" fmla="*/ 702849 h 870871"/>
              <a:gd name="connsiteX120" fmla="*/ 1469232 w 5567839"/>
              <a:gd name="connsiteY120" fmla="*/ 702849 h 870871"/>
              <a:gd name="connsiteX121" fmla="*/ 1469232 w 5567839"/>
              <a:gd name="connsiteY121" fmla="*/ 728662 h 870871"/>
              <a:gd name="connsiteX122" fmla="*/ 1469708 w 5567839"/>
              <a:gd name="connsiteY122" fmla="*/ 728662 h 870871"/>
              <a:gd name="connsiteX123" fmla="*/ 1514761 w 5567839"/>
              <a:gd name="connsiteY123" fmla="*/ 699992 h 870871"/>
              <a:gd name="connsiteX124" fmla="*/ 1373696 w 5567839"/>
              <a:gd name="connsiteY124" fmla="*/ 699992 h 870871"/>
              <a:gd name="connsiteX125" fmla="*/ 1419701 w 5567839"/>
              <a:gd name="connsiteY125" fmla="*/ 733711 h 870871"/>
              <a:gd name="connsiteX126" fmla="*/ 1419701 w 5567839"/>
              <a:gd name="connsiteY126" fmla="*/ 796861 h 870871"/>
              <a:gd name="connsiteX127" fmla="*/ 1426083 w 5567839"/>
              <a:gd name="connsiteY127" fmla="*/ 810577 h 870871"/>
              <a:gd name="connsiteX128" fmla="*/ 1432274 w 5567839"/>
              <a:gd name="connsiteY128" fmla="*/ 809434 h 870871"/>
              <a:gd name="connsiteX129" fmla="*/ 1432274 w 5567839"/>
              <a:gd name="connsiteY129" fmla="*/ 824960 h 870871"/>
              <a:gd name="connsiteX130" fmla="*/ 1417797 w 5567839"/>
              <a:gd name="connsiteY130" fmla="*/ 828294 h 870871"/>
              <a:gd name="connsiteX131" fmla="*/ 1400747 w 5567839"/>
              <a:gd name="connsiteY131" fmla="*/ 809339 h 870871"/>
              <a:gd name="connsiteX132" fmla="*/ 1357598 w 5567839"/>
              <a:gd name="connsiteY132" fmla="*/ 828294 h 870871"/>
              <a:gd name="connsiteX133" fmla="*/ 1317022 w 5567839"/>
              <a:gd name="connsiteY133" fmla="*/ 793909 h 870871"/>
              <a:gd name="connsiteX134" fmla="*/ 1358551 w 5567839"/>
              <a:gd name="connsiteY134" fmla="*/ 756190 h 870871"/>
              <a:gd name="connsiteX135" fmla="*/ 1399794 w 5567839"/>
              <a:gd name="connsiteY135" fmla="*/ 738187 h 870871"/>
              <a:gd name="connsiteX136" fmla="*/ 1372553 w 5567839"/>
              <a:gd name="connsiteY136" fmla="*/ 717804 h 870871"/>
              <a:gd name="connsiteX137" fmla="*/ 1341977 w 5567839"/>
              <a:gd name="connsiteY137" fmla="*/ 741045 h 870871"/>
              <a:gd name="connsiteX138" fmla="*/ 1321785 w 5567839"/>
              <a:gd name="connsiteY138" fmla="*/ 741045 h 870871"/>
              <a:gd name="connsiteX139" fmla="*/ 1373696 w 5567839"/>
              <a:gd name="connsiteY139" fmla="*/ 699992 h 870871"/>
              <a:gd name="connsiteX140" fmla="*/ 1952911 w 5567839"/>
              <a:gd name="connsiteY140" fmla="*/ 699897 h 870871"/>
              <a:gd name="connsiteX141" fmla="*/ 2003203 w 5567839"/>
              <a:gd name="connsiteY141" fmla="*/ 738283 h 870871"/>
              <a:gd name="connsiteX142" fmla="*/ 1983010 w 5567839"/>
              <a:gd name="connsiteY142" fmla="*/ 738283 h 870871"/>
              <a:gd name="connsiteX143" fmla="*/ 1954530 w 5567839"/>
              <a:gd name="connsiteY143" fmla="*/ 717613 h 870871"/>
              <a:gd name="connsiteX144" fmla="*/ 1928432 w 5567839"/>
              <a:gd name="connsiteY144" fmla="*/ 733235 h 870871"/>
              <a:gd name="connsiteX145" fmla="*/ 1968532 w 5567839"/>
              <a:gd name="connsiteY145" fmla="*/ 754570 h 870871"/>
              <a:gd name="connsiteX146" fmla="*/ 2008632 w 5567839"/>
              <a:gd name="connsiteY146" fmla="*/ 789432 h 870871"/>
              <a:gd name="connsiteX147" fmla="*/ 1956435 w 5567839"/>
              <a:gd name="connsiteY147" fmla="*/ 828103 h 870871"/>
              <a:gd name="connsiteX148" fmla="*/ 1904524 w 5567839"/>
              <a:gd name="connsiteY148" fmla="*/ 786574 h 870871"/>
              <a:gd name="connsiteX149" fmla="*/ 1924717 w 5567839"/>
              <a:gd name="connsiteY149" fmla="*/ 786574 h 870871"/>
              <a:gd name="connsiteX150" fmla="*/ 1924717 w 5567839"/>
              <a:gd name="connsiteY150" fmla="*/ 786765 h 870871"/>
              <a:gd name="connsiteX151" fmla="*/ 1957674 w 5567839"/>
              <a:gd name="connsiteY151" fmla="*/ 810482 h 870871"/>
              <a:gd name="connsiteX152" fmla="*/ 1987296 w 5567839"/>
              <a:gd name="connsiteY152" fmla="*/ 792194 h 870871"/>
              <a:gd name="connsiteX153" fmla="*/ 1947196 w 5567839"/>
              <a:gd name="connsiteY153" fmla="*/ 769429 h 870871"/>
              <a:gd name="connsiteX154" fmla="*/ 1907096 w 5567839"/>
              <a:gd name="connsiteY154" fmla="*/ 734758 h 870871"/>
              <a:gd name="connsiteX155" fmla="*/ 1952911 w 5567839"/>
              <a:gd name="connsiteY155" fmla="*/ 699897 h 870871"/>
              <a:gd name="connsiteX156" fmla="*/ 3479959 w 5567839"/>
              <a:gd name="connsiteY156" fmla="*/ 699516 h 870871"/>
              <a:gd name="connsiteX157" fmla="*/ 3524822 w 5567839"/>
              <a:gd name="connsiteY157" fmla="*/ 738854 h 870871"/>
              <a:gd name="connsiteX158" fmla="*/ 3509867 w 5567839"/>
              <a:gd name="connsiteY158" fmla="*/ 738854 h 870871"/>
              <a:gd name="connsiteX159" fmla="*/ 3509772 w 5567839"/>
              <a:gd name="connsiteY159" fmla="*/ 738854 h 870871"/>
              <a:gd name="connsiteX160" fmla="*/ 3477768 w 5567839"/>
              <a:gd name="connsiteY160" fmla="*/ 712089 h 870871"/>
              <a:gd name="connsiteX161" fmla="*/ 3448812 w 5567839"/>
              <a:gd name="connsiteY161" fmla="*/ 733235 h 870871"/>
              <a:gd name="connsiteX162" fmla="*/ 3474244 w 5567839"/>
              <a:gd name="connsiteY162" fmla="*/ 753904 h 870871"/>
              <a:gd name="connsiteX163" fmla="*/ 3494151 w 5567839"/>
              <a:gd name="connsiteY163" fmla="*/ 758381 h 870871"/>
              <a:gd name="connsiteX164" fmla="*/ 3529013 w 5567839"/>
              <a:gd name="connsiteY164" fmla="*/ 792289 h 870871"/>
              <a:gd name="connsiteX165" fmla="*/ 3479959 w 5567839"/>
              <a:gd name="connsiteY165" fmla="*/ 829056 h 870871"/>
              <a:gd name="connsiteX166" fmla="*/ 3429667 w 5567839"/>
              <a:gd name="connsiteY166" fmla="*/ 785908 h 870871"/>
              <a:gd name="connsiteX167" fmla="*/ 3444621 w 5567839"/>
              <a:gd name="connsiteY167" fmla="*/ 785908 h 870871"/>
              <a:gd name="connsiteX168" fmla="*/ 3480721 w 5567839"/>
              <a:gd name="connsiteY168" fmla="*/ 816483 h 870871"/>
              <a:gd name="connsiteX169" fmla="*/ 3514154 w 5567839"/>
              <a:gd name="connsiteY169" fmla="*/ 793242 h 870871"/>
              <a:gd name="connsiteX170" fmla="*/ 3487388 w 5567839"/>
              <a:gd name="connsiteY170" fmla="*/ 770954 h 870871"/>
              <a:gd name="connsiteX171" fmla="*/ 3468148 w 5567839"/>
              <a:gd name="connsiteY171" fmla="*/ 766667 h 870871"/>
              <a:gd name="connsiteX172" fmla="*/ 3433953 w 5567839"/>
              <a:gd name="connsiteY172" fmla="*/ 733901 h 870871"/>
              <a:gd name="connsiteX173" fmla="*/ 3479959 w 5567839"/>
              <a:gd name="connsiteY173" fmla="*/ 699516 h 870871"/>
              <a:gd name="connsiteX174" fmla="*/ 2805494 w 5567839"/>
              <a:gd name="connsiteY174" fmla="*/ 699516 h 870871"/>
              <a:gd name="connsiteX175" fmla="*/ 2840546 w 5567839"/>
              <a:gd name="connsiteY175" fmla="*/ 723424 h 870871"/>
              <a:gd name="connsiteX176" fmla="*/ 2879408 w 5567839"/>
              <a:gd name="connsiteY176" fmla="*/ 699516 h 870871"/>
              <a:gd name="connsiteX177" fmla="*/ 2919984 w 5567839"/>
              <a:gd name="connsiteY177" fmla="*/ 742474 h 870871"/>
              <a:gd name="connsiteX178" fmla="*/ 2919984 w 5567839"/>
              <a:gd name="connsiteY178" fmla="*/ 825532 h 870871"/>
              <a:gd name="connsiteX179" fmla="*/ 2905030 w 5567839"/>
              <a:gd name="connsiteY179" fmla="*/ 825532 h 870871"/>
              <a:gd name="connsiteX180" fmla="*/ 2905030 w 5567839"/>
              <a:gd name="connsiteY180" fmla="*/ 743236 h 870871"/>
              <a:gd name="connsiteX181" fmla="*/ 2876074 w 5567839"/>
              <a:gd name="connsiteY181" fmla="*/ 712184 h 870871"/>
              <a:gd name="connsiteX182" fmla="*/ 2842832 w 5567839"/>
              <a:gd name="connsiteY182" fmla="*/ 756285 h 870871"/>
              <a:gd name="connsiteX183" fmla="*/ 2842832 w 5567839"/>
              <a:gd name="connsiteY183" fmla="*/ 825532 h 870871"/>
              <a:gd name="connsiteX184" fmla="*/ 2827878 w 5567839"/>
              <a:gd name="connsiteY184" fmla="*/ 825532 h 870871"/>
              <a:gd name="connsiteX185" fmla="*/ 2827878 w 5567839"/>
              <a:gd name="connsiteY185" fmla="*/ 742474 h 870871"/>
              <a:gd name="connsiteX186" fmla="*/ 2802255 w 5567839"/>
              <a:gd name="connsiteY186" fmla="*/ 712089 h 870871"/>
              <a:gd name="connsiteX187" fmla="*/ 2765774 w 5567839"/>
              <a:gd name="connsiteY187" fmla="*/ 757142 h 870871"/>
              <a:gd name="connsiteX188" fmla="*/ 2765774 w 5567839"/>
              <a:gd name="connsiteY188" fmla="*/ 825437 h 870871"/>
              <a:gd name="connsiteX189" fmla="*/ 2750820 w 5567839"/>
              <a:gd name="connsiteY189" fmla="*/ 825437 h 870871"/>
              <a:gd name="connsiteX190" fmla="*/ 2750820 w 5567839"/>
              <a:gd name="connsiteY190" fmla="*/ 703040 h 870871"/>
              <a:gd name="connsiteX191" fmla="*/ 2750915 w 5567839"/>
              <a:gd name="connsiteY191" fmla="*/ 703040 h 870871"/>
              <a:gd name="connsiteX192" fmla="*/ 2764631 w 5567839"/>
              <a:gd name="connsiteY192" fmla="*/ 703040 h 870871"/>
              <a:gd name="connsiteX193" fmla="*/ 2764631 w 5567839"/>
              <a:gd name="connsiteY193" fmla="*/ 723710 h 870871"/>
              <a:gd name="connsiteX194" fmla="*/ 2765393 w 5567839"/>
              <a:gd name="connsiteY194" fmla="*/ 723710 h 870871"/>
              <a:gd name="connsiteX195" fmla="*/ 2805494 w 5567839"/>
              <a:gd name="connsiteY195" fmla="*/ 699516 h 870871"/>
              <a:gd name="connsiteX196" fmla="*/ 2676811 w 5567839"/>
              <a:gd name="connsiteY196" fmla="*/ 699516 h 870871"/>
              <a:gd name="connsiteX197" fmla="*/ 2730627 w 5567839"/>
              <a:gd name="connsiteY197" fmla="*/ 768287 h 870871"/>
              <a:gd name="connsiteX198" fmla="*/ 2636520 w 5567839"/>
              <a:gd name="connsiteY198" fmla="*/ 768287 h 870871"/>
              <a:gd name="connsiteX199" fmla="*/ 2676811 w 5567839"/>
              <a:gd name="connsiteY199" fmla="*/ 816483 h 870871"/>
              <a:gd name="connsiteX200" fmla="*/ 2715197 w 5567839"/>
              <a:gd name="connsiteY200" fmla="*/ 785146 h 870871"/>
              <a:gd name="connsiteX201" fmla="*/ 2730151 w 5567839"/>
              <a:gd name="connsiteY201" fmla="*/ 785146 h 870871"/>
              <a:gd name="connsiteX202" fmla="*/ 2676811 w 5567839"/>
              <a:gd name="connsiteY202" fmla="*/ 829056 h 870871"/>
              <a:gd name="connsiteX203" fmla="*/ 2621566 w 5567839"/>
              <a:gd name="connsiteY203" fmla="*/ 764286 h 870871"/>
              <a:gd name="connsiteX204" fmla="*/ 2676811 w 5567839"/>
              <a:gd name="connsiteY204" fmla="*/ 699516 h 870871"/>
              <a:gd name="connsiteX205" fmla="*/ 2416589 w 5567839"/>
              <a:gd name="connsiteY205" fmla="*/ 699516 h 870871"/>
              <a:gd name="connsiteX206" fmla="*/ 2461642 w 5567839"/>
              <a:gd name="connsiteY206" fmla="*/ 738949 h 870871"/>
              <a:gd name="connsiteX207" fmla="*/ 2461642 w 5567839"/>
              <a:gd name="connsiteY207" fmla="*/ 803910 h 870871"/>
              <a:gd name="connsiteX208" fmla="*/ 2470405 w 5567839"/>
              <a:gd name="connsiteY208" fmla="*/ 812959 h 870871"/>
              <a:gd name="connsiteX209" fmla="*/ 2475167 w 5567839"/>
              <a:gd name="connsiteY209" fmla="*/ 812006 h 870871"/>
              <a:gd name="connsiteX210" fmla="*/ 2475167 w 5567839"/>
              <a:gd name="connsiteY210" fmla="*/ 824579 h 870871"/>
              <a:gd name="connsiteX211" fmla="*/ 2465452 w 5567839"/>
              <a:gd name="connsiteY211" fmla="*/ 825532 h 870871"/>
              <a:gd name="connsiteX212" fmla="*/ 2447926 w 5567839"/>
              <a:gd name="connsiteY212" fmla="*/ 804196 h 870871"/>
              <a:gd name="connsiteX213" fmla="*/ 2447450 w 5567839"/>
              <a:gd name="connsiteY213" fmla="*/ 804196 h 870871"/>
              <a:gd name="connsiteX214" fmla="*/ 2402873 w 5567839"/>
              <a:gd name="connsiteY214" fmla="*/ 829151 h 870871"/>
              <a:gd name="connsiteX215" fmla="*/ 2361820 w 5567839"/>
              <a:gd name="connsiteY215" fmla="*/ 793337 h 870871"/>
              <a:gd name="connsiteX216" fmla="*/ 2427542 w 5567839"/>
              <a:gd name="connsiteY216" fmla="*/ 753999 h 870871"/>
              <a:gd name="connsiteX217" fmla="*/ 2446783 w 5567839"/>
              <a:gd name="connsiteY217" fmla="*/ 737425 h 870871"/>
              <a:gd name="connsiteX218" fmla="*/ 2414779 w 5567839"/>
              <a:gd name="connsiteY218" fmla="*/ 712279 h 870871"/>
              <a:gd name="connsiteX219" fmla="*/ 2382013 w 5567839"/>
              <a:gd name="connsiteY219" fmla="*/ 740759 h 870871"/>
              <a:gd name="connsiteX220" fmla="*/ 2367059 w 5567839"/>
              <a:gd name="connsiteY220" fmla="*/ 740759 h 870871"/>
              <a:gd name="connsiteX221" fmla="*/ 2367059 w 5567839"/>
              <a:gd name="connsiteY221" fmla="*/ 740569 h 870871"/>
              <a:gd name="connsiteX222" fmla="*/ 2416589 w 5567839"/>
              <a:gd name="connsiteY222" fmla="*/ 699516 h 870871"/>
              <a:gd name="connsiteX223" fmla="*/ 976123 w 5567839"/>
              <a:gd name="connsiteY223" fmla="*/ 699516 h 870871"/>
              <a:gd name="connsiteX224" fmla="*/ 1029939 w 5567839"/>
              <a:gd name="connsiteY224" fmla="*/ 768287 h 870871"/>
              <a:gd name="connsiteX225" fmla="*/ 935737 w 5567839"/>
              <a:gd name="connsiteY225" fmla="*/ 768287 h 870871"/>
              <a:gd name="connsiteX226" fmla="*/ 976028 w 5567839"/>
              <a:gd name="connsiteY226" fmla="*/ 816483 h 870871"/>
              <a:gd name="connsiteX227" fmla="*/ 1014509 w 5567839"/>
              <a:gd name="connsiteY227" fmla="*/ 785146 h 870871"/>
              <a:gd name="connsiteX228" fmla="*/ 1029463 w 5567839"/>
              <a:gd name="connsiteY228" fmla="*/ 785146 h 870871"/>
              <a:gd name="connsiteX229" fmla="*/ 976123 w 5567839"/>
              <a:gd name="connsiteY229" fmla="*/ 829056 h 870871"/>
              <a:gd name="connsiteX230" fmla="*/ 920878 w 5567839"/>
              <a:gd name="connsiteY230" fmla="*/ 764286 h 870871"/>
              <a:gd name="connsiteX231" fmla="*/ 976123 w 5567839"/>
              <a:gd name="connsiteY231" fmla="*/ 699516 h 870871"/>
              <a:gd name="connsiteX232" fmla="*/ 521780 w 5567839"/>
              <a:gd name="connsiteY232" fmla="*/ 699516 h 870871"/>
              <a:gd name="connsiteX233" fmla="*/ 579692 w 5567839"/>
              <a:gd name="connsiteY233" fmla="*/ 764286 h 870871"/>
              <a:gd name="connsiteX234" fmla="*/ 521780 w 5567839"/>
              <a:gd name="connsiteY234" fmla="*/ 829056 h 870871"/>
              <a:gd name="connsiteX235" fmla="*/ 463868 w 5567839"/>
              <a:gd name="connsiteY235" fmla="*/ 764286 h 870871"/>
              <a:gd name="connsiteX236" fmla="*/ 521780 w 5567839"/>
              <a:gd name="connsiteY236" fmla="*/ 699516 h 870871"/>
              <a:gd name="connsiteX237" fmla="*/ 184214 w 5567839"/>
              <a:gd name="connsiteY237" fmla="*/ 699516 h 870871"/>
              <a:gd name="connsiteX238" fmla="*/ 229267 w 5567839"/>
              <a:gd name="connsiteY238" fmla="*/ 738949 h 870871"/>
              <a:gd name="connsiteX239" fmla="*/ 229267 w 5567839"/>
              <a:gd name="connsiteY239" fmla="*/ 803910 h 870871"/>
              <a:gd name="connsiteX240" fmla="*/ 238030 w 5567839"/>
              <a:gd name="connsiteY240" fmla="*/ 812959 h 870871"/>
              <a:gd name="connsiteX241" fmla="*/ 242793 w 5567839"/>
              <a:gd name="connsiteY241" fmla="*/ 812006 h 870871"/>
              <a:gd name="connsiteX242" fmla="*/ 242793 w 5567839"/>
              <a:gd name="connsiteY242" fmla="*/ 824579 h 870871"/>
              <a:gd name="connsiteX243" fmla="*/ 233077 w 5567839"/>
              <a:gd name="connsiteY243" fmla="*/ 825532 h 870871"/>
              <a:gd name="connsiteX244" fmla="*/ 215551 w 5567839"/>
              <a:gd name="connsiteY244" fmla="*/ 804196 h 870871"/>
              <a:gd name="connsiteX245" fmla="*/ 215075 w 5567839"/>
              <a:gd name="connsiteY245" fmla="*/ 804196 h 870871"/>
              <a:gd name="connsiteX246" fmla="*/ 170498 w 5567839"/>
              <a:gd name="connsiteY246" fmla="*/ 829151 h 870871"/>
              <a:gd name="connsiteX247" fmla="*/ 129445 w 5567839"/>
              <a:gd name="connsiteY247" fmla="*/ 793337 h 870871"/>
              <a:gd name="connsiteX248" fmla="*/ 195168 w 5567839"/>
              <a:gd name="connsiteY248" fmla="*/ 753999 h 870871"/>
              <a:gd name="connsiteX249" fmla="*/ 214408 w 5567839"/>
              <a:gd name="connsiteY249" fmla="*/ 737425 h 870871"/>
              <a:gd name="connsiteX250" fmla="*/ 182404 w 5567839"/>
              <a:gd name="connsiteY250" fmla="*/ 712279 h 870871"/>
              <a:gd name="connsiteX251" fmla="*/ 149638 w 5567839"/>
              <a:gd name="connsiteY251" fmla="*/ 740759 h 870871"/>
              <a:gd name="connsiteX252" fmla="*/ 134684 w 5567839"/>
              <a:gd name="connsiteY252" fmla="*/ 740759 h 870871"/>
              <a:gd name="connsiteX253" fmla="*/ 134684 w 5567839"/>
              <a:gd name="connsiteY253" fmla="*/ 740569 h 870871"/>
              <a:gd name="connsiteX254" fmla="*/ 184214 w 5567839"/>
              <a:gd name="connsiteY254" fmla="*/ 699516 h 870871"/>
              <a:gd name="connsiteX255" fmla="*/ 57817 w 5567839"/>
              <a:gd name="connsiteY255" fmla="*/ 699516 h 870871"/>
              <a:gd name="connsiteX256" fmla="*/ 112871 w 5567839"/>
              <a:gd name="connsiteY256" fmla="*/ 764286 h 870871"/>
              <a:gd name="connsiteX257" fmla="*/ 57817 w 5567839"/>
              <a:gd name="connsiteY257" fmla="*/ 829056 h 870871"/>
              <a:gd name="connsiteX258" fmla="*/ 15335 w 5567839"/>
              <a:gd name="connsiteY258" fmla="*/ 802291 h 870871"/>
              <a:gd name="connsiteX259" fmla="*/ 14859 w 5567839"/>
              <a:gd name="connsiteY259" fmla="*/ 802291 h 870871"/>
              <a:gd name="connsiteX260" fmla="*/ 14859 w 5567839"/>
              <a:gd name="connsiteY260" fmla="*/ 870871 h 870871"/>
              <a:gd name="connsiteX261" fmla="*/ 0 w 5567839"/>
              <a:gd name="connsiteY261" fmla="*/ 870871 h 870871"/>
              <a:gd name="connsiteX262" fmla="*/ 0 w 5567839"/>
              <a:gd name="connsiteY262" fmla="*/ 703135 h 870871"/>
              <a:gd name="connsiteX263" fmla="*/ 0 w 5567839"/>
              <a:gd name="connsiteY263" fmla="*/ 703040 h 870871"/>
              <a:gd name="connsiteX264" fmla="*/ 13716 w 5567839"/>
              <a:gd name="connsiteY264" fmla="*/ 703040 h 870871"/>
              <a:gd name="connsiteX265" fmla="*/ 13716 w 5567839"/>
              <a:gd name="connsiteY265" fmla="*/ 726281 h 870871"/>
              <a:gd name="connsiteX266" fmla="*/ 14192 w 5567839"/>
              <a:gd name="connsiteY266" fmla="*/ 726281 h 870871"/>
              <a:gd name="connsiteX267" fmla="*/ 57817 w 5567839"/>
              <a:gd name="connsiteY267" fmla="*/ 699516 h 870871"/>
              <a:gd name="connsiteX268" fmla="*/ 2297145 w 5567839"/>
              <a:gd name="connsiteY268" fmla="*/ 699420 h 870871"/>
              <a:gd name="connsiteX269" fmla="*/ 2346675 w 5567839"/>
              <a:gd name="connsiteY269" fmla="*/ 741425 h 870871"/>
              <a:gd name="connsiteX270" fmla="*/ 2331721 w 5567839"/>
              <a:gd name="connsiteY270" fmla="*/ 741425 h 870871"/>
              <a:gd name="connsiteX271" fmla="*/ 2297050 w 5567839"/>
              <a:gd name="connsiteY271" fmla="*/ 711993 h 870871"/>
              <a:gd name="connsiteX272" fmla="*/ 2254092 w 5567839"/>
              <a:gd name="connsiteY272" fmla="*/ 764190 h 870871"/>
              <a:gd name="connsiteX273" fmla="*/ 2297050 w 5567839"/>
              <a:gd name="connsiteY273" fmla="*/ 816387 h 870871"/>
              <a:gd name="connsiteX274" fmla="*/ 2332673 w 5567839"/>
              <a:gd name="connsiteY274" fmla="*/ 781526 h 870871"/>
              <a:gd name="connsiteX275" fmla="*/ 2347628 w 5567839"/>
              <a:gd name="connsiteY275" fmla="*/ 781526 h 870871"/>
              <a:gd name="connsiteX276" fmla="*/ 2297145 w 5567839"/>
              <a:gd name="connsiteY276" fmla="*/ 828960 h 870871"/>
              <a:gd name="connsiteX277" fmla="*/ 2239233 w 5567839"/>
              <a:gd name="connsiteY277" fmla="*/ 764190 h 870871"/>
              <a:gd name="connsiteX278" fmla="*/ 2297145 w 5567839"/>
              <a:gd name="connsiteY278" fmla="*/ 699420 h 870871"/>
              <a:gd name="connsiteX279" fmla="*/ 2156651 w 5567839"/>
              <a:gd name="connsiteY279" fmla="*/ 672274 h 870871"/>
              <a:gd name="connsiteX280" fmla="*/ 2122742 w 5567839"/>
              <a:gd name="connsiteY280" fmla="*/ 759046 h 870871"/>
              <a:gd name="connsiteX281" fmla="*/ 2189417 w 5567839"/>
              <a:gd name="connsiteY281" fmla="*/ 759046 h 870871"/>
              <a:gd name="connsiteX282" fmla="*/ 3559398 w 5567839"/>
              <a:gd name="connsiteY282" fmla="*/ 666273 h 870871"/>
              <a:gd name="connsiteX283" fmla="*/ 3574352 w 5567839"/>
              <a:gd name="connsiteY283" fmla="*/ 666273 h 870871"/>
              <a:gd name="connsiteX284" fmla="*/ 3574352 w 5567839"/>
              <a:gd name="connsiteY284" fmla="*/ 703040 h 870871"/>
              <a:gd name="connsiteX285" fmla="*/ 3599212 w 5567839"/>
              <a:gd name="connsiteY285" fmla="*/ 703040 h 870871"/>
              <a:gd name="connsiteX286" fmla="*/ 3599212 w 5567839"/>
              <a:gd name="connsiteY286" fmla="*/ 715613 h 870871"/>
              <a:gd name="connsiteX287" fmla="*/ 3574352 w 5567839"/>
              <a:gd name="connsiteY287" fmla="*/ 715613 h 870871"/>
              <a:gd name="connsiteX288" fmla="*/ 3574352 w 5567839"/>
              <a:gd name="connsiteY288" fmla="*/ 798194 h 870871"/>
              <a:gd name="connsiteX289" fmla="*/ 3586449 w 5567839"/>
              <a:gd name="connsiteY289" fmla="*/ 814292 h 870871"/>
              <a:gd name="connsiteX290" fmla="*/ 3599308 w 5567839"/>
              <a:gd name="connsiteY290" fmla="*/ 813625 h 870871"/>
              <a:gd name="connsiteX291" fmla="*/ 3599308 w 5567839"/>
              <a:gd name="connsiteY291" fmla="*/ 826388 h 870871"/>
              <a:gd name="connsiteX292" fmla="*/ 3585973 w 5567839"/>
              <a:gd name="connsiteY292" fmla="*/ 826865 h 870871"/>
              <a:gd name="connsiteX293" fmla="*/ 3559398 w 5567839"/>
              <a:gd name="connsiteY293" fmla="*/ 799337 h 870871"/>
              <a:gd name="connsiteX294" fmla="*/ 3559398 w 5567839"/>
              <a:gd name="connsiteY294" fmla="*/ 715613 h 870871"/>
              <a:gd name="connsiteX295" fmla="*/ 3538062 w 5567839"/>
              <a:gd name="connsiteY295" fmla="*/ 715613 h 870871"/>
              <a:gd name="connsiteX296" fmla="*/ 3538062 w 5567839"/>
              <a:gd name="connsiteY296" fmla="*/ 703040 h 870871"/>
              <a:gd name="connsiteX297" fmla="*/ 3559398 w 5567839"/>
              <a:gd name="connsiteY297" fmla="*/ 703040 h 870871"/>
              <a:gd name="connsiteX298" fmla="*/ 738188 w 5567839"/>
              <a:gd name="connsiteY298" fmla="*/ 666273 h 870871"/>
              <a:gd name="connsiteX299" fmla="*/ 753142 w 5567839"/>
              <a:gd name="connsiteY299" fmla="*/ 666273 h 870871"/>
              <a:gd name="connsiteX300" fmla="*/ 753142 w 5567839"/>
              <a:gd name="connsiteY300" fmla="*/ 703040 h 870871"/>
              <a:gd name="connsiteX301" fmla="*/ 778002 w 5567839"/>
              <a:gd name="connsiteY301" fmla="*/ 703040 h 870871"/>
              <a:gd name="connsiteX302" fmla="*/ 778002 w 5567839"/>
              <a:gd name="connsiteY302" fmla="*/ 715613 h 870871"/>
              <a:gd name="connsiteX303" fmla="*/ 753142 w 5567839"/>
              <a:gd name="connsiteY303" fmla="*/ 715613 h 870871"/>
              <a:gd name="connsiteX304" fmla="*/ 753142 w 5567839"/>
              <a:gd name="connsiteY304" fmla="*/ 798194 h 870871"/>
              <a:gd name="connsiteX305" fmla="*/ 765239 w 5567839"/>
              <a:gd name="connsiteY305" fmla="*/ 814292 h 870871"/>
              <a:gd name="connsiteX306" fmla="*/ 778098 w 5567839"/>
              <a:gd name="connsiteY306" fmla="*/ 813625 h 870871"/>
              <a:gd name="connsiteX307" fmla="*/ 778098 w 5567839"/>
              <a:gd name="connsiteY307" fmla="*/ 826388 h 870871"/>
              <a:gd name="connsiteX308" fmla="*/ 764763 w 5567839"/>
              <a:gd name="connsiteY308" fmla="*/ 826865 h 870871"/>
              <a:gd name="connsiteX309" fmla="*/ 738188 w 5567839"/>
              <a:gd name="connsiteY309" fmla="*/ 799337 h 870871"/>
              <a:gd name="connsiteX310" fmla="*/ 738188 w 5567839"/>
              <a:gd name="connsiteY310" fmla="*/ 715613 h 870871"/>
              <a:gd name="connsiteX311" fmla="*/ 716852 w 5567839"/>
              <a:gd name="connsiteY311" fmla="*/ 715613 h 870871"/>
              <a:gd name="connsiteX312" fmla="*/ 716852 w 5567839"/>
              <a:gd name="connsiteY312" fmla="*/ 703040 h 870871"/>
              <a:gd name="connsiteX313" fmla="*/ 738188 w 5567839"/>
              <a:gd name="connsiteY313" fmla="*/ 703040 h 870871"/>
              <a:gd name="connsiteX314" fmla="*/ 342710 w 5567839"/>
              <a:gd name="connsiteY314" fmla="*/ 666273 h 870871"/>
              <a:gd name="connsiteX315" fmla="*/ 357664 w 5567839"/>
              <a:gd name="connsiteY315" fmla="*/ 666273 h 870871"/>
              <a:gd name="connsiteX316" fmla="*/ 357664 w 5567839"/>
              <a:gd name="connsiteY316" fmla="*/ 703040 h 870871"/>
              <a:gd name="connsiteX317" fmla="*/ 382524 w 5567839"/>
              <a:gd name="connsiteY317" fmla="*/ 703040 h 870871"/>
              <a:gd name="connsiteX318" fmla="*/ 382524 w 5567839"/>
              <a:gd name="connsiteY318" fmla="*/ 715613 h 870871"/>
              <a:gd name="connsiteX319" fmla="*/ 357664 w 5567839"/>
              <a:gd name="connsiteY319" fmla="*/ 715613 h 870871"/>
              <a:gd name="connsiteX320" fmla="*/ 357664 w 5567839"/>
              <a:gd name="connsiteY320" fmla="*/ 798194 h 870871"/>
              <a:gd name="connsiteX321" fmla="*/ 369761 w 5567839"/>
              <a:gd name="connsiteY321" fmla="*/ 814292 h 870871"/>
              <a:gd name="connsiteX322" fmla="*/ 382620 w 5567839"/>
              <a:gd name="connsiteY322" fmla="*/ 813625 h 870871"/>
              <a:gd name="connsiteX323" fmla="*/ 382620 w 5567839"/>
              <a:gd name="connsiteY323" fmla="*/ 826388 h 870871"/>
              <a:gd name="connsiteX324" fmla="*/ 369285 w 5567839"/>
              <a:gd name="connsiteY324" fmla="*/ 826865 h 870871"/>
              <a:gd name="connsiteX325" fmla="*/ 342710 w 5567839"/>
              <a:gd name="connsiteY325" fmla="*/ 799337 h 870871"/>
              <a:gd name="connsiteX326" fmla="*/ 342710 w 5567839"/>
              <a:gd name="connsiteY326" fmla="*/ 715613 h 870871"/>
              <a:gd name="connsiteX327" fmla="*/ 321374 w 5567839"/>
              <a:gd name="connsiteY327" fmla="*/ 715613 h 870871"/>
              <a:gd name="connsiteX328" fmla="*/ 321374 w 5567839"/>
              <a:gd name="connsiteY328" fmla="*/ 703040 h 870871"/>
              <a:gd name="connsiteX329" fmla="*/ 342710 w 5567839"/>
              <a:gd name="connsiteY329" fmla="*/ 703040 h 870871"/>
              <a:gd name="connsiteX330" fmla="*/ 3108865 w 5567839"/>
              <a:gd name="connsiteY330" fmla="*/ 656081 h 870871"/>
              <a:gd name="connsiteX331" fmla="*/ 3243167 w 5567839"/>
              <a:gd name="connsiteY331" fmla="*/ 656081 h 870871"/>
              <a:gd name="connsiteX332" fmla="*/ 3243167 w 5567839"/>
              <a:gd name="connsiteY332" fmla="*/ 669892 h 870871"/>
              <a:gd name="connsiteX333" fmla="*/ 3184112 w 5567839"/>
              <a:gd name="connsiteY333" fmla="*/ 669892 h 870871"/>
              <a:gd name="connsiteX334" fmla="*/ 3184112 w 5567839"/>
              <a:gd name="connsiteY334" fmla="*/ 825436 h 870871"/>
              <a:gd name="connsiteX335" fmla="*/ 3167920 w 5567839"/>
              <a:gd name="connsiteY335" fmla="*/ 825436 h 870871"/>
              <a:gd name="connsiteX336" fmla="*/ 3167920 w 5567839"/>
              <a:gd name="connsiteY336" fmla="*/ 669892 h 870871"/>
              <a:gd name="connsiteX337" fmla="*/ 3108865 w 5567839"/>
              <a:gd name="connsiteY337" fmla="*/ 669892 h 870871"/>
              <a:gd name="connsiteX338" fmla="*/ 2148269 w 5567839"/>
              <a:gd name="connsiteY338" fmla="*/ 656081 h 870871"/>
              <a:gd name="connsiteX339" fmla="*/ 2148365 w 5567839"/>
              <a:gd name="connsiteY339" fmla="*/ 656081 h 870871"/>
              <a:gd name="connsiteX340" fmla="*/ 2166367 w 5567839"/>
              <a:gd name="connsiteY340" fmla="*/ 656081 h 870871"/>
              <a:gd name="connsiteX341" fmla="*/ 2232756 w 5567839"/>
              <a:gd name="connsiteY341" fmla="*/ 825436 h 870871"/>
              <a:gd name="connsiteX342" fmla="*/ 2215421 w 5567839"/>
              <a:gd name="connsiteY342" fmla="*/ 825436 h 870871"/>
              <a:gd name="connsiteX343" fmla="*/ 2194751 w 5567839"/>
              <a:gd name="connsiteY343" fmla="*/ 772762 h 870871"/>
              <a:gd name="connsiteX344" fmla="*/ 2117694 w 5567839"/>
              <a:gd name="connsiteY344" fmla="*/ 772762 h 870871"/>
              <a:gd name="connsiteX345" fmla="*/ 2097311 w 5567839"/>
              <a:gd name="connsiteY345" fmla="*/ 825436 h 870871"/>
              <a:gd name="connsiteX346" fmla="*/ 2079975 w 5567839"/>
              <a:gd name="connsiteY346" fmla="*/ 825436 h 870871"/>
              <a:gd name="connsiteX347" fmla="*/ 1652969 w 5567839"/>
              <a:gd name="connsiteY347" fmla="*/ 656081 h 870871"/>
              <a:gd name="connsiteX348" fmla="*/ 1653064 w 5567839"/>
              <a:gd name="connsiteY348" fmla="*/ 656081 h 870871"/>
              <a:gd name="connsiteX349" fmla="*/ 1673257 w 5567839"/>
              <a:gd name="connsiteY349" fmla="*/ 656081 h 870871"/>
              <a:gd name="connsiteX350" fmla="*/ 1673257 w 5567839"/>
              <a:gd name="connsiteY350" fmla="*/ 720851 h 870871"/>
              <a:gd name="connsiteX351" fmla="*/ 1673734 w 5567839"/>
              <a:gd name="connsiteY351" fmla="*/ 720851 h 870871"/>
              <a:gd name="connsiteX352" fmla="*/ 1712405 w 5567839"/>
              <a:gd name="connsiteY352" fmla="*/ 699991 h 870871"/>
              <a:gd name="connsiteX353" fmla="*/ 1754601 w 5567839"/>
              <a:gd name="connsiteY353" fmla="*/ 744854 h 870871"/>
              <a:gd name="connsiteX354" fmla="*/ 1754601 w 5567839"/>
              <a:gd name="connsiteY354" fmla="*/ 825531 h 870871"/>
              <a:gd name="connsiteX355" fmla="*/ 1734408 w 5567839"/>
              <a:gd name="connsiteY355" fmla="*/ 825531 h 870871"/>
              <a:gd name="connsiteX356" fmla="*/ 1734408 w 5567839"/>
              <a:gd name="connsiteY356" fmla="*/ 742473 h 870871"/>
              <a:gd name="connsiteX357" fmla="*/ 1709452 w 5567839"/>
              <a:gd name="connsiteY357" fmla="*/ 717803 h 870871"/>
              <a:gd name="connsiteX358" fmla="*/ 1673162 w 5567839"/>
              <a:gd name="connsiteY358" fmla="*/ 756189 h 870871"/>
              <a:gd name="connsiteX359" fmla="*/ 1673162 w 5567839"/>
              <a:gd name="connsiteY359" fmla="*/ 825436 h 870871"/>
              <a:gd name="connsiteX360" fmla="*/ 1652969 w 5567839"/>
              <a:gd name="connsiteY360" fmla="*/ 825436 h 870871"/>
              <a:gd name="connsiteX361" fmla="*/ 1120807 w 5567839"/>
              <a:gd name="connsiteY361" fmla="*/ 656081 h 870871"/>
              <a:gd name="connsiteX362" fmla="*/ 1151668 w 5567839"/>
              <a:gd name="connsiteY362" fmla="*/ 656081 h 870871"/>
              <a:gd name="connsiteX363" fmla="*/ 1205008 w 5567839"/>
              <a:gd name="connsiteY363" fmla="*/ 798385 h 870871"/>
              <a:gd name="connsiteX364" fmla="*/ 1258634 w 5567839"/>
              <a:gd name="connsiteY364" fmla="*/ 656081 h 870871"/>
              <a:gd name="connsiteX365" fmla="*/ 1289399 w 5567839"/>
              <a:gd name="connsiteY365" fmla="*/ 656081 h 870871"/>
              <a:gd name="connsiteX366" fmla="*/ 1289399 w 5567839"/>
              <a:gd name="connsiteY366" fmla="*/ 825436 h 870871"/>
              <a:gd name="connsiteX367" fmla="*/ 1268064 w 5567839"/>
              <a:gd name="connsiteY367" fmla="*/ 825436 h 870871"/>
              <a:gd name="connsiteX368" fmla="*/ 1268064 w 5567839"/>
              <a:gd name="connsiteY368" fmla="*/ 684561 h 870871"/>
              <a:gd name="connsiteX369" fmla="*/ 1267587 w 5567839"/>
              <a:gd name="connsiteY369" fmla="*/ 684561 h 870871"/>
              <a:gd name="connsiteX370" fmla="*/ 1214724 w 5567839"/>
              <a:gd name="connsiteY370" fmla="*/ 825436 h 870871"/>
              <a:gd name="connsiteX371" fmla="*/ 1195483 w 5567839"/>
              <a:gd name="connsiteY371" fmla="*/ 825436 h 870871"/>
              <a:gd name="connsiteX372" fmla="*/ 1142619 w 5567839"/>
              <a:gd name="connsiteY372" fmla="*/ 684561 h 870871"/>
              <a:gd name="connsiteX373" fmla="*/ 1142143 w 5567839"/>
              <a:gd name="connsiteY373" fmla="*/ 684561 h 870871"/>
              <a:gd name="connsiteX374" fmla="*/ 1142143 w 5567839"/>
              <a:gd name="connsiteY374" fmla="*/ 825436 h 870871"/>
              <a:gd name="connsiteX375" fmla="*/ 1120807 w 5567839"/>
              <a:gd name="connsiteY375" fmla="*/ 825436 h 870871"/>
              <a:gd name="connsiteX376" fmla="*/ 799338 w 5567839"/>
              <a:gd name="connsiteY376" fmla="*/ 656081 h 870871"/>
              <a:gd name="connsiteX377" fmla="*/ 814292 w 5567839"/>
              <a:gd name="connsiteY377" fmla="*/ 656081 h 870871"/>
              <a:gd name="connsiteX378" fmla="*/ 814292 w 5567839"/>
              <a:gd name="connsiteY378" fmla="*/ 724185 h 870871"/>
              <a:gd name="connsiteX379" fmla="*/ 814769 w 5567839"/>
              <a:gd name="connsiteY379" fmla="*/ 724185 h 870871"/>
              <a:gd name="connsiteX380" fmla="*/ 853916 w 5567839"/>
              <a:gd name="connsiteY380" fmla="*/ 699515 h 870871"/>
              <a:gd name="connsiteX381" fmla="*/ 898779 w 5567839"/>
              <a:gd name="connsiteY381" fmla="*/ 746759 h 870871"/>
              <a:gd name="connsiteX382" fmla="*/ 898779 w 5567839"/>
              <a:gd name="connsiteY382" fmla="*/ 825531 h 870871"/>
              <a:gd name="connsiteX383" fmla="*/ 883825 w 5567839"/>
              <a:gd name="connsiteY383" fmla="*/ 825531 h 870871"/>
              <a:gd name="connsiteX384" fmla="*/ 883825 w 5567839"/>
              <a:gd name="connsiteY384" fmla="*/ 749140 h 870871"/>
              <a:gd name="connsiteX385" fmla="*/ 852773 w 5567839"/>
              <a:gd name="connsiteY385" fmla="*/ 712183 h 870871"/>
              <a:gd name="connsiteX386" fmla="*/ 814388 w 5567839"/>
              <a:gd name="connsiteY386" fmla="*/ 754189 h 870871"/>
              <a:gd name="connsiteX387" fmla="*/ 814388 w 5567839"/>
              <a:gd name="connsiteY387" fmla="*/ 825531 h 870871"/>
              <a:gd name="connsiteX388" fmla="*/ 799433 w 5567839"/>
              <a:gd name="connsiteY388" fmla="*/ 825531 h 870871"/>
              <a:gd name="connsiteX389" fmla="*/ 799433 w 5567839"/>
              <a:gd name="connsiteY389" fmla="*/ 656176 h 870871"/>
              <a:gd name="connsiteX390" fmla="*/ 639700 w 5567839"/>
              <a:gd name="connsiteY390" fmla="*/ 656081 h 870871"/>
              <a:gd name="connsiteX391" fmla="*/ 652273 w 5567839"/>
              <a:gd name="connsiteY391" fmla="*/ 657034 h 870871"/>
              <a:gd name="connsiteX392" fmla="*/ 652273 w 5567839"/>
              <a:gd name="connsiteY392" fmla="*/ 669797 h 870871"/>
              <a:gd name="connsiteX393" fmla="*/ 641319 w 5567839"/>
              <a:gd name="connsiteY393" fmla="*/ 668654 h 870871"/>
              <a:gd name="connsiteX394" fmla="*/ 624936 w 5567839"/>
              <a:gd name="connsiteY394" fmla="*/ 692371 h 870871"/>
              <a:gd name="connsiteX395" fmla="*/ 624936 w 5567839"/>
              <a:gd name="connsiteY395" fmla="*/ 703039 h 870871"/>
              <a:gd name="connsiteX396" fmla="*/ 649129 w 5567839"/>
              <a:gd name="connsiteY396" fmla="*/ 703039 h 870871"/>
              <a:gd name="connsiteX397" fmla="*/ 649129 w 5567839"/>
              <a:gd name="connsiteY397" fmla="*/ 715612 h 870871"/>
              <a:gd name="connsiteX398" fmla="*/ 625031 w 5567839"/>
              <a:gd name="connsiteY398" fmla="*/ 715612 h 870871"/>
              <a:gd name="connsiteX399" fmla="*/ 625031 w 5567839"/>
              <a:gd name="connsiteY399" fmla="*/ 825436 h 870871"/>
              <a:gd name="connsiteX400" fmla="*/ 610077 w 5567839"/>
              <a:gd name="connsiteY400" fmla="*/ 825436 h 870871"/>
              <a:gd name="connsiteX401" fmla="*/ 610077 w 5567839"/>
              <a:gd name="connsiteY401" fmla="*/ 715612 h 870871"/>
              <a:gd name="connsiteX402" fmla="*/ 589217 w 5567839"/>
              <a:gd name="connsiteY402" fmla="*/ 715612 h 870871"/>
              <a:gd name="connsiteX403" fmla="*/ 589217 w 5567839"/>
              <a:gd name="connsiteY403" fmla="*/ 703039 h 870871"/>
              <a:gd name="connsiteX404" fmla="*/ 610077 w 5567839"/>
              <a:gd name="connsiteY404" fmla="*/ 703039 h 870871"/>
              <a:gd name="connsiteX405" fmla="*/ 610077 w 5567839"/>
              <a:gd name="connsiteY405" fmla="*/ 691895 h 870871"/>
              <a:gd name="connsiteX406" fmla="*/ 639700 w 5567839"/>
              <a:gd name="connsiteY406" fmla="*/ 656081 h 870871"/>
              <a:gd name="connsiteX407" fmla="*/ 2584419 w 5567839"/>
              <a:gd name="connsiteY407" fmla="*/ 655986 h 870871"/>
              <a:gd name="connsiteX408" fmla="*/ 2599373 w 5567839"/>
              <a:gd name="connsiteY408" fmla="*/ 655986 h 870871"/>
              <a:gd name="connsiteX409" fmla="*/ 2599373 w 5567839"/>
              <a:gd name="connsiteY409" fmla="*/ 825340 h 870871"/>
              <a:gd name="connsiteX410" fmla="*/ 2599373 w 5567839"/>
              <a:gd name="connsiteY410" fmla="*/ 825436 h 870871"/>
              <a:gd name="connsiteX411" fmla="*/ 2585562 w 5567839"/>
              <a:gd name="connsiteY411" fmla="*/ 825436 h 870871"/>
              <a:gd name="connsiteX412" fmla="*/ 2585562 w 5567839"/>
              <a:gd name="connsiteY412" fmla="*/ 802195 h 870871"/>
              <a:gd name="connsiteX413" fmla="*/ 2585086 w 5567839"/>
              <a:gd name="connsiteY413" fmla="*/ 802195 h 870871"/>
              <a:gd name="connsiteX414" fmla="*/ 2541461 w 5567839"/>
              <a:gd name="connsiteY414" fmla="*/ 828960 h 870871"/>
              <a:gd name="connsiteX415" fmla="*/ 2486407 w 5567839"/>
              <a:gd name="connsiteY415" fmla="*/ 764190 h 870871"/>
              <a:gd name="connsiteX416" fmla="*/ 2541461 w 5567839"/>
              <a:gd name="connsiteY416" fmla="*/ 699420 h 870871"/>
              <a:gd name="connsiteX417" fmla="*/ 2583943 w 5567839"/>
              <a:gd name="connsiteY417" fmla="*/ 726185 h 870871"/>
              <a:gd name="connsiteX418" fmla="*/ 2584419 w 5567839"/>
              <a:gd name="connsiteY418" fmla="*/ 726185 h 870871"/>
              <a:gd name="connsiteX419" fmla="*/ 1500664 w 5567839"/>
              <a:gd name="connsiteY419" fmla="*/ 361568 h 870871"/>
              <a:gd name="connsiteX420" fmla="*/ 1500759 w 5567839"/>
              <a:gd name="connsiteY420" fmla="*/ 361664 h 870871"/>
              <a:gd name="connsiteX421" fmla="*/ 1500692 w 5567839"/>
              <a:gd name="connsiteY421" fmla="*/ 361664 h 870871"/>
              <a:gd name="connsiteX422" fmla="*/ 3596355 w 5567839"/>
              <a:gd name="connsiteY422" fmla="*/ 301276 h 870871"/>
              <a:gd name="connsiteX423" fmla="*/ 3568351 w 5567839"/>
              <a:gd name="connsiteY423" fmla="*/ 313468 h 870871"/>
              <a:gd name="connsiteX424" fmla="*/ 3441478 w 5567839"/>
              <a:gd name="connsiteY424" fmla="*/ 376332 h 870871"/>
              <a:gd name="connsiteX425" fmla="*/ 3502248 w 5567839"/>
              <a:gd name="connsiteY425" fmla="*/ 430244 h 870871"/>
              <a:gd name="connsiteX426" fmla="*/ 3597402 w 5567839"/>
              <a:gd name="connsiteY426" fmla="*/ 344614 h 870871"/>
              <a:gd name="connsiteX427" fmla="*/ 3597402 w 5567839"/>
              <a:gd name="connsiteY427" fmla="*/ 301276 h 870871"/>
              <a:gd name="connsiteX428" fmla="*/ 1848517 w 5567839"/>
              <a:gd name="connsiteY428" fmla="*/ 216217 h 870871"/>
              <a:gd name="connsiteX429" fmla="*/ 1771841 w 5567839"/>
              <a:gd name="connsiteY429" fmla="*/ 312991 h 870871"/>
              <a:gd name="connsiteX430" fmla="*/ 1848517 w 5567839"/>
              <a:gd name="connsiteY430" fmla="*/ 409193 h 870871"/>
              <a:gd name="connsiteX431" fmla="*/ 1924146 w 5567839"/>
              <a:gd name="connsiteY431" fmla="*/ 312991 h 870871"/>
              <a:gd name="connsiteX432" fmla="*/ 1848517 w 5567839"/>
              <a:gd name="connsiteY432" fmla="*/ 216217 h 870871"/>
              <a:gd name="connsiteX433" fmla="*/ 903638 w 5567839"/>
              <a:gd name="connsiteY433" fmla="*/ 216122 h 870871"/>
              <a:gd name="connsiteX434" fmla="*/ 831724 w 5567839"/>
              <a:gd name="connsiteY434" fmla="*/ 288607 h 870871"/>
              <a:gd name="connsiteX435" fmla="*/ 972408 w 5567839"/>
              <a:gd name="connsiteY435" fmla="*/ 288607 h 870871"/>
              <a:gd name="connsiteX436" fmla="*/ 903638 w 5567839"/>
              <a:gd name="connsiteY436" fmla="*/ 216122 h 870871"/>
              <a:gd name="connsiteX437" fmla="*/ 3786188 w 5567839"/>
              <a:gd name="connsiteY437" fmla="*/ 197644 h 870871"/>
              <a:gd name="connsiteX438" fmla="*/ 3696844 w 5567839"/>
              <a:gd name="connsiteY438" fmla="*/ 313944 h 870871"/>
              <a:gd name="connsiteX439" fmla="*/ 3786188 w 5567839"/>
              <a:gd name="connsiteY439" fmla="*/ 430244 h 870871"/>
              <a:gd name="connsiteX440" fmla="*/ 3881914 w 5567839"/>
              <a:gd name="connsiteY440" fmla="*/ 313944 h 870871"/>
              <a:gd name="connsiteX441" fmla="*/ 3786188 w 5567839"/>
              <a:gd name="connsiteY441" fmla="*/ 197644 h 870871"/>
              <a:gd name="connsiteX442" fmla="*/ 4065938 w 5567839"/>
              <a:gd name="connsiteY442" fmla="*/ 197643 h 870871"/>
              <a:gd name="connsiteX443" fmla="*/ 3976022 w 5567839"/>
              <a:gd name="connsiteY443" fmla="*/ 294893 h 870871"/>
              <a:gd name="connsiteX444" fmla="*/ 4152615 w 5567839"/>
              <a:gd name="connsiteY444" fmla="*/ 294893 h 870871"/>
              <a:gd name="connsiteX445" fmla="*/ 4065938 w 5567839"/>
              <a:gd name="connsiteY445" fmla="*/ 197643 h 870871"/>
              <a:gd name="connsiteX446" fmla="*/ 4596194 w 5567839"/>
              <a:gd name="connsiteY446" fmla="*/ 177545 h 870871"/>
              <a:gd name="connsiteX447" fmla="*/ 4631627 w 5567839"/>
              <a:gd name="connsiteY447" fmla="*/ 177545 h 870871"/>
              <a:gd name="connsiteX448" fmla="*/ 4721543 w 5567839"/>
              <a:gd name="connsiteY448" fmla="*/ 410146 h 870871"/>
              <a:gd name="connsiteX449" fmla="*/ 4805649 w 5567839"/>
              <a:gd name="connsiteY449" fmla="*/ 177545 h 870871"/>
              <a:gd name="connsiteX450" fmla="*/ 4838986 w 5567839"/>
              <a:gd name="connsiteY450" fmla="*/ 177545 h 870871"/>
              <a:gd name="connsiteX451" fmla="*/ 4720590 w 5567839"/>
              <a:gd name="connsiteY451" fmla="*/ 492156 h 870871"/>
              <a:gd name="connsiteX452" fmla="*/ 4648677 w 5567839"/>
              <a:gd name="connsiteY452" fmla="*/ 551401 h 870871"/>
              <a:gd name="connsiteX453" fmla="*/ 4623340 w 5567839"/>
              <a:gd name="connsiteY453" fmla="*/ 548734 h 870871"/>
              <a:gd name="connsiteX454" fmla="*/ 4623340 w 5567839"/>
              <a:gd name="connsiteY454" fmla="*/ 520731 h 870871"/>
              <a:gd name="connsiteX455" fmla="*/ 4646105 w 5567839"/>
              <a:gd name="connsiteY455" fmla="*/ 523398 h 870871"/>
              <a:gd name="connsiteX456" fmla="*/ 4693635 w 5567839"/>
              <a:gd name="connsiteY456" fmla="*/ 480535 h 870871"/>
              <a:gd name="connsiteX457" fmla="*/ 4705255 w 5567839"/>
              <a:gd name="connsiteY457" fmla="*/ 449389 h 870871"/>
              <a:gd name="connsiteX458" fmla="*/ 4596289 w 5567839"/>
              <a:gd name="connsiteY458" fmla="*/ 177640 h 870871"/>
              <a:gd name="connsiteX459" fmla="*/ 2485073 w 5567839"/>
              <a:gd name="connsiteY459" fmla="*/ 176021 h 870871"/>
              <a:gd name="connsiteX460" fmla="*/ 2551177 w 5567839"/>
              <a:gd name="connsiteY460" fmla="*/ 176021 h 870871"/>
              <a:gd name="connsiteX461" fmla="*/ 2622614 w 5567839"/>
              <a:gd name="connsiteY461" fmla="*/ 380142 h 870871"/>
              <a:gd name="connsiteX462" fmla="*/ 2623662 w 5567839"/>
              <a:gd name="connsiteY462" fmla="*/ 380142 h 870871"/>
              <a:gd name="connsiteX463" fmla="*/ 2692909 w 5567839"/>
              <a:gd name="connsiteY463" fmla="*/ 176021 h 870871"/>
              <a:gd name="connsiteX464" fmla="*/ 2755774 w 5567839"/>
              <a:gd name="connsiteY464" fmla="*/ 176021 h 870871"/>
              <a:gd name="connsiteX465" fmla="*/ 2649475 w 5567839"/>
              <a:gd name="connsiteY465" fmla="*/ 464152 h 870871"/>
              <a:gd name="connsiteX466" fmla="*/ 2552701 w 5567839"/>
              <a:gd name="connsiteY466" fmla="*/ 557783 h 870871"/>
              <a:gd name="connsiteX467" fmla="*/ 2510981 w 5567839"/>
              <a:gd name="connsiteY467" fmla="*/ 554640 h 870871"/>
              <a:gd name="connsiteX468" fmla="*/ 2510981 w 5567839"/>
              <a:gd name="connsiteY468" fmla="*/ 503872 h 870871"/>
              <a:gd name="connsiteX469" fmla="*/ 2539461 w 5567839"/>
              <a:gd name="connsiteY469" fmla="*/ 507586 h 870871"/>
              <a:gd name="connsiteX470" fmla="*/ 2581752 w 5567839"/>
              <a:gd name="connsiteY470" fmla="*/ 469582 h 870871"/>
              <a:gd name="connsiteX471" fmla="*/ 2588705 w 5567839"/>
              <a:gd name="connsiteY471" fmla="*/ 448436 h 870871"/>
              <a:gd name="connsiteX472" fmla="*/ 2485073 w 5567839"/>
              <a:gd name="connsiteY472" fmla="*/ 176116 h 870871"/>
              <a:gd name="connsiteX473" fmla="*/ 2017776 w 5567839"/>
              <a:gd name="connsiteY473" fmla="*/ 176021 h 870871"/>
              <a:gd name="connsiteX474" fmla="*/ 2078069 w 5567839"/>
              <a:gd name="connsiteY474" fmla="*/ 176021 h 870871"/>
              <a:gd name="connsiteX475" fmla="*/ 2078069 w 5567839"/>
              <a:gd name="connsiteY475" fmla="*/ 343661 h 870871"/>
              <a:gd name="connsiteX476" fmla="*/ 2130457 w 5567839"/>
              <a:gd name="connsiteY476" fmla="*/ 409193 h 870871"/>
              <a:gd name="connsiteX477" fmla="*/ 2197608 w 5567839"/>
              <a:gd name="connsiteY477" fmla="*/ 334612 h 870871"/>
              <a:gd name="connsiteX478" fmla="*/ 2197608 w 5567839"/>
              <a:gd name="connsiteY478" fmla="*/ 176021 h 870871"/>
              <a:gd name="connsiteX479" fmla="*/ 2257901 w 5567839"/>
              <a:gd name="connsiteY479" fmla="*/ 176021 h 870871"/>
              <a:gd name="connsiteX480" fmla="*/ 2257901 w 5567839"/>
              <a:gd name="connsiteY480" fmla="*/ 449389 h 870871"/>
              <a:gd name="connsiteX481" fmla="*/ 2257806 w 5567839"/>
              <a:gd name="connsiteY481" fmla="*/ 449389 h 870871"/>
              <a:gd name="connsiteX482" fmla="*/ 2198561 w 5567839"/>
              <a:gd name="connsiteY482" fmla="*/ 449389 h 870871"/>
              <a:gd name="connsiteX483" fmla="*/ 2198561 w 5567839"/>
              <a:gd name="connsiteY483" fmla="*/ 411289 h 870871"/>
              <a:gd name="connsiteX484" fmla="*/ 2197513 w 5567839"/>
              <a:gd name="connsiteY484" fmla="*/ 411289 h 870871"/>
              <a:gd name="connsiteX485" fmla="*/ 2119789 w 5567839"/>
              <a:gd name="connsiteY485" fmla="*/ 456723 h 870871"/>
              <a:gd name="connsiteX486" fmla="*/ 2017776 w 5567839"/>
              <a:gd name="connsiteY486" fmla="*/ 349471 h 870871"/>
              <a:gd name="connsiteX487" fmla="*/ 1036416 w 5567839"/>
              <a:gd name="connsiteY487" fmla="*/ 176021 h 870871"/>
              <a:gd name="connsiteX488" fmla="*/ 1100424 w 5567839"/>
              <a:gd name="connsiteY488" fmla="*/ 176021 h 870871"/>
              <a:gd name="connsiteX489" fmla="*/ 1153764 w 5567839"/>
              <a:gd name="connsiteY489" fmla="*/ 380142 h 870871"/>
              <a:gd name="connsiteX490" fmla="*/ 1154812 w 5567839"/>
              <a:gd name="connsiteY490" fmla="*/ 380142 h 870871"/>
              <a:gd name="connsiteX491" fmla="*/ 1206152 w 5567839"/>
              <a:gd name="connsiteY491" fmla="*/ 176021 h 870871"/>
              <a:gd name="connsiteX492" fmla="*/ 1266921 w 5567839"/>
              <a:gd name="connsiteY492" fmla="*/ 176021 h 870871"/>
              <a:gd name="connsiteX493" fmla="*/ 1316070 w 5567839"/>
              <a:gd name="connsiteY493" fmla="*/ 380142 h 870871"/>
              <a:gd name="connsiteX494" fmla="*/ 1317118 w 5567839"/>
              <a:gd name="connsiteY494" fmla="*/ 380142 h 870871"/>
              <a:gd name="connsiteX495" fmla="*/ 1372649 w 5567839"/>
              <a:gd name="connsiteY495" fmla="*/ 176021 h 870871"/>
              <a:gd name="connsiteX496" fmla="*/ 1433990 w 5567839"/>
              <a:gd name="connsiteY496" fmla="*/ 176021 h 870871"/>
              <a:gd name="connsiteX497" fmla="*/ 1348360 w 5567839"/>
              <a:gd name="connsiteY497" fmla="*/ 449389 h 870871"/>
              <a:gd name="connsiteX498" fmla="*/ 1286447 w 5567839"/>
              <a:gd name="connsiteY498" fmla="*/ 449389 h 870871"/>
              <a:gd name="connsiteX499" fmla="*/ 1235774 w 5567839"/>
              <a:gd name="connsiteY499" fmla="*/ 246316 h 870871"/>
              <a:gd name="connsiteX500" fmla="*/ 1234631 w 5567839"/>
              <a:gd name="connsiteY500" fmla="*/ 246316 h 870871"/>
              <a:gd name="connsiteX501" fmla="*/ 1184435 w 5567839"/>
              <a:gd name="connsiteY501" fmla="*/ 449389 h 870871"/>
              <a:gd name="connsiteX502" fmla="*/ 1120998 w 5567839"/>
              <a:gd name="connsiteY502" fmla="*/ 449389 h 870871"/>
              <a:gd name="connsiteX503" fmla="*/ 4330256 w 5567839"/>
              <a:gd name="connsiteY503" fmla="*/ 169640 h 870871"/>
              <a:gd name="connsiteX504" fmla="*/ 4408552 w 5567839"/>
              <a:gd name="connsiteY504" fmla="*/ 223075 h 870871"/>
              <a:gd name="connsiteX505" fmla="*/ 4495229 w 5567839"/>
              <a:gd name="connsiteY505" fmla="*/ 169640 h 870871"/>
              <a:gd name="connsiteX506" fmla="*/ 4585621 w 5567839"/>
              <a:gd name="connsiteY506" fmla="*/ 265366 h 870871"/>
              <a:gd name="connsiteX507" fmla="*/ 4585621 w 5567839"/>
              <a:gd name="connsiteY507" fmla="*/ 450437 h 870871"/>
              <a:gd name="connsiteX508" fmla="*/ 4552284 w 5567839"/>
              <a:gd name="connsiteY508" fmla="*/ 450437 h 870871"/>
              <a:gd name="connsiteX509" fmla="*/ 4552284 w 5567839"/>
              <a:gd name="connsiteY509" fmla="*/ 266986 h 870871"/>
              <a:gd name="connsiteX510" fmla="*/ 4487800 w 5567839"/>
              <a:gd name="connsiteY510" fmla="*/ 197739 h 870871"/>
              <a:gd name="connsiteX511" fmla="*/ 4413791 w 5567839"/>
              <a:gd name="connsiteY511" fmla="*/ 296037 h 870871"/>
              <a:gd name="connsiteX512" fmla="*/ 4413791 w 5567839"/>
              <a:gd name="connsiteY512" fmla="*/ 450437 h 870871"/>
              <a:gd name="connsiteX513" fmla="*/ 4380548 w 5567839"/>
              <a:gd name="connsiteY513" fmla="*/ 450437 h 870871"/>
              <a:gd name="connsiteX514" fmla="*/ 4380548 w 5567839"/>
              <a:gd name="connsiteY514" fmla="*/ 265366 h 870871"/>
              <a:gd name="connsiteX515" fmla="*/ 4323398 w 5567839"/>
              <a:gd name="connsiteY515" fmla="*/ 197644 h 870871"/>
              <a:gd name="connsiteX516" fmla="*/ 4241960 w 5567839"/>
              <a:gd name="connsiteY516" fmla="*/ 298132 h 870871"/>
              <a:gd name="connsiteX517" fmla="*/ 4241960 w 5567839"/>
              <a:gd name="connsiteY517" fmla="*/ 450437 h 870871"/>
              <a:gd name="connsiteX518" fmla="*/ 4208622 w 5567839"/>
              <a:gd name="connsiteY518" fmla="*/ 450437 h 870871"/>
              <a:gd name="connsiteX519" fmla="*/ 4208622 w 5567839"/>
              <a:gd name="connsiteY519" fmla="*/ 177641 h 870871"/>
              <a:gd name="connsiteX520" fmla="*/ 4208622 w 5567839"/>
              <a:gd name="connsiteY520" fmla="*/ 177546 h 870871"/>
              <a:gd name="connsiteX521" fmla="*/ 4239293 w 5567839"/>
              <a:gd name="connsiteY521" fmla="*/ 177546 h 870871"/>
              <a:gd name="connsiteX522" fmla="*/ 4239293 w 5567839"/>
              <a:gd name="connsiteY522" fmla="*/ 223552 h 870871"/>
              <a:gd name="connsiteX523" fmla="*/ 4240912 w 5567839"/>
              <a:gd name="connsiteY523" fmla="*/ 223552 h 870871"/>
              <a:gd name="connsiteX524" fmla="*/ 4330256 w 5567839"/>
              <a:gd name="connsiteY524" fmla="*/ 169640 h 870871"/>
              <a:gd name="connsiteX525" fmla="*/ 3530251 w 5567839"/>
              <a:gd name="connsiteY525" fmla="*/ 169640 h 870871"/>
              <a:gd name="connsiteX526" fmla="*/ 3630740 w 5567839"/>
              <a:gd name="connsiteY526" fmla="*/ 257461 h 870871"/>
              <a:gd name="connsiteX527" fmla="*/ 3630740 w 5567839"/>
              <a:gd name="connsiteY527" fmla="*/ 402336 h 870871"/>
              <a:gd name="connsiteX528" fmla="*/ 3650266 w 5567839"/>
              <a:gd name="connsiteY528" fmla="*/ 422433 h 870871"/>
              <a:gd name="connsiteX529" fmla="*/ 3660839 w 5567839"/>
              <a:gd name="connsiteY529" fmla="*/ 420338 h 870871"/>
              <a:gd name="connsiteX530" fmla="*/ 3660839 w 5567839"/>
              <a:gd name="connsiteY530" fmla="*/ 448342 h 870871"/>
              <a:gd name="connsiteX531" fmla="*/ 3639217 w 5567839"/>
              <a:gd name="connsiteY531" fmla="*/ 450437 h 870871"/>
              <a:gd name="connsiteX532" fmla="*/ 3600069 w 5567839"/>
              <a:gd name="connsiteY532" fmla="*/ 402907 h 870871"/>
              <a:gd name="connsiteX533" fmla="*/ 3599022 w 5567839"/>
              <a:gd name="connsiteY533" fmla="*/ 402907 h 870871"/>
              <a:gd name="connsiteX534" fmla="*/ 3499676 w 5567839"/>
              <a:gd name="connsiteY534" fmla="*/ 458438 h 870871"/>
              <a:gd name="connsiteX535" fmla="*/ 3408236 w 5567839"/>
              <a:gd name="connsiteY535" fmla="*/ 378619 h 870871"/>
              <a:gd name="connsiteX536" fmla="*/ 3554731 w 5567839"/>
              <a:gd name="connsiteY536" fmla="*/ 290798 h 870871"/>
              <a:gd name="connsiteX537" fmla="*/ 3597498 w 5567839"/>
              <a:gd name="connsiteY537" fmla="*/ 253746 h 870871"/>
              <a:gd name="connsiteX538" fmla="*/ 3526156 w 5567839"/>
              <a:gd name="connsiteY538" fmla="*/ 197739 h 870871"/>
              <a:gd name="connsiteX539" fmla="*/ 3453194 w 5567839"/>
              <a:gd name="connsiteY539" fmla="*/ 261175 h 870871"/>
              <a:gd name="connsiteX540" fmla="*/ 3419857 w 5567839"/>
              <a:gd name="connsiteY540" fmla="*/ 261175 h 870871"/>
              <a:gd name="connsiteX541" fmla="*/ 3419761 w 5567839"/>
              <a:gd name="connsiteY541" fmla="*/ 261080 h 870871"/>
              <a:gd name="connsiteX542" fmla="*/ 3530251 w 5567839"/>
              <a:gd name="connsiteY542" fmla="*/ 169640 h 870871"/>
              <a:gd name="connsiteX543" fmla="*/ 4065938 w 5567839"/>
              <a:gd name="connsiteY543" fmla="*/ 169544 h 870871"/>
              <a:gd name="connsiteX544" fmla="*/ 4185953 w 5567839"/>
              <a:gd name="connsiteY544" fmla="*/ 322897 h 870871"/>
              <a:gd name="connsiteX545" fmla="*/ 3976022 w 5567839"/>
              <a:gd name="connsiteY545" fmla="*/ 322897 h 870871"/>
              <a:gd name="connsiteX546" fmla="*/ 4065938 w 5567839"/>
              <a:gd name="connsiteY546" fmla="*/ 430243 h 870871"/>
              <a:gd name="connsiteX547" fmla="*/ 4151567 w 5567839"/>
              <a:gd name="connsiteY547" fmla="*/ 360425 h 870871"/>
              <a:gd name="connsiteX548" fmla="*/ 4184905 w 5567839"/>
              <a:gd name="connsiteY548" fmla="*/ 360425 h 870871"/>
              <a:gd name="connsiteX549" fmla="*/ 4065938 w 5567839"/>
              <a:gd name="connsiteY549" fmla="*/ 458247 h 870871"/>
              <a:gd name="connsiteX550" fmla="*/ 3942684 w 5567839"/>
              <a:gd name="connsiteY550" fmla="*/ 313943 h 870871"/>
              <a:gd name="connsiteX551" fmla="*/ 4065938 w 5567839"/>
              <a:gd name="connsiteY551" fmla="*/ 169544 h 870871"/>
              <a:gd name="connsiteX552" fmla="*/ 3286030 w 5567839"/>
              <a:gd name="connsiteY552" fmla="*/ 169544 h 870871"/>
              <a:gd name="connsiteX553" fmla="*/ 3396520 w 5567839"/>
              <a:gd name="connsiteY553" fmla="*/ 263175 h 870871"/>
              <a:gd name="connsiteX554" fmla="*/ 3363183 w 5567839"/>
              <a:gd name="connsiteY554" fmla="*/ 263175 h 870871"/>
              <a:gd name="connsiteX555" fmla="*/ 3286030 w 5567839"/>
              <a:gd name="connsiteY555" fmla="*/ 197548 h 870871"/>
              <a:gd name="connsiteX556" fmla="*/ 3190304 w 5567839"/>
              <a:gd name="connsiteY556" fmla="*/ 313943 h 870871"/>
              <a:gd name="connsiteX557" fmla="*/ 3286030 w 5567839"/>
              <a:gd name="connsiteY557" fmla="*/ 430243 h 870871"/>
              <a:gd name="connsiteX558" fmla="*/ 3365374 w 5567839"/>
              <a:gd name="connsiteY558" fmla="*/ 352519 h 870871"/>
              <a:gd name="connsiteX559" fmla="*/ 3398711 w 5567839"/>
              <a:gd name="connsiteY559" fmla="*/ 352519 h 870871"/>
              <a:gd name="connsiteX560" fmla="*/ 3286030 w 5567839"/>
              <a:gd name="connsiteY560" fmla="*/ 458247 h 870871"/>
              <a:gd name="connsiteX561" fmla="*/ 3157062 w 5567839"/>
              <a:gd name="connsiteY561" fmla="*/ 313943 h 870871"/>
              <a:gd name="connsiteX562" fmla="*/ 3286030 w 5567839"/>
              <a:gd name="connsiteY562" fmla="*/ 169544 h 870871"/>
              <a:gd name="connsiteX563" fmla="*/ 1560386 w 5567839"/>
              <a:gd name="connsiteY563" fmla="*/ 168687 h 870871"/>
              <a:gd name="connsiteX564" fmla="*/ 1674591 w 5567839"/>
              <a:gd name="connsiteY564" fmla="*/ 252793 h 870871"/>
              <a:gd name="connsiteX565" fmla="*/ 1611726 w 5567839"/>
              <a:gd name="connsiteY565" fmla="*/ 252793 h 870871"/>
              <a:gd name="connsiteX566" fmla="*/ 1556195 w 5567839"/>
              <a:gd name="connsiteY566" fmla="*/ 216312 h 870871"/>
              <a:gd name="connsiteX567" fmla="*/ 1506474 w 5567839"/>
              <a:gd name="connsiteY567" fmla="*/ 244316 h 870871"/>
              <a:gd name="connsiteX568" fmla="*/ 1595343 w 5567839"/>
              <a:gd name="connsiteY568" fmla="*/ 288226 h 870871"/>
              <a:gd name="connsiteX569" fmla="*/ 1683639 w 5567839"/>
              <a:gd name="connsiteY569" fmla="*/ 368045 h 870871"/>
              <a:gd name="connsiteX570" fmla="*/ 1561529 w 5567839"/>
              <a:gd name="connsiteY570" fmla="*/ 456818 h 870871"/>
              <a:gd name="connsiteX571" fmla="*/ 1440466 w 5567839"/>
              <a:gd name="connsiteY571" fmla="*/ 361664 h 870871"/>
              <a:gd name="connsiteX572" fmla="*/ 1500692 w 5567839"/>
              <a:gd name="connsiteY572" fmla="*/ 361664 h 870871"/>
              <a:gd name="connsiteX573" fmla="*/ 1507121 w 5567839"/>
              <a:gd name="connsiteY573" fmla="*/ 383717 h 870871"/>
              <a:gd name="connsiteX574" fmla="*/ 1562481 w 5567839"/>
              <a:gd name="connsiteY574" fmla="*/ 409193 h 870871"/>
              <a:gd name="connsiteX575" fmla="*/ 1623251 w 5567839"/>
              <a:gd name="connsiteY575" fmla="*/ 373284 h 870871"/>
              <a:gd name="connsiteX576" fmla="*/ 1533906 w 5567839"/>
              <a:gd name="connsiteY576" fmla="*/ 327755 h 870871"/>
              <a:gd name="connsiteX577" fmla="*/ 1446181 w 5567839"/>
              <a:gd name="connsiteY577" fmla="*/ 246887 h 870871"/>
              <a:gd name="connsiteX578" fmla="*/ 1560386 w 5567839"/>
              <a:gd name="connsiteY578" fmla="*/ 168687 h 870871"/>
              <a:gd name="connsiteX579" fmla="*/ 2441163 w 5567839"/>
              <a:gd name="connsiteY579" fmla="*/ 168592 h 870871"/>
              <a:gd name="connsiteX580" fmla="*/ 2463833 w 5567839"/>
              <a:gd name="connsiteY580" fmla="*/ 170211 h 870871"/>
              <a:gd name="connsiteX581" fmla="*/ 2463833 w 5567839"/>
              <a:gd name="connsiteY581" fmla="*/ 228409 h 870871"/>
              <a:gd name="connsiteX582" fmla="*/ 2437924 w 5567839"/>
              <a:gd name="connsiteY582" fmla="*/ 225742 h 870871"/>
              <a:gd name="connsiteX583" fmla="*/ 2363915 w 5567839"/>
              <a:gd name="connsiteY583" fmla="*/ 319278 h 870871"/>
              <a:gd name="connsiteX584" fmla="*/ 2363915 w 5567839"/>
              <a:gd name="connsiteY584" fmla="*/ 449389 h 870871"/>
              <a:gd name="connsiteX585" fmla="*/ 2303622 w 5567839"/>
              <a:gd name="connsiteY585" fmla="*/ 449389 h 870871"/>
              <a:gd name="connsiteX586" fmla="*/ 2303622 w 5567839"/>
              <a:gd name="connsiteY586" fmla="*/ 176021 h 870871"/>
              <a:gd name="connsiteX587" fmla="*/ 2303717 w 5567839"/>
              <a:gd name="connsiteY587" fmla="*/ 176021 h 870871"/>
              <a:gd name="connsiteX588" fmla="*/ 2360296 w 5567839"/>
              <a:gd name="connsiteY588" fmla="*/ 176021 h 870871"/>
              <a:gd name="connsiteX589" fmla="*/ 2360296 w 5567839"/>
              <a:gd name="connsiteY589" fmla="*/ 228885 h 870871"/>
              <a:gd name="connsiteX590" fmla="*/ 2361343 w 5567839"/>
              <a:gd name="connsiteY590" fmla="*/ 228885 h 870871"/>
              <a:gd name="connsiteX591" fmla="*/ 2441163 w 5567839"/>
              <a:gd name="connsiteY591" fmla="*/ 168592 h 870871"/>
              <a:gd name="connsiteX592" fmla="*/ 903828 w 5567839"/>
              <a:gd name="connsiteY592" fmla="*/ 168592 h 870871"/>
              <a:gd name="connsiteX593" fmla="*/ 1032796 w 5567839"/>
              <a:gd name="connsiteY593" fmla="*/ 328231 h 870871"/>
              <a:gd name="connsiteX594" fmla="*/ 831914 w 5567839"/>
              <a:gd name="connsiteY594" fmla="*/ 328231 h 870871"/>
              <a:gd name="connsiteX595" fmla="*/ 831724 w 5567839"/>
              <a:gd name="connsiteY595" fmla="*/ 328231 h 870871"/>
              <a:gd name="connsiteX596" fmla="*/ 905257 w 5567839"/>
              <a:gd name="connsiteY596" fmla="*/ 409098 h 870871"/>
              <a:gd name="connsiteX597" fmla="*/ 971932 w 5567839"/>
              <a:gd name="connsiteY597" fmla="*/ 363664 h 870871"/>
              <a:gd name="connsiteX598" fmla="*/ 1029082 w 5567839"/>
              <a:gd name="connsiteY598" fmla="*/ 363664 h 870871"/>
              <a:gd name="connsiteX599" fmla="*/ 905352 w 5567839"/>
              <a:gd name="connsiteY599" fmla="*/ 456723 h 870871"/>
              <a:gd name="connsiteX600" fmla="*/ 771621 w 5567839"/>
              <a:gd name="connsiteY600" fmla="*/ 312991 h 870871"/>
              <a:gd name="connsiteX601" fmla="*/ 903828 w 5567839"/>
              <a:gd name="connsiteY601" fmla="*/ 168592 h 870871"/>
              <a:gd name="connsiteX602" fmla="*/ 762953 w 5567839"/>
              <a:gd name="connsiteY602" fmla="*/ 168592 h 870871"/>
              <a:gd name="connsiteX603" fmla="*/ 785718 w 5567839"/>
              <a:gd name="connsiteY603" fmla="*/ 170211 h 870871"/>
              <a:gd name="connsiteX604" fmla="*/ 785718 w 5567839"/>
              <a:gd name="connsiteY604" fmla="*/ 228409 h 870871"/>
              <a:gd name="connsiteX605" fmla="*/ 759809 w 5567839"/>
              <a:gd name="connsiteY605" fmla="*/ 225742 h 870871"/>
              <a:gd name="connsiteX606" fmla="*/ 685800 w 5567839"/>
              <a:gd name="connsiteY606" fmla="*/ 319278 h 870871"/>
              <a:gd name="connsiteX607" fmla="*/ 685800 w 5567839"/>
              <a:gd name="connsiteY607" fmla="*/ 449389 h 870871"/>
              <a:gd name="connsiteX608" fmla="*/ 625507 w 5567839"/>
              <a:gd name="connsiteY608" fmla="*/ 449389 h 870871"/>
              <a:gd name="connsiteX609" fmla="*/ 625507 w 5567839"/>
              <a:gd name="connsiteY609" fmla="*/ 176021 h 870871"/>
              <a:gd name="connsiteX610" fmla="*/ 682086 w 5567839"/>
              <a:gd name="connsiteY610" fmla="*/ 176021 h 870871"/>
              <a:gd name="connsiteX611" fmla="*/ 682086 w 5567839"/>
              <a:gd name="connsiteY611" fmla="*/ 228885 h 870871"/>
              <a:gd name="connsiteX612" fmla="*/ 683133 w 5567839"/>
              <a:gd name="connsiteY612" fmla="*/ 228885 h 870871"/>
              <a:gd name="connsiteX613" fmla="*/ 762953 w 5567839"/>
              <a:gd name="connsiteY613" fmla="*/ 168592 h 870871"/>
              <a:gd name="connsiteX614" fmla="*/ 5249704 w 5567839"/>
              <a:gd name="connsiteY614" fmla="*/ 136303 h 870871"/>
              <a:gd name="connsiteX615" fmla="*/ 5204841 w 5567839"/>
              <a:gd name="connsiteY615" fmla="*/ 147257 h 870871"/>
              <a:gd name="connsiteX616" fmla="*/ 5171409 w 5567839"/>
              <a:gd name="connsiteY616" fmla="*/ 178022 h 870871"/>
              <a:gd name="connsiteX617" fmla="*/ 5170456 w 5567839"/>
              <a:gd name="connsiteY617" fmla="*/ 178022 h 870871"/>
              <a:gd name="connsiteX618" fmla="*/ 5170456 w 5567839"/>
              <a:gd name="connsiteY618" fmla="*/ 143351 h 870871"/>
              <a:gd name="connsiteX619" fmla="*/ 5103971 w 5567839"/>
              <a:gd name="connsiteY619" fmla="*/ 143351 h 870871"/>
              <a:gd name="connsiteX620" fmla="*/ 5103971 w 5567839"/>
              <a:gd name="connsiteY620" fmla="*/ 399574 h 870871"/>
              <a:gd name="connsiteX621" fmla="*/ 5174361 w 5567839"/>
              <a:gd name="connsiteY621" fmla="*/ 399574 h 870871"/>
              <a:gd name="connsiteX622" fmla="*/ 5174361 w 5567839"/>
              <a:gd name="connsiteY622" fmla="*/ 250793 h 870871"/>
              <a:gd name="connsiteX623" fmla="*/ 5179791 w 5567839"/>
              <a:gd name="connsiteY623" fmla="*/ 220313 h 870871"/>
              <a:gd name="connsiteX624" fmla="*/ 5192935 w 5567839"/>
              <a:gd name="connsiteY624" fmla="*/ 202502 h 870871"/>
              <a:gd name="connsiteX625" fmla="*/ 5208746 w 5567839"/>
              <a:gd name="connsiteY625" fmla="*/ 194024 h 870871"/>
              <a:gd name="connsiteX626" fmla="*/ 5221891 w 5567839"/>
              <a:gd name="connsiteY626" fmla="*/ 191834 h 870871"/>
              <a:gd name="connsiteX627" fmla="*/ 5247418 w 5567839"/>
              <a:gd name="connsiteY627" fmla="*/ 197549 h 870871"/>
              <a:gd name="connsiteX628" fmla="*/ 5259801 w 5567839"/>
              <a:gd name="connsiteY628" fmla="*/ 212693 h 870871"/>
              <a:gd name="connsiteX629" fmla="*/ 5263992 w 5567839"/>
              <a:gd name="connsiteY629" fmla="*/ 233267 h 870871"/>
              <a:gd name="connsiteX630" fmla="*/ 5264468 w 5567839"/>
              <a:gd name="connsiteY630" fmla="*/ 255842 h 870871"/>
              <a:gd name="connsiteX631" fmla="*/ 5264468 w 5567839"/>
              <a:gd name="connsiteY631" fmla="*/ 399669 h 870871"/>
              <a:gd name="connsiteX632" fmla="*/ 5334858 w 5567839"/>
              <a:gd name="connsiteY632" fmla="*/ 399669 h 870871"/>
              <a:gd name="connsiteX633" fmla="*/ 5334858 w 5567839"/>
              <a:gd name="connsiteY633" fmla="*/ 256889 h 870871"/>
              <a:gd name="connsiteX634" fmla="*/ 5336572 w 5567839"/>
              <a:gd name="connsiteY634" fmla="*/ 233363 h 870871"/>
              <a:gd name="connsiteX635" fmla="*/ 5343525 w 5567839"/>
              <a:gd name="connsiteY635" fmla="*/ 212503 h 870871"/>
              <a:gd name="connsiteX636" fmla="*/ 5357908 w 5567839"/>
              <a:gd name="connsiteY636" fmla="*/ 197644 h 870871"/>
              <a:gd name="connsiteX637" fmla="*/ 5382006 w 5567839"/>
              <a:gd name="connsiteY637" fmla="*/ 191929 h 870871"/>
              <a:gd name="connsiteX638" fmla="*/ 5405533 w 5567839"/>
              <a:gd name="connsiteY638" fmla="*/ 196882 h 870871"/>
              <a:gd name="connsiteX639" fmla="*/ 5418678 w 5567839"/>
              <a:gd name="connsiteY639" fmla="*/ 210312 h 870871"/>
              <a:gd name="connsiteX640" fmla="*/ 5424107 w 5567839"/>
              <a:gd name="connsiteY640" fmla="*/ 230124 h 870871"/>
              <a:gd name="connsiteX641" fmla="*/ 5425059 w 5567839"/>
              <a:gd name="connsiteY641" fmla="*/ 254413 h 870871"/>
              <a:gd name="connsiteX642" fmla="*/ 5425059 w 5567839"/>
              <a:gd name="connsiteY642" fmla="*/ 399764 h 870871"/>
              <a:gd name="connsiteX643" fmla="*/ 5495449 w 5567839"/>
              <a:gd name="connsiteY643" fmla="*/ 399764 h 870871"/>
              <a:gd name="connsiteX644" fmla="*/ 5495449 w 5567839"/>
              <a:gd name="connsiteY644" fmla="*/ 228219 h 870871"/>
              <a:gd name="connsiteX645" fmla="*/ 5495639 w 5567839"/>
              <a:gd name="connsiteY645" fmla="*/ 228124 h 870871"/>
              <a:gd name="connsiteX646" fmla="*/ 5488686 w 5567839"/>
              <a:gd name="connsiteY646" fmla="*/ 185738 h 870871"/>
              <a:gd name="connsiteX647" fmla="*/ 5469351 w 5567839"/>
              <a:gd name="connsiteY647" fmla="*/ 157258 h 870871"/>
              <a:gd name="connsiteX648" fmla="*/ 5439633 w 5567839"/>
              <a:gd name="connsiteY648" fmla="*/ 141351 h 870871"/>
              <a:gd name="connsiteX649" fmla="*/ 5401914 w 5567839"/>
              <a:gd name="connsiteY649" fmla="*/ 136398 h 870871"/>
              <a:gd name="connsiteX650" fmla="*/ 5355527 w 5567839"/>
              <a:gd name="connsiteY650" fmla="*/ 149257 h 870871"/>
              <a:gd name="connsiteX651" fmla="*/ 5324571 w 5567839"/>
              <a:gd name="connsiteY651" fmla="*/ 178975 h 870871"/>
              <a:gd name="connsiteX652" fmla="*/ 5294091 w 5567839"/>
              <a:gd name="connsiteY652" fmla="*/ 145733 h 870871"/>
              <a:gd name="connsiteX653" fmla="*/ 5249704 w 5567839"/>
              <a:gd name="connsiteY653" fmla="*/ 136303 h 870871"/>
              <a:gd name="connsiteX654" fmla="*/ 2995232 w 5567839"/>
              <a:gd name="connsiteY654" fmla="*/ 108775 h 870871"/>
              <a:gd name="connsiteX655" fmla="*/ 2919603 w 5567839"/>
              <a:gd name="connsiteY655" fmla="*/ 302323 h 870871"/>
              <a:gd name="connsiteX656" fmla="*/ 3068193 w 5567839"/>
              <a:gd name="connsiteY656" fmla="*/ 302323 h 870871"/>
              <a:gd name="connsiteX657" fmla="*/ 3881914 w 5567839"/>
              <a:gd name="connsiteY657" fmla="*/ 72866 h 870871"/>
              <a:gd name="connsiteX658" fmla="*/ 3915252 w 5567839"/>
              <a:gd name="connsiteY658" fmla="*/ 72866 h 870871"/>
              <a:gd name="connsiteX659" fmla="*/ 3915252 w 5567839"/>
              <a:gd name="connsiteY659" fmla="*/ 450342 h 870871"/>
              <a:gd name="connsiteX660" fmla="*/ 3884581 w 5567839"/>
              <a:gd name="connsiteY660" fmla="*/ 450342 h 870871"/>
              <a:gd name="connsiteX661" fmla="*/ 3884581 w 5567839"/>
              <a:gd name="connsiteY661" fmla="*/ 398526 h 870871"/>
              <a:gd name="connsiteX662" fmla="*/ 3883534 w 5567839"/>
              <a:gd name="connsiteY662" fmla="*/ 398526 h 870871"/>
              <a:gd name="connsiteX663" fmla="*/ 3786188 w 5567839"/>
              <a:gd name="connsiteY663" fmla="*/ 458248 h 870871"/>
              <a:gd name="connsiteX664" fmla="*/ 3663506 w 5567839"/>
              <a:gd name="connsiteY664" fmla="*/ 313944 h 870871"/>
              <a:gd name="connsiteX665" fmla="*/ 3786188 w 5567839"/>
              <a:gd name="connsiteY665" fmla="*/ 169640 h 870871"/>
              <a:gd name="connsiteX666" fmla="*/ 3880867 w 5567839"/>
              <a:gd name="connsiteY666" fmla="*/ 229362 h 870871"/>
              <a:gd name="connsiteX667" fmla="*/ 3881914 w 5567839"/>
              <a:gd name="connsiteY667" fmla="*/ 229362 h 870871"/>
              <a:gd name="connsiteX668" fmla="*/ 2976849 w 5567839"/>
              <a:gd name="connsiteY668" fmla="*/ 72866 h 870871"/>
              <a:gd name="connsiteX669" fmla="*/ 3016949 w 5567839"/>
              <a:gd name="connsiteY669" fmla="*/ 72866 h 870871"/>
              <a:gd name="connsiteX670" fmla="*/ 3164967 w 5567839"/>
              <a:gd name="connsiteY670" fmla="*/ 450342 h 870871"/>
              <a:gd name="connsiteX671" fmla="*/ 3126391 w 5567839"/>
              <a:gd name="connsiteY671" fmla="*/ 450342 h 870871"/>
              <a:gd name="connsiteX672" fmla="*/ 3080385 w 5567839"/>
              <a:gd name="connsiteY672" fmla="*/ 332994 h 870871"/>
              <a:gd name="connsiteX673" fmla="*/ 2908554 w 5567839"/>
              <a:gd name="connsiteY673" fmla="*/ 332994 h 870871"/>
              <a:gd name="connsiteX674" fmla="*/ 2863120 w 5567839"/>
              <a:gd name="connsiteY674" fmla="*/ 450342 h 870871"/>
              <a:gd name="connsiteX675" fmla="*/ 2824544 w 5567839"/>
              <a:gd name="connsiteY675" fmla="*/ 450342 h 870871"/>
              <a:gd name="connsiteX676" fmla="*/ 1713548 w 5567839"/>
              <a:gd name="connsiteY676" fmla="*/ 71913 h 870871"/>
              <a:gd name="connsiteX677" fmla="*/ 1713643 w 5567839"/>
              <a:gd name="connsiteY677" fmla="*/ 71913 h 870871"/>
              <a:gd name="connsiteX678" fmla="*/ 1773937 w 5567839"/>
              <a:gd name="connsiteY678" fmla="*/ 71913 h 870871"/>
              <a:gd name="connsiteX679" fmla="*/ 1773937 w 5567839"/>
              <a:gd name="connsiteY679" fmla="*/ 211549 h 870871"/>
              <a:gd name="connsiteX680" fmla="*/ 1774984 w 5567839"/>
              <a:gd name="connsiteY680" fmla="*/ 211549 h 870871"/>
              <a:gd name="connsiteX681" fmla="*/ 1856423 w 5567839"/>
              <a:gd name="connsiteY681" fmla="*/ 168687 h 870871"/>
              <a:gd name="connsiteX682" fmla="*/ 1984344 w 5567839"/>
              <a:gd name="connsiteY682" fmla="*/ 314134 h 870871"/>
              <a:gd name="connsiteX683" fmla="*/ 1866424 w 5567839"/>
              <a:gd name="connsiteY683" fmla="*/ 456818 h 870871"/>
              <a:gd name="connsiteX684" fmla="*/ 1771746 w 5567839"/>
              <a:gd name="connsiteY684" fmla="*/ 411860 h 870871"/>
              <a:gd name="connsiteX685" fmla="*/ 1770698 w 5567839"/>
              <a:gd name="connsiteY685" fmla="*/ 411860 h 870871"/>
              <a:gd name="connsiteX686" fmla="*/ 1770698 w 5567839"/>
              <a:gd name="connsiteY686" fmla="*/ 449389 h 870871"/>
              <a:gd name="connsiteX687" fmla="*/ 1713548 w 5567839"/>
              <a:gd name="connsiteY687" fmla="*/ 449389 h 870871"/>
              <a:gd name="connsiteX688" fmla="*/ 339376 w 5567839"/>
              <a:gd name="connsiteY688" fmla="*/ 71913 h 870871"/>
              <a:gd name="connsiteX689" fmla="*/ 339471 w 5567839"/>
              <a:gd name="connsiteY689" fmla="*/ 71913 h 870871"/>
              <a:gd name="connsiteX690" fmla="*/ 399765 w 5567839"/>
              <a:gd name="connsiteY690" fmla="*/ 71913 h 870871"/>
              <a:gd name="connsiteX691" fmla="*/ 399765 w 5567839"/>
              <a:gd name="connsiteY691" fmla="*/ 212026 h 870871"/>
              <a:gd name="connsiteX692" fmla="*/ 400812 w 5567839"/>
              <a:gd name="connsiteY692" fmla="*/ 212026 h 870871"/>
              <a:gd name="connsiteX693" fmla="*/ 482727 w 5567839"/>
              <a:gd name="connsiteY693" fmla="*/ 168687 h 870871"/>
              <a:gd name="connsiteX694" fmla="*/ 579501 w 5567839"/>
              <a:gd name="connsiteY694" fmla="*/ 261746 h 870871"/>
              <a:gd name="connsiteX695" fmla="*/ 579501 w 5567839"/>
              <a:gd name="connsiteY695" fmla="*/ 449484 h 870871"/>
              <a:gd name="connsiteX696" fmla="*/ 519208 w 5567839"/>
              <a:gd name="connsiteY696" fmla="*/ 449484 h 870871"/>
              <a:gd name="connsiteX697" fmla="*/ 519208 w 5567839"/>
              <a:gd name="connsiteY697" fmla="*/ 277653 h 870871"/>
              <a:gd name="connsiteX698" fmla="*/ 465773 w 5567839"/>
              <a:gd name="connsiteY698" fmla="*/ 216312 h 870871"/>
              <a:gd name="connsiteX699" fmla="*/ 399669 w 5567839"/>
              <a:gd name="connsiteY699" fmla="*/ 288226 h 870871"/>
              <a:gd name="connsiteX700" fmla="*/ 399669 w 5567839"/>
              <a:gd name="connsiteY700" fmla="*/ 449484 h 870871"/>
              <a:gd name="connsiteX701" fmla="*/ 339376 w 5567839"/>
              <a:gd name="connsiteY701" fmla="*/ 449484 h 870871"/>
              <a:gd name="connsiteX702" fmla="*/ 152400 w 5567839"/>
              <a:gd name="connsiteY702" fmla="*/ 62864 h 870871"/>
              <a:gd name="connsiteX703" fmla="*/ 297275 w 5567839"/>
              <a:gd name="connsiteY703" fmla="*/ 183355 h 870871"/>
              <a:gd name="connsiteX704" fmla="*/ 231172 w 5567839"/>
              <a:gd name="connsiteY704" fmla="*/ 183355 h 870871"/>
              <a:gd name="connsiteX705" fmla="*/ 149733 w 5567839"/>
              <a:gd name="connsiteY705" fmla="*/ 116776 h 870871"/>
              <a:gd name="connsiteX706" fmla="*/ 80486 w 5567839"/>
              <a:gd name="connsiteY706" fmla="*/ 165925 h 870871"/>
              <a:gd name="connsiteX707" fmla="*/ 125444 w 5567839"/>
              <a:gd name="connsiteY707" fmla="*/ 214597 h 870871"/>
              <a:gd name="connsiteX708" fmla="*/ 234410 w 5567839"/>
              <a:gd name="connsiteY708" fmla="*/ 243744 h 870871"/>
              <a:gd name="connsiteX709" fmla="*/ 307943 w 5567839"/>
              <a:gd name="connsiteY709" fmla="*/ 339946 h 870871"/>
              <a:gd name="connsiteX710" fmla="*/ 157734 w 5567839"/>
              <a:gd name="connsiteY710" fmla="*/ 458342 h 870871"/>
              <a:gd name="connsiteX711" fmla="*/ 0 w 5567839"/>
              <a:gd name="connsiteY711" fmla="*/ 323563 h 870871"/>
              <a:gd name="connsiteX712" fmla="*/ 66104 w 5567839"/>
              <a:gd name="connsiteY712" fmla="*/ 323563 h 870871"/>
              <a:gd name="connsiteX713" fmla="*/ 161830 w 5567839"/>
              <a:gd name="connsiteY713" fmla="*/ 404526 h 870871"/>
              <a:gd name="connsiteX714" fmla="*/ 241649 w 5567839"/>
              <a:gd name="connsiteY714" fmla="*/ 347376 h 870871"/>
              <a:gd name="connsiteX715" fmla="*/ 210503 w 5567839"/>
              <a:gd name="connsiteY715" fmla="*/ 300894 h 870871"/>
              <a:gd name="connsiteX716" fmla="*/ 97917 w 5567839"/>
              <a:gd name="connsiteY716" fmla="*/ 269652 h 870871"/>
              <a:gd name="connsiteX717" fmla="*/ 14383 w 5567839"/>
              <a:gd name="connsiteY717" fmla="*/ 173926 h 870871"/>
              <a:gd name="connsiteX718" fmla="*/ 152400 w 5567839"/>
              <a:gd name="connsiteY718" fmla="*/ 62864 h 870871"/>
              <a:gd name="connsiteX719" fmla="*/ 5299520 w 5567839"/>
              <a:gd name="connsiteY719" fmla="*/ 0 h 870871"/>
              <a:gd name="connsiteX720" fmla="*/ 5567839 w 5567839"/>
              <a:gd name="connsiteY720" fmla="*/ 268034 h 870871"/>
              <a:gd name="connsiteX721" fmla="*/ 5567649 w 5567839"/>
              <a:gd name="connsiteY721" fmla="*/ 268129 h 870871"/>
              <a:gd name="connsiteX722" fmla="*/ 5299520 w 5567839"/>
              <a:gd name="connsiteY722" fmla="*/ 536258 h 870871"/>
              <a:gd name="connsiteX723" fmla="*/ 5031391 w 5567839"/>
              <a:gd name="connsiteY723" fmla="*/ 268129 h 870871"/>
              <a:gd name="connsiteX724" fmla="*/ 5299520 w 5567839"/>
              <a:gd name="connsiteY724" fmla="*/ 0 h 8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5567839" h="870871">
                <a:moveTo>
                  <a:pt x="1399508" y="762095"/>
                </a:moveTo>
                <a:cubicBezTo>
                  <a:pt x="1391698" y="767810"/>
                  <a:pt x="1376458" y="768000"/>
                  <a:pt x="1363028" y="770382"/>
                </a:cubicBezTo>
                <a:cubicBezTo>
                  <a:pt x="1349693" y="772763"/>
                  <a:pt x="1338358" y="777525"/>
                  <a:pt x="1338358" y="792480"/>
                </a:cubicBezTo>
                <a:cubicBezTo>
                  <a:pt x="1338358" y="805719"/>
                  <a:pt x="1349788" y="810482"/>
                  <a:pt x="1362075" y="810482"/>
                </a:cubicBezTo>
                <a:cubicBezTo>
                  <a:pt x="1388650" y="810482"/>
                  <a:pt x="1399508" y="793909"/>
                  <a:pt x="1399508" y="782764"/>
                </a:cubicBezTo>
                <a:close/>
                <a:moveTo>
                  <a:pt x="2446307" y="758571"/>
                </a:moveTo>
                <a:cubicBezTo>
                  <a:pt x="2444402" y="762095"/>
                  <a:pt x="2437734" y="763333"/>
                  <a:pt x="2433734" y="764000"/>
                </a:cubicBezTo>
                <a:cubicBezTo>
                  <a:pt x="2408397" y="768477"/>
                  <a:pt x="2376774" y="768287"/>
                  <a:pt x="2376774" y="792194"/>
                </a:cubicBezTo>
                <a:cubicBezTo>
                  <a:pt x="2376774" y="807148"/>
                  <a:pt x="2390014" y="816388"/>
                  <a:pt x="2404016" y="816388"/>
                </a:cubicBezTo>
                <a:cubicBezTo>
                  <a:pt x="2426780" y="816388"/>
                  <a:pt x="2446973" y="801910"/>
                  <a:pt x="2446688" y="778002"/>
                </a:cubicBezTo>
                <a:lnTo>
                  <a:pt x="2446688" y="758571"/>
                </a:lnTo>
                <a:close/>
                <a:moveTo>
                  <a:pt x="213932" y="758571"/>
                </a:moveTo>
                <a:cubicBezTo>
                  <a:pt x="212027" y="762095"/>
                  <a:pt x="205359" y="763333"/>
                  <a:pt x="201359" y="764000"/>
                </a:cubicBezTo>
                <a:cubicBezTo>
                  <a:pt x="176022" y="768477"/>
                  <a:pt x="144399" y="768287"/>
                  <a:pt x="144399" y="792194"/>
                </a:cubicBezTo>
                <a:cubicBezTo>
                  <a:pt x="144399" y="807148"/>
                  <a:pt x="157639" y="816388"/>
                  <a:pt x="171641" y="816388"/>
                </a:cubicBezTo>
                <a:cubicBezTo>
                  <a:pt x="194405" y="816388"/>
                  <a:pt x="214599" y="801910"/>
                  <a:pt x="214313" y="778002"/>
                </a:cubicBezTo>
                <a:lnTo>
                  <a:pt x="214313" y="758571"/>
                </a:lnTo>
                <a:close/>
                <a:moveTo>
                  <a:pt x="1834801" y="717709"/>
                </a:moveTo>
                <a:cubicBezTo>
                  <a:pt x="1813655" y="717709"/>
                  <a:pt x="1801082" y="733615"/>
                  <a:pt x="1799654" y="752380"/>
                </a:cubicBezTo>
                <a:lnTo>
                  <a:pt x="1870139" y="752380"/>
                </a:lnTo>
                <a:cubicBezTo>
                  <a:pt x="1869186" y="733139"/>
                  <a:pt x="1854708" y="717709"/>
                  <a:pt x="1834801" y="717709"/>
                </a:cubicBezTo>
                <a:close/>
                <a:moveTo>
                  <a:pt x="2676906" y="712089"/>
                </a:moveTo>
                <a:cubicBezTo>
                  <a:pt x="2652713" y="712089"/>
                  <a:pt x="2638997" y="733425"/>
                  <a:pt x="2636615" y="755713"/>
                </a:cubicBezTo>
                <a:lnTo>
                  <a:pt x="2715768" y="755713"/>
                </a:lnTo>
                <a:cubicBezTo>
                  <a:pt x="2715006" y="733139"/>
                  <a:pt x="2701100" y="712089"/>
                  <a:pt x="2676906" y="712089"/>
                </a:cubicBezTo>
                <a:close/>
                <a:moveTo>
                  <a:pt x="976123" y="712089"/>
                </a:moveTo>
                <a:cubicBezTo>
                  <a:pt x="951930" y="712089"/>
                  <a:pt x="938213" y="733425"/>
                  <a:pt x="935832" y="755713"/>
                </a:cubicBezTo>
                <a:lnTo>
                  <a:pt x="1014985" y="755713"/>
                </a:lnTo>
                <a:cubicBezTo>
                  <a:pt x="1014318" y="733139"/>
                  <a:pt x="1000316" y="712089"/>
                  <a:pt x="976123" y="712089"/>
                </a:cubicBezTo>
                <a:close/>
                <a:moveTo>
                  <a:pt x="521875" y="712089"/>
                </a:moveTo>
                <a:cubicBezTo>
                  <a:pt x="493110" y="712089"/>
                  <a:pt x="478917" y="738187"/>
                  <a:pt x="478917" y="764286"/>
                </a:cubicBezTo>
                <a:cubicBezTo>
                  <a:pt x="478917" y="790385"/>
                  <a:pt x="493110" y="816483"/>
                  <a:pt x="521875" y="816483"/>
                </a:cubicBezTo>
                <a:cubicBezTo>
                  <a:pt x="550641" y="816483"/>
                  <a:pt x="564833" y="790385"/>
                  <a:pt x="564833" y="764286"/>
                </a:cubicBezTo>
                <a:cubicBezTo>
                  <a:pt x="564833" y="738187"/>
                  <a:pt x="550641" y="712089"/>
                  <a:pt x="521875" y="712089"/>
                </a:cubicBezTo>
                <a:close/>
                <a:moveTo>
                  <a:pt x="57912" y="712089"/>
                </a:moveTo>
                <a:cubicBezTo>
                  <a:pt x="24955" y="712089"/>
                  <a:pt x="14954" y="736473"/>
                  <a:pt x="14954" y="764286"/>
                </a:cubicBezTo>
                <a:cubicBezTo>
                  <a:pt x="14954" y="789622"/>
                  <a:pt x="26099" y="816483"/>
                  <a:pt x="57912" y="816483"/>
                </a:cubicBezTo>
                <a:cubicBezTo>
                  <a:pt x="86392" y="816483"/>
                  <a:pt x="98012" y="789718"/>
                  <a:pt x="98012" y="764286"/>
                </a:cubicBezTo>
                <a:cubicBezTo>
                  <a:pt x="98012" y="738854"/>
                  <a:pt x="86392" y="712089"/>
                  <a:pt x="57912" y="712089"/>
                </a:cubicBezTo>
                <a:close/>
                <a:moveTo>
                  <a:pt x="2541461" y="711993"/>
                </a:moveTo>
                <a:cubicBezTo>
                  <a:pt x="2512982" y="711993"/>
                  <a:pt x="2501361" y="738758"/>
                  <a:pt x="2501361" y="764190"/>
                </a:cubicBezTo>
                <a:cubicBezTo>
                  <a:pt x="2501361" y="789622"/>
                  <a:pt x="2512982" y="816387"/>
                  <a:pt x="2541461" y="816387"/>
                </a:cubicBezTo>
                <a:cubicBezTo>
                  <a:pt x="2573275" y="816387"/>
                  <a:pt x="2584419" y="789622"/>
                  <a:pt x="2584419" y="764190"/>
                </a:cubicBezTo>
                <a:cubicBezTo>
                  <a:pt x="2584419" y="738758"/>
                  <a:pt x="2573275" y="711993"/>
                  <a:pt x="2541461" y="711993"/>
                </a:cubicBezTo>
                <a:close/>
                <a:moveTo>
                  <a:pt x="3308890" y="703040"/>
                </a:moveTo>
                <a:lnTo>
                  <a:pt x="3323844" y="703040"/>
                </a:lnTo>
                <a:lnTo>
                  <a:pt x="3323844" y="782764"/>
                </a:lnTo>
                <a:cubicBezTo>
                  <a:pt x="3324511" y="804862"/>
                  <a:pt x="3332893" y="816483"/>
                  <a:pt x="3356610" y="816483"/>
                </a:cubicBezTo>
                <a:cubicBezTo>
                  <a:pt x="3382232" y="816483"/>
                  <a:pt x="3393377" y="792289"/>
                  <a:pt x="3393377" y="767334"/>
                </a:cubicBezTo>
                <a:lnTo>
                  <a:pt x="3393377" y="703040"/>
                </a:lnTo>
                <a:lnTo>
                  <a:pt x="3408331" y="703040"/>
                </a:lnTo>
                <a:lnTo>
                  <a:pt x="3408331" y="825436"/>
                </a:lnTo>
                <a:lnTo>
                  <a:pt x="3408236" y="825436"/>
                </a:lnTo>
                <a:lnTo>
                  <a:pt x="3394520" y="825436"/>
                </a:lnTo>
                <a:lnTo>
                  <a:pt x="3394520" y="803338"/>
                </a:lnTo>
                <a:lnTo>
                  <a:pt x="3394043" y="803338"/>
                </a:lnTo>
                <a:cubicBezTo>
                  <a:pt x="3386233" y="819721"/>
                  <a:pt x="3370136" y="828961"/>
                  <a:pt x="3351848" y="828961"/>
                </a:cubicBezTo>
                <a:cubicBezTo>
                  <a:pt x="3320987" y="828961"/>
                  <a:pt x="3308890" y="810958"/>
                  <a:pt x="3308890" y="782479"/>
                </a:cubicBezTo>
                <a:close/>
                <a:moveTo>
                  <a:pt x="2934653" y="703040"/>
                </a:moveTo>
                <a:lnTo>
                  <a:pt x="2934748" y="703040"/>
                </a:lnTo>
                <a:lnTo>
                  <a:pt x="2950655" y="703040"/>
                </a:lnTo>
                <a:lnTo>
                  <a:pt x="2990946" y="807434"/>
                </a:lnTo>
                <a:lnTo>
                  <a:pt x="3028665" y="703040"/>
                </a:lnTo>
                <a:lnTo>
                  <a:pt x="3043619" y="703040"/>
                </a:lnTo>
                <a:lnTo>
                  <a:pt x="2990469" y="844201"/>
                </a:lnTo>
                <a:cubicBezTo>
                  <a:pt x="2981897" y="864870"/>
                  <a:pt x="2976944" y="870775"/>
                  <a:pt x="2958180" y="870775"/>
                </a:cubicBezTo>
                <a:cubicBezTo>
                  <a:pt x="2952274" y="870490"/>
                  <a:pt x="2949131" y="870490"/>
                  <a:pt x="2946750" y="869632"/>
                </a:cubicBezTo>
                <a:lnTo>
                  <a:pt x="2946750" y="857059"/>
                </a:lnTo>
                <a:cubicBezTo>
                  <a:pt x="2950274" y="857821"/>
                  <a:pt x="2953608" y="858202"/>
                  <a:pt x="2956941" y="858202"/>
                </a:cubicBezTo>
                <a:cubicBezTo>
                  <a:pt x="2970181" y="858202"/>
                  <a:pt x="2973324" y="850392"/>
                  <a:pt x="2978277" y="838962"/>
                </a:cubicBezTo>
                <a:lnTo>
                  <a:pt x="2983516" y="824960"/>
                </a:lnTo>
                <a:close/>
                <a:moveTo>
                  <a:pt x="3294889" y="701325"/>
                </a:moveTo>
                <a:lnTo>
                  <a:pt x="3294889" y="716280"/>
                </a:lnTo>
                <a:cubicBezTo>
                  <a:pt x="3267838" y="714851"/>
                  <a:pt x="3249359" y="734758"/>
                  <a:pt x="3249359" y="760190"/>
                </a:cubicBezTo>
                <a:lnTo>
                  <a:pt x="3249359" y="825436"/>
                </a:lnTo>
                <a:lnTo>
                  <a:pt x="3234405" y="825436"/>
                </a:lnTo>
                <a:lnTo>
                  <a:pt x="3234405" y="703040"/>
                </a:lnTo>
                <a:lnTo>
                  <a:pt x="3248121" y="703040"/>
                </a:lnTo>
                <a:lnTo>
                  <a:pt x="3248121" y="731710"/>
                </a:lnTo>
                <a:lnTo>
                  <a:pt x="3248597" y="731710"/>
                </a:lnTo>
                <a:cubicBezTo>
                  <a:pt x="3256217" y="711993"/>
                  <a:pt x="3272791" y="700373"/>
                  <a:pt x="3294889" y="701325"/>
                </a:cubicBezTo>
                <a:close/>
                <a:moveTo>
                  <a:pt x="319755" y="701325"/>
                </a:moveTo>
                <a:lnTo>
                  <a:pt x="319755" y="716280"/>
                </a:lnTo>
                <a:cubicBezTo>
                  <a:pt x="292704" y="714851"/>
                  <a:pt x="274225" y="734758"/>
                  <a:pt x="274225" y="760190"/>
                </a:cubicBezTo>
                <a:lnTo>
                  <a:pt x="274225" y="825436"/>
                </a:lnTo>
                <a:lnTo>
                  <a:pt x="259271" y="825436"/>
                </a:lnTo>
                <a:lnTo>
                  <a:pt x="259271" y="703040"/>
                </a:lnTo>
                <a:lnTo>
                  <a:pt x="272987" y="703040"/>
                </a:lnTo>
                <a:lnTo>
                  <a:pt x="272987" y="731710"/>
                </a:lnTo>
                <a:lnTo>
                  <a:pt x="273463" y="731710"/>
                </a:lnTo>
                <a:cubicBezTo>
                  <a:pt x="281083" y="711993"/>
                  <a:pt x="297657" y="700373"/>
                  <a:pt x="319755" y="701325"/>
                </a:cubicBezTo>
                <a:close/>
                <a:moveTo>
                  <a:pt x="1576959" y="700087"/>
                </a:moveTo>
                <a:cubicBezTo>
                  <a:pt x="1604677" y="700087"/>
                  <a:pt x="1627061" y="713136"/>
                  <a:pt x="1629823" y="742283"/>
                </a:cubicBezTo>
                <a:lnTo>
                  <a:pt x="1608963" y="742283"/>
                </a:lnTo>
                <a:lnTo>
                  <a:pt x="1608963" y="742187"/>
                </a:lnTo>
                <a:cubicBezTo>
                  <a:pt x="1605915" y="726757"/>
                  <a:pt x="1595247" y="717804"/>
                  <a:pt x="1578578" y="717804"/>
                </a:cubicBezTo>
                <a:cubicBezTo>
                  <a:pt x="1549432" y="717804"/>
                  <a:pt x="1540383" y="740854"/>
                  <a:pt x="1540383" y="765714"/>
                </a:cubicBezTo>
                <a:cubicBezTo>
                  <a:pt x="1540383" y="788289"/>
                  <a:pt x="1550575" y="810577"/>
                  <a:pt x="1576197" y="810577"/>
                </a:cubicBezTo>
                <a:cubicBezTo>
                  <a:pt x="1595628" y="810577"/>
                  <a:pt x="1607249" y="799242"/>
                  <a:pt x="1609916" y="780668"/>
                </a:cubicBezTo>
                <a:lnTo>
                  <a:pt x="1630585" y="780668"/>
                </a:lnTo>
                <a:cubicBezTo>
                  <a:pt x="1626108" y="810577"/>
                  <a:pt x="1607344" y="828389"/>
                  <a:pt x="1576483" y="828389"/>
                </a:cubicBezTo>
                <a:cubicBezTo>
                  <a:pt x="1539050" y="828389"/>
                  <a:pt x="1519047" y="802290"/>
                  <a:pt x="1519047" y="765810"/>
                </a:cubicBezTo>
                <a:cubicBezTo>
                  <a:pt x="1519047" y="729329"/>
                  <a:pt x="1538002" y="700087"/>
                  <a:pt x="1576959" y="700087"/>
                </a:cubicBezTo>
                <a:close/>
                <a:moveTo>
                  <a:pt x="1836039" y="699992"/>
                </a:moveTo>
                <a:cubicBezTo>
                  <a:pt x="1879473" y="699992"/>
                  <a:pt x="1892713" y="740569"/>
                  <a:pt x="1891570" y="770191"/>
                </a:cubicBezTo>
                <a:lnTo>
                  <a:pt x="1799749" y="770191"/>
                </a:lnTo>
                <a:cubicBezTo>
                  <a:pt x="1799082" y="791527"/>
                  <a:pt x="1811179" y="810482"/>
                  <a:pt x="1837944" y="810482"/>
                </a:cubicBezTo>
                <a:cubicBezTo>
                  <a:pt x="1854518" y="810482"/>
                  <a:pt x="1866138" y="802386"/>
                  <a:pt x="1869758" y="786479"/>
                </a:cubicBezTo>
                <a:lnTo>
                  <a:pt x="1889665" y="786479"/>
                </a:lnTo>
                <a:lnTo>
                  <a:pt x="1889570" y="786574"/>
                </a:lnTo>
                <a:cubicBezTo>
                  <a:pt x="1884140" y="813625"/>
                  <a:pt x="1864614" y="828294"/>
                  <a:pt x="1837182" y="828294"/>
                </a:cubicBezTo>
                <a:cubicBezTo>
                  <a:pt x="1798034" y="828294"/>
                  <a:pt x="1779556" y="801243"/>
                  <a:pt x="1778413" y="763810"/>
                </a:cubicBezTo>
                <a:cubicBezTo>
                  <a:pt x="1778413" y="727043"/>
                  <a:pt x="1802606" y="699992"/>
                  <a:pt x="1836039" y="699992"/>
                </a:cubicBezTo>
                <a:close/>
                <a:moveTo>
                  <a:pt x="1514761" y="699992"/>
                </a:moveTo>
                <a:lnTo>
                  <a:pt x="1514761" y="721328"/>
                </a:lnTo>
                <a:cubicBezTo>
                  <a:pt x="1482281" y="721328"/>
                  <a:pt x="1470375" y="739806"/>
                  <a:pt x="1470375" y="770858"/>
                </a:cubicBezTo>
                <a:lnTo>
                  <a:pt x="1470375" y="825436"/>
                </a:lnTo>
                <a:lnTo>
                  <a:pt x="1450182" y="825436"/>
                </a:lnTo>
                <a:lnTo>
                  <a:pt x="1450182" y="702849"/>
                </a:lnTo>
                <a:lnTo>
                  <a:pt x="1450277" y="702849"/>
                </a:lnTo>
                <a:lnTo>
                  <a:pt x="1469232" y="702849"/>
                </a:lnTo>
                <a:lnTo>
                  <a:pt x="1469232" y="728662"/>
                </a:lnTo>
                <a:lnTo>
                  <a:pt x="1469708" y="728662"/>
                </a:lnTo>
                <a:cubicBezTo>
                  <a:pt x="1479424" y="708945"/>
                  <a:pt x="1492949" y="699230"/>
                  <a:pt x="1514761" y="699992"/>
                </a:cubicBezTo>
                <a:close/>
                <a:moveTo>
                  <a:pt x="1373696" y="699992"/>
                </a:moveTo>
                <a:cubicBezTo>
                  <a:pt x="1395794" y="699992"/>
                  <a:pt x="1419701" y="704945"/>
                  <a:pt x="1419701" y="733711"/>
                </a:cubicBezTo>
                <a:lnTo>
                  <a:pt x="1419701" y="796861"/>
                </a:lnTo>
                <a:cubicBezTo>
                  <a:pt x="1419701" y="806386"/>
                  <a:pt x="1419701" y="810577"/>
                  <a:pt x="1426083" y="810577"/>
                </a:cubicBezTo>
                <a:cubicBezTo>
                  <a:pt x="1427702" y="810577"/>
                  <a:pt x="1429607" y="810387"/>
                  <a:pt x="1432274" y="809434"/>
                </a:cubicBezTo>
                <a:lnTo>
                  <a:pt x="1432274" y="824960"/>
                </a:lnTo>
                <a:cubicBezTo>
                  <a:pt x="1428750" y="827056"/>
                  <a:pt x="1424178" y="828294"/>
                  <a:pt x="1417797" y="828294"/>
                </a:cubicBezTo>
                <a:cubicBezTo>
                  <a:pt x="1407319" y="828294"/>
                  <a:pt x="1400747" y="822579"/>
                  <a:pt x="1400747" y="809339"/>
                </a:cubicBezTo>
                <a:cubicBezTo>
                  <a:pt x="1389602" y="822388"/>
                  <a:pt x="1374648" y="828294"/>
                  <a:pt x="1357598" y="828294"/>
                </a:cubicBezTo>
                <a:cubicBezTo>
                  <a:pt x="1335310" y="828294"/>
                  <a:pt x="1317022" y="818293"/>
                  <a:pt x="1317022" y="793909"/>
                </a:cubicBezTo>
                <a:cubicBezTo>
                  <a:pt x="1317022" y="766191"/>
                  <a:pt x="1337691" y="760190"/>
                  <a:pt x="1358551" y="756190"/>
                </a:cubicBezTo>
                <a:cubicBezTo>
                  <a:pt x="1380839" y="751903"/>
                  <a:pt x="1399794" y="753332"/>
                  <a:pt x="1399794" y="738187"/>
                </a:cubicBezTo>
                <a:cubicBezTo>
                  <a:pt x="1399794" y="720661"/>
                  <a:pt x="1385316" y="717804"/>
                  <a:pt x="1372553" y="717804"/>
                </a:cubicBezTo>
                <a:cubicBezTo>
                  <a:pt x="1355503" y="717804"/>
                  <a:pt x="1342930" y="723043"/>
                  <a:pt x="1341977" y="741045"/>
                </a:cubicBezTo>
                <a:lnTo>
                  <a:pt x="1321785" y="741045"/>
                </a:lnTo>
                <a:cubicBezTo>
                  <a:pt x="1322927" y="710660"/>
                  <a:pt x="1346454" y="699992"/>
                  <a:pt x="1373696" y="699992"/>
                </a:cubicBezTo>
                <a:close/>
                <a:moveTo>
                  <a:pt x="1952911" y="699897"/>
                </a:moveTo>
                <a:cubicBezTo>
                  <a:pt x="1979962" y="699897"/>
                  <a:pt x="2001584" y="708469"/>
                  <a:pt x="2003203" y="738283"/>
                </a:cubicBezTo>
                <a:lnTo>
                  <a:pt x="1983010" y="738283"/>
                </a:lnTo>
                <a:cubicBezTo>
                  <a:pt x="1981581" y="722662"/>
                  <a:pt x="1967865" y="717613"/>
                  <a:pt x="1954530" y="717613"/>
                </a:cubicBezTo>
                <a:cubicBezTo>
                  <a:pt x="1942433" y="717613"/>
                  <a:pt x="1928432" y="720947"/>
                  <a:pt x="1928432" y="733235"/>
                </a:cubicBezTo>
                <a:cubicBezTo>
                  <a:pt x="1928432" y="747712"/>
                  <a:pt x="1949768" y="750094"/>
                  <a:pt x="1968532" y="754570"/>
                </a:cubicBezTo>
                <a:cubicBezTo>
                  <a:pt x="1988725" y="759047"/>
                  <a:pt x="2008632" y="765715"/>
                  <a:pt x="2008632" y="789432"/>
                </a:cubicBezTo>
                <a:cubicBezTo>
                  <a:pt x="2008632" y="818578"/>
                  <a:pt x="1981391" y="828103"/>
                  <a:pt x="1956435" y="828103"/>
                </a:cubicBezTo>
                <a:cubicBezTo>
                  <a:pt x="1928908" y="828103"/>
                  <a:pt x="1905667" y="816959"/>
                  <a:pt x="1904524" y="786574"/>
                </a:cubicBezTo>
                <a:lnTo>
                  <a:pt x="1924717" y="786574"/>
                </a:lnTo>
                <a:lnTo>
                  <a:pt x="1924717" y="786765"/>
                </a:lnTo>
                <a:cubicBezTo>
                  <a:pt x="1925384" y="804767"/>
                  <a:pt x="1941100" y="810482"/>
                  <a:pt x="1957674" y="810482"/>
                </a:cubicBezTo>
                <a:cubicBezTo>
                  <a:pt x="1970247" y="810482"/>
                  <a:pt x="1987296" y="807625"/>
                  <a:pt x="1987296" y="792194"/>
                </a:cubicBezTo>
                <a:cubicBezTo>
                  <a:pt x="1987296" y="776764"/>
                  <a:pt x="1967389" y="773906"/>
                  <a:pt x="1947196" y="769429"/>
                </a:cubicBezTo>
                <a:cubicBezTo>
                  <a:pt x="1927289" y="764953"/>
                  <a:pt x="1907096" y="758285"/>
                  <a:pt x="1907096" y="734758"/>
                </a:cubicBezTo>
                <a:cubicBezTo>
                  <a:pt x="1907096" y="710089"/>
                  <a:pt x="1931575" y="699897"/>
                  <a:pt x="1952911" y="699897"/>
                </a:cubicBezTo>
                <a:close/>
                <a:moveTo>
                  <a:pt x="3479959" y="699516"/>
                </a:moveTo>
                <a:cubicBezTo>
                  <a:pt x="3504343" y="699516"/>
                  <a:pt x="3523869" y="712375"/>
                  <a:pt x="3524822" y="738854"/>
                </a:cubicBezTo>
                <a:lnTo>
                  <a:pt x="3509867" y="738854"/>
                </a:lnTo>
                <a:lnTo>
                  <a:pt x="3509772" y="738854"/>
                </a:lnTo>
                <a:cubicBezTo>
                  <a:pt x="3509010" y="720376"/>
                  <a:pt x="3494818" y="712089"/>
                  <a:pt x="3477768" y="712089"/>
                </a:cubicBezTo>
                <a:cubicBezTo>
                  <a:pt x="3464529" y="712089"/>
                  <a:pt x="3448812" y="717328"/>
                  <a:pt x="3448812" y="733235"/>
                </a:cubicBezTo>
                <a:cubicBezTo>
                  <a:pt x="3448812" y="746569"/>
                  <a:pt x="3463957" y="751237"/>
                  <a:pt x="3474244" y="753904"/>
                </a:cubicBezTo>
                <a:lnTo>
                  <a:pt x="3494151" y="758381"/>
                </a:lnTo>
                <a:cubicBezTo>
                  <a:pt x="3511201" y="760952"/>
                  <a:pt x="3529013" y="770954"/>
                  <a:pt x="3529013" y="792289"/>
                </a:cubicBezTo>
                <a:cubicBezTo>
                  <a:pt x="3529013" y="818864"/>
                  <a:pt x="3502724" y="829056"/>
                  <a:pt x="3479959" y="829056"/>
                </a:cubicBezTo>
                <a:cubicBezTo>
                  <a:pt x="3451479" y="829056"/>
                  <a:pt x="3432048" y="815816"/>
                  <a:pt x="3429667" y="785908"/>
                </a:cubicBezTo>
                <a:lnTo>
                  <a:pt x="3444621" y="785908"/>
                </a:lnTo>
                <a:cubicBezTo>
                  <a:pt x="3445859" y="806101"/>
                  <a:pt x="3460718" y="816483"/>
                  <a:pt x="3480721" y="816483"/>
                </a:cubicBezTo>
                <a:cubicBezTo>
                  <a:pt x="3494723" y="816483"/>
                  <a:pt x="3514154" y="810292"/>
                  <a:pt x="3514154" y="793242"/>
                </a:cubicBezTo>
                <a:cubicBezTo>
                  <a:pt x="3514154" y="779050"/>
                  <a:pt x="3500914" y="774287"/>
                  <a:pt x="3487388" y="770954"/>
                </a:cubicBezTo>
                <a:lnTo>
                  <a:pt x="3468148" y="766667"/>
                </a:lnTo>
                <a:cubicBezTo>
                  <a:pt x="3448717" y="761429"/>
                  <a:pt x="3433953" y="754856"/>
                  <a:pt x="3433953" y="733901"/>
                </a:cubicBezTo>
                <a:cubicBezTo>
                  <a:pt x="3433953" y="709041"/>
                  <a:pt x="3458432" y="699516"/>
                  <a:pt x="3479959" y="699516"/>
                </a:cubicBezTo>
                <a:close/>
                <a:moveTo>
                  <a:pt x="2805494" y="699516"/>
                </a:moveTo>
                <a:cubicBezTo>
                  <a:pt x="2821591" y="699516"/>
                  <a:pt x="2836069" y="707326"/>
                  <a:pt x="2840546" y="723424"/>
                </a:cubicBezTo>
                <a:cubicBezTo>
                  <a:pt x="2847880" y="707326"/>
                  <a:pt x="2863310" y="699516"/>
                  <a:pt x="2879408" y="699516"/>
                </a:cubicBezTo>
                <a:cubicBezTo>
                  <a:pt x="2906173" y="699516"/>
                  <a:pt x="2919984" y="713518"/>
                  <a:pt x="2919984" y="742474"/>
                </a:cubicBezTo>
                <a:lnTo>
                  <a:pt x="2919984" y="825532"/>
                </a:lnTo>
                <a:lnTo>
                  <a:pt x="2905030" y="825532"/>
                </a:lnTo>
                <a:lnTo>
                  <a:pt x="2905030" y="743236"/>
                </a:lnTo>
                <a:cubicBezTo>
                  <a:pt x="2905030" y="723043"/>
                  <a:pt x="2897410" y="712184"/>
                  <a:pt x="2876074" y="712184"/>
                </a:cubicBezTo>
                <a:cubicBezTo>
                  <a:pt x="2850166" y="712184"/>
                  <a:pt x="2842832" y="733520"/>
                  <a:pt x="2842832" y="756285"/>
                </a:cubicBezTo>
                <a:lnTo>
                  <a:pt x="2842832" y="825532"/>
                </a:lnTo>
                <a:lnTo>
                  <a:pt x="2827878" y="825532"/>
                </a:lnTo>
                <a:lnTo>
                  <a:pt x="2827878" y="742474"/>
                </a:lnTo>
                <a:cubicBezTo>
                  <a:pt x="2828068" y="725900"/>
                  <a:pt x="2821210" y="712089"/>
                  <a:pt x="2802255" y="712089"/>
                </a:cubicBezTo>
                <a:cubicBezTo>
                  <a:pt x="2776442" y="712089"/>
                  <a:pt x="2765965" y="731520"/>
                  <a:pt x="2765774" y="757142"/>
                </a:cubicBezTo>
                <a:lnTo>
                  <a:pt x="2765774" y="825437"/>
                </a:lnTo>
                <a:lnTo>
                  <a:pt x="2750820" y="825437"/>
                </a:lnTo>
                <a:lnTo>
                  <a:pt x="2750820" y="703040"/>
                </a:lnTo>
                <a:lnTo>
                  <a:pt x="2750915" y="703040"/>
                </a:lnTo>
                <a:lnTo>
                  <a:pt x="2764631" y="703040"/>
                </a:lnTo>
                <a:lnTo>
                  <a:pt x="2764631" y="723710"/>
                </a:lnTo>
                <a:lnTo>
                  <a:pt x="2765393" y="723710"/>
                </a:lnTo>
                <a:cubicBezTo>
                  <a:pt x="2773204" y="709041"/>
                  <a:pt x="2786063" y="699516"/>
                  <a:pt x="2805494" y="699516"/>
                </a:cubicBezTo>
                <a:close/>
                <a:moveTo>
                  <a:pt x="2676811" y="699516"/>
                </a:moveTo>
                <a:cubicBezTo>
                  <a:pt x="2715673" y="699516"/>
                  <a:pt x="2731865" y="733901"/>
                  <a:pt x="2730627" y="768287"/>
                </a:cubicBezTo>
                <a:lnTo>
                  <a:pt x="2636520" y="768287"/>
                </a:lnTo>
                <a:cubicBezTo>
                  <a:pt x="2636711" y="790099"/>
                  <a:pt x="2648141" y="816483"/>
                  <a:pt x="2676811" y="816483"/>
                </a:cubicBezTo>
                <a:cubicBezTo>
                  <a:pt x="2698623" y="816483"/>
                  <a:pt x="2710529" y="803624"/>
                  <a:pt x="2715197" y="785146"/>
                </a:cubicBezTo>
                <a:lnTo>
                  <a:pt x="2730151" y="785146"/>
                </a:lnTo>
                <a:cubicBezTo>
                  <a:pt x="2723769" y="812863"/>
                  <a:pt x="2707577" y="829056"/>
                  <a:pt x="2676811" y="829056"/>
                </a:cubicBezTo>
                <a:cubicBezTo>
                  <a:pt x="2637949" y="829056"/>
                  <a:pt x="2621566" y="799147"/>
                  <a:pt x="2621566" y="764286"/>
                </a:cubicBezTo>
                <a:cubicBezTo>
                  <a:pt x="2621566" y="731996"/>
                  <a:pt x="2637949" y="699516"/>
                  <a:pt x="2676811" y="699516"/>
                </a:cubicBezTo>
                <a:close/>
                <a:moveTo>
                  <a:pt x="2416589" y="699516"/>
                </a:moveTo>
                <a:cubicBezTo>
                  <a:pt x="2438210" y="699516"/>
                  <a:pt x="2461642" y="706183"/>
                  <a:pt x="2461642" y="738949"/>
                </a:cubicBezTo>
                <a:lnTo>
                  <a:pt x="2461642" y="803910"/>
                </a:lnTo>
                <a:cubicBezTo>
                  <a:pt x="2461642" y="809625"/>
                  <a:pt x="2464499" y="812959"/>
                  <a:pt x="2470405" y="812959"/>
                </a:cubicBezTo>
                <a:cubicBezTo>
                  <a:pt x="2472024" y="812959"/>
                  <a:pt x="2473929" y="812483"/>
                  <a:pt x="2475167" y="812006"/>
                </a:cubicBezTo>
                <a:lnTo>
                  <a:pt x="2475167" y="824579"/>
                </a:lnTo>
                <a:cubicBezTo>
                  <a:pt x="2471834" y="825246"/>
                  <a:pt x="2469453" y="825532"/>
                  <a:pt x="2465452" y="825532"/>
                </a:cubicBezTo>
                <a:cubicBezTo>
                  <a:pt x="2450307" y="825532"/>
                  <a:pt x="2447926" y="816959"/>
                  <a:pt x="2447926" y="804196"/>
                </a:cubicBezTo>
                <a:lnTo>
                  <a:pt x="2447450" y="804196"/>
                </a:lnTo>
                <a:cubicBezTo>
                  <a:pt x="2436972" y="820102"/>
                  <a:pt x="2426304" y="829151"/>
                  <a:pt x="2402873" y="829151"/>
                </a:cubicBezTo>
                <a:cubicBezTo>
                  <a:pt x="2379441" y="829151"/>
                  <a:pt x="2361820" y="818007"/>
                  <a:pt x="2361820" y="793337"/>
                </a:cubicBezTo>
                <a:cubicBezTo>
                  <a:pt x="2361820" y="758952"/>
                  <a:pt x="2395253" y="757809"/>
                  <a:pt x="2427542" y="753999"/>
                </a:cubicBezTo>
                <a:cubicBezTo>
                  <a:pt x="2439925" y="752570"/>
                  <a:pt x="2446783" y="750951"/>
                  <a:pt x="2446783" y="737425"/>
                </a:cubicBezTo>
                <a:cubicBezTo>
                  <a:pt x="2446783" y="717233"/>
                  <a:pt x="2432305" y="712279"/>
                  <a:pt x="2414779" y="712279"/>
                </a:cubicBezTo>
                <a:cubicBezTo>
                  <a:pt x="2396300" y="712279"/>
                  <a:pt x="2382489" y="720852"/>
                  <a:pt x="2382013" y="740759"/>
                </a:cubicBezTo>
                <a:lnTo>
                  <a:pt x="2367059" y="740759"/>
                </a:lnTo>
                <a:lnTo>
                  <a:pt x="2367059" y="740569"/>
                </a:lnTo>
                <a:cubicBezTo>
                  <a:pt x="2368487" y="711898"/>
                  <a:pt x="2388680" y="699516"/>
                  <a:pt x="2416589" y="699516"/>
                </a:cubicBezTo>
                <a:close/>
                <a:moveTo>
                  <a:pt x="976123" y="699516"/>
                </a:moveTo>
                <a:cubicBezTo>
                  <a:pt x="1014985" y="699516"/>
                  <a:pt x="1031178" y="733901"/>
                  <a:pt x="1029939" y="768287"/>
                </a:cubicBezTo>
                <a:lnTo>
                  <a:pt x="935737" y="768287"/>
                </a:lnTo>
                <a:cubicBezTo>
                  <a:pt x="935928" y="790099"/>
                  <a:pt x="947357" y="816483"/>
                  <a:pt x="976028" y="816483"/>
                </a:cubicBezTo>
                <a:cubicBezTo>
                  <a:pt x="997840" y="816483"/>
                  <a:pt x="1009746" y="803624"/>
                  <a:pt x="1014509" y="785146"/>
                </a:cubicBezTo>
                <a:lnTo>
                  <a:pt x="1029463" y="785146"/>
                </a:lnTo>
                <a:cubicBezTo>
                  <a:pt x="1023081" y="812863"/>
                  <a:pt x="1006889" y="829056"/>
                  <a:pt x="976123" y="829056"/>
                </a:cubicBezTo>
                <a:cubicBezTo>
                  <a:pt x="937261" y="829056"/>
                  <a:pt x="920878" y="799147"/>
                  <a:pt x="920878" y="764286"/>
                </a:cubicBezTo>
                <a:cubicBezTo>
                  <a:pt x="920878" y="731996"/>
                  <a:pt x="937261" y="699516"/>
                  <a:pt x="976123" y="699516"/>
                </a:cubicBezTo>
                <a:close/>
                <a:moveTo>
                  <a:pt x="521780" y="699516"/>
                </a:moveTo>
                <a:cubicBezTo>
                  <a:pt x="559309" y="699516"/>
                  <a:pt x="579692" y="729139"/>
                  <a:pt x="579692" y="764286"/>
                </a:cubicBezTo>
                <a:cubicBezTo>
                  <a:pt x="579692" y="799433"/>
                  <a:pt x="559309" y="829056"/>
                  <a:pt x="521780" y="829056"/>
                </a:cubicBezTo>
                <a:cubicBezTo>
                  <a:pt x="484251" y="829056"/>
                  <a:pt x="463868" y="799433"/>
                  <a:pt x="463868" y="764286"/>
                </a:cubicBezTo>
                <a:cubicBezTo>
                  <a:pt x="463868" y="729139"/>
                  <a:pt x="484251" y="699516"/>
                  <a:pt x="521780" y="699516"/>
                </a:cubicBezTo>
                <a:close/>
                <a:moveTo>
                  <a:pt x="184214" y="699516"/>
                </a:moveTo>
                <a:cubicBezTo>
                  <a:pt x="205836" y="699516"/>
                  <a:pt x="229267" y="706183"/>
                  <a:pt x="229267" y="738949"/>
                </a:cubicBezTo>
                <a:lnTo>
                  <a:pt x="229267" y="803910"/>
                </a:lnTo>
                <a:cubicBezTo>
                  <a:pt x="229267" y="809625"/>
                  <a:pt x="232125" y="812959"/>
                  <a:pt x="238030" y="812959"/>
                </a:cubicBezTo>
                <a:cubicBezTo>
                  <a:pt x="239649" y="812959"/>
                  <a:pt x="241554" y="812483"/>
                  <a:pt x="242793" y="812006"/>
                </a:cubicBezTo>
                <a:lnTo>
                  <a:pt x="242793" y="824579"/>
                </a:lnTo>
                <a:cubicBezTo>
                  <a:pt x="239459" y="825246"/>
                  <a:pt x="237077" y="825532"/>
                  <a:pt x="233077" y="825532"/>
                </a:cubicBezTo>
                <a:cubicBezTo>
                  <a:pt x="217932" y="825532"/>
                  <a:pt x="215551" y="816959"/>
                  <a:pt x="215551" y="804196"/>
                </a:cubicBezTo>
                <a:lnTo>
                  <a:pt x="215075" y="804196"/>
                </a:lnTo>
                <a:cubicBezTo>
                  <a:pt x="204597" y="820102"/>
                  <a:pt x="193929" y="829151"/>
                  <a:pt x="170498" y="829151"/>
                </a:cubicBezTo>
                <a:cubicBezTo>
                  <a:pt x="147066" y="829151"/>
                  <a:pt x="129445" y="818007"/>
                  <a:pt x="129445" y="793337"/>
                </a:cubicBezTo>
                <a:cubicBezTo>
                  <a:pt x="129445" y="758952"/>
                  <a:pt x="162878" y="757809"/>
                  <a:pt x="195168" y="753999"/>
                </a:cubicBezTo>
                <a:cubicBezTo>
                  <a:pt x="207550" y="752570"/>
                  <a:pt x="214408" y="750951"/>
                  <a:pt x="214408" y="737425"/>
                </a:cubicBezTo>
                <a:cubicBezTo>
                  <a:pt x="214408" y="717233"/>
                  <a:pt x="199930" y="712279"/>
                  <a:pt x="182404" y="712279"/>
                </a:cubicBezTo>
                <a:cubicBezTo>
                  <a:pt x="163925" y="712279"/>
                  <a:pt x="150114" y="720852"/>
                  <a:pt x="149638" y="740759"/>
                </a:cubicBezTo>
                <a:lnTo>
                  <a:pt x="134684" y="740759"/>
                </a:lnTo>
                <a:lnTo>
                  <a:pt x="134684" y="740569"/>
                </a:lnTo>
                <a:cubicBezTo>
                  <a:pt x="136112" y="711898"/>
                  <a:pt x="156305" y="699516"/>
                  <a:pt x="184214" y="699516"/>
                </a:cubicBezTo>
                <a:close/>
                <a:moveTo>
                  <a:pt x="57817" y="699516"/>
                </a:moveTo>
                <a:cubicBezTo>
                  <a:pt x="95059" y="699516"/>
                  <a:pt x="112871" y="729615"/>
                  <a:pt x="112871" y="764286"/>
                </a:cubicBezTo>
                <a:cubicBezTo>
                  <a:pt x="112871" y="798957"/>
                  <a:pt x="95059" y="829056"/>
                  <a:pt x="57817" y="829056"/>
                </a:cubicBezTo>
                <a:cubicBezTo>
                  <a:pt x="39529" y="829056"/>
                  <a:pt x="21717" y="819817"/>
                  <a:pt x="15335" y="802291"/>
                </a:cubicBezTo>
                <a:lnTo>
                  <a:pt x="14859" y="802291"/>
                </a:lnTo>
                <a:lnTo>
                  <a:pt x="14859" y="870871"/>
                </a:lnTo>
                <a:lnTo>
                  <a:pt x="0" y="870871"/>
                </a:lnTo>
                <a:lnTo>
                  <a:pt x="0" y="703135"/>
                </a:lnTo>
                <a:lnTo>
                  <a:pt x="0" y="703040"/>
                </a:lnTo>
                <a:lnTo>
                  <a:pt x="13716" y="703040"/>
                </a:lnTo>
                <a:lnTo>
                  <a:pt x="13716" y="726281"/>
                </a:lnTo>
                <a:lnTo>
                  <a:pt x="14192" y="726281"/>
                </a:lnTo>
                <a:cubicBezTo>
                  <a:pt x="21050" y="709708"/>
                  <a:pt x="38100" y="699516"/>
                  <a:pt x="57817" y="699516"/>
                </a:cubicBezTo>
                <a:close/>
                <a:moveTo>
                  <a:pt x="2297145" y="699420"/>
                </a:moveTo>
                <a:cubicBezTo>
                  <a:pt x="2323244" y="699420"/>
                  <a:pt x="2343437" y="713422"/>
                  <a:pt x="2346675" y="741425"/>
                </a:cubicBezTo>
                <a:lnTo>
                  <a:pt x="2331721" y="741425"/>
                </a:lnTo>
                <a:cubicBezTo>
                  <a:pt x="2327720" y="723137"/>
                  <a:pt x="2316576" y="711993"/>
                  <a:pt x="2297050" y="711993"/>
                </a:cubicBezTo>
                <a:cubicBezTo>
                  <a:pt x="2268379" y="711993"/>
                  <a:pt x="2254092" y="738091"/>
                  <a:pt x="2254092" y="764190"/>
                </a:cubicBezTo>
                <a:cubicBezTo>
                  <a:pt x="2254092" y="790289"/>
                  <a:pt x="2268284" y="816387"/>
                  <a:pt x="2297050" y="816387"/>
                </a:cubicBezTo>
                <a:cubicBezTo>
                  <a:pt x="2315528" y="816387"/>
                  <a:pt x="2330768" y="801909"/>
                  <a:pt x="2332673" y="781526"/>
                </a:cubicBezTo>
                <a:lnTo>
                  <a:pt x="2347628" y="781526"/>
                </a:lnTo>
                <a:cubicBezTo>
                  <a:pt x="2343627" y="810958"/>
                  <a:pt x="2324387" y="828960"/>
                  <a:pt x="2297145" y="828960"/>
                </a:cubicBezTo>
                <a:cubicBezTo>
                  <a:pt x="2259712" y="828960"/>
                  <a:pt x="2239233" y="799337"/>
                  <a:pt x="2239233" y="764190"/>
                </a:cubicBezTo>
                <a:cubicBezTo>
                  <a:pt x="2239233" y="729043"/>
                  <a:pt x="2259616" y="699420"/>
                  <a:pt x="2297145" y="699420"/>
                </a:cubicBezTo>
                <a:close/>
                <a:moveTo>
                  <a:pt x="2156651" y="672274"/>
                </a:moveTo>
                <a:lnTo>
                  <a:pt x="2122742" y="759046"/>
                </a:lnTo>
                <a:lnTo>
                  <a:pt x="2189417" y="759046"/>
                </a:lnTo>
                <a:close/>
                <a:moveTo>
                  <a:pt x="3559398" y="666273"/>
                </a:moveTo>
                <a:lnTo>
                  <a:pt x="3574352" y="666273"/>
                </a:lnTo>
                <a:lnTo>
                  <a:pt x="3574352" y="703040"/>
                </a:lnTo>
                <a:lnTo>
                  <a:pt x="3599212" y="703040"/>
                </a:lnTo>
                <a:lnTo>
                  <a:pt x="3599212" y="715613"/>
                </a:lnTo>
                <a:lnTo>
                  <a:pt x="3574352" y="715613"/>
                </a:lnTo>
                <a:lnTo>
                  <a:pt x="3574352" y="798194"/>
                </a:lnTo>
                <a:cubicBezTo>
                  <a:pt x="3574352" y="807910"/>
                  <a:pt x="3575781" y="813625"/>
                  <a:pt x="3586449" y="814292"/>
                </a:cubicBezTo>
                <a:cubicBezTo>
                  <a:pt x="3590735" y="814292"/>
                  <a:pt x="3595021" y="814101"/>
                  <a:pt x="3599308" y="813625"/>
                </a:cubicBezTo>
                <a:lnTo>
                  <a:pt x="3599308" y="826388"/>
                </a:lnTo>
                <a:cubicBezTo>
                  <a:pt x="3594831" y="826388"/>
                  <a:pt x="3590545" y="826865"/>
                  <a:pt x="3585973" y="826865"/>
                </a:cubicBezTo>
                <a:cubicBezTo>
                  <a:pt x="3566066" y="826865"/>
                  <a:pt x="3559208" y="820197"/>
                  <a:pt x="3559398" y="799337"/>
                </a:cubicBezTo>
                <a:lnTo>
                  <a:pt x="3559398" y="715613"/>
                </a:lnTo>
                <a:lnTo>
                  <a:pt x="3538062" y="715613"/>
                </a:lnTo>
                <a:lnTo>
                  <a:pt x="3538062" y="703040"/>
                </a:lnTo>
                <a:lnTo>
                  <a:pt x="3559398" y="703040"/>
                </a:lnTo>
                <a:close/>
                <a:moveTo>
                  <a:pt x="738188" y="666273"/>
                </a:moveTo>
                <a:lnTo>
                  <a:pt x="753142" y="666273"/>
                </a:lnTo>
                <a:lnTo>
                  <a:pt x="753142" y="703040"/>
                </a:lnTo>
                <a:lnTo>
                  <a:pt x="778002" y="703040"/>
                </a:lnTo>
                <a:lnTo>
                  <a:pt x="778002" y="715613"/>
                </a:lnTo>
                <a:lnTo>
                  <a:pt x="753142" y="715613"/>
                </a:lnTo>
                <a:lnTo>
                  <a:pt x="753142" y="798194"/>
                </a:lnTo>
                <a:cubicBezTo>
                  <a:pt x="753142" y="807910"/>
                  <a:pt x="754571" y="813625"/>
                  <a:pt x="765239" y="814292"/>
                </a:cubicBezTo>
                <a:cubicBezTo>
                  <a:pt x="769525" y="814292"/>
                  <a:pt x="773811" y="814101"/>
                  <a:pt x="778098" y="813625"/>
                </a:cubicBezTo>
                <a:lnTo>
                  <a:pt x="778098" y="826388"/>
                </a:lnTo>
                <a:cubicBezTo>
                  <a:pt x="773621" y="826388"/>
                  <a:pt x="769335" y="826865"/>
                  <a:pt x="764763" y="826865"/>
                </a:cubicBezTo>
                <a:cubicBezTo>
                  <a:pt x="744855" y="826865"/>
                  <a:pt x="737998" y="820197"/>
                  <a:pt x="738188" y="799337"/>
                </a:cubicBezTo>
                <a:lnTo>
                  <a:pt x="738188" y="715613"/>
                </a:lnTo>
                <a:lnTo>
                  <a:pt x="716852" y="715613"/>
                </a:lnTo>
                <a:lnTo>
                  <a:pt x="716852" y="703040"/>
                </a:lnTo>
                <a:lnTo>
                  <a:pt x="738188" y="703040"/>
                </a:lnTo>
                <a:close/>
                <a:moveTo>
                  <a:pt x="342710" y="666273"/>
                </a:moveTo>
                <a:lnTo>
                  <a:pt x="357664" y="666273"/>
                </a:lnTo>
                <a:lnTo>
                  <a:pt x="357664" y="703040"/>
                </a:lnTo>
                <a:lnTo>
                  <a:pt x="382524" y="703040"/>
                </a:lnTo>
                <a:lnTo>
                  <a:pt x="382524" y="715613"/>
                </a:lnTo>
                <a:lnTo>
                  <a:pt x="357664" y="715613"/>
                </a:lnTo>
                <a:lnTo>
                  <a:pt x="357664" y="798194"/>
                </a:lnTo>
                <a:cubicBezTo>
                  <a:pt x="357664" y="807910"/>
                  <a:pt x="359093" y="813625"/>
                  <a:pt x="369761" y="814292"/>
                </a:cubicBezTo>
                <a:cubicBezTo>
                  <a:pt x="374047" y="814292"/>
                  <a:pt x="378333" y="814101"/>
                  <a:pt x="382620" y="813625"/>
                </a:cubicBezTo>
                <a:lnTo>
                  <a:pt x="382620" y="826388"/>
                </a:lnTo>
                <a:cubicBezTo>
                  <a:pt x="378143" y="826388"/>
                  <a:pt x="373857" y="826865"/>
                  <a:pt x="369285" y="826865"/>
                </a:cubicBezTo>
                <a:cubicBezTo>
                  <a:pt x="349377" y="826865"/>
                  <a:pt x="342519" y="820197"/>
                  <a:pt x="342710" y="799337"/>
                </a:cubicBezTo>
                <a:lnTo>
                  <a:pt x="342710" y="715613"/>
                </a:lnTo>
                <a:lnTo>
                  <a:pt x="321374" y="715613"/>
                </a:lnTo>
                <a:lnTo>
                  <a:pt x="321374" y="703040"/>
                </a:lnTo>
                <a:lnTo>
                  <a:pt x="342710" y="703040"/>
                </a:lnTo>
                <a:close/>
                <a:moveTo>
                  <a:pt x="3108865" y="656081"/>
                </a:moveTo>
                <a:lnTo>
                  <a:pt x="3243167" y="656081"/>
                </a:lnTo>
                <a:lnTo>
                  <a:pt x="3243167" y="669892"/>
                </a:lnTo>
                <a:lnTo>
                  <a:pt x="3184112" y="669892"/>
                </a:lnTo>
                <a:lnTo>
                  <a:pt x="3184112" y="825436"/>
                </a:lnTo>
                <a:lnTo>
                  <a:pt x="3167920" y="825436"/>
                </a:lnTo>
                <a:lnTo>
                  <a:pt x="3167920" y="669892"/>
                </a:lnTo>
                <a:lnTo>
                  <a:pt x="3108865" y="669892"/>
                </a:lnTo>
                <a:close/>
                <a:moveTo>
                  <a:pt x="2148269" y="656081"/>
                </a:moveTo>
                <a:lnTo>
                  <a:pt x="2148365" y="656081"/>
                </a:lnTo>
                <a:lnTo>
                  <a:pt x="2166367" y="656081"/>
                </a:lnTo>
                <a:lnTo>
                  <a:pt x="2232756" y="825436"/>
                </a:lnTo>
                <a:lnTo>
                  <a:pt x="2215421" y="825436"/>
                </a:lnTo>
                <a:lnTo>
                  <a:pt x="2194751" y="772762"/>
                </a:lnTo>
                <a:lnTo>
                  <a:pt x="2117694" y="772762"/>
                </a:lnTo>
                <a:lnTo>
                  <a:pt x="2097311" y="825436"/>
                </a:lnTo>
                <a:lnTo>
                  <a:pt x="2079975" y="825436"/>
                </a:lnTo>
                <a:close/>
                <a:moveTo>
                  <a:pt x="1652969" y="656081"/>
                </a:moveTo>
                <a:lnTo>
                  <a:pt x="1653064" y="656081"/>
                </a:lnTo>
                <a:lnTo>
                  <a:pt x="1673257" y="656081"/>
                </a:lnTo>
                <a:lnTo>
                  <a:pt x="1673257" y="720851"/>
                </a:lnTo>
                <a:lnTo>
                  <a:pt x="1673734" y="720851"/>
                </a:lnTo>
                <a:cubicBezTo>
                  <a:pt x="1680401" y="706183"/>
                  <a:pt x="1697737" y="699991"/>
                  <a:pt x="1712405" y="699991"/>
                </a:cubicBezTo>
                <a:cubicBezTo>
                  <a:pt x="1744695" y="699991"/>
                  <a:pt x="1754601" y="718470"/>
                  <a:pt x="1754601" y="744854"/>
                </a:cubicBezTo>
                <a:lnTo>
                  <a:pt x="1754601" y="825531"/>
                </a:lnTo>
                <a:lnTo>
                  <a:pt x="1734408" y="825531"/>
                </a:lnTo>
                <a:lnTo>
                  <a:pt x="1734408" y="742473"/>
                </a:lnTo>
                <a:cubicBezTo>
                  <a:pt x="1734408" y="727519"/>
                  <a:pt x="1724883" y="717803"/>
                  <a:pt x="1709452" y="717803"/>
                </a:cubicBezTo>
                <a:cubicBezTo>
                  <a:pt x="1685068" y="717803"/>
                  <a:pt x="1673162" y="734186"/>
                  <a:pt x="1673162" y="756189"/>
                </a:cubicBezTo>
                <a:lnTo>
                  <a:pt x="1673162" y="825436"/>
                </a:lnTo>
                <a:lnTo>
                  <a:pt x="1652969" y="825436"/>
                </a:lnTo>
                <a:close/>
                <a:moveTo>
                  <a:pt x="1120807" y="656081"/>
                </a:moveTo>
                <a:lnTo>
                  <a:pt x="1151668" y="656081"/>
                </a:lnTo>
                <a:lnTo>
                  <a:pt x="1205008" y="798385"/>
                </a:lnTo>
                <a:lnTo>
                  <a:pt x="1258634" y="656081"/>
                </a:lnTo>
                <a:lnTo>
                  <a:pt x="1289399" y="656081"/>
                </a:lnTo>
                <a:lnTo>
                  <a:pt x="1289399" y="825436"/>
                </a:lnTo>
                <a:lnTo>
                  <a:pt x="1268064" y="825436"/>
                </a:lnTo>
                <a:lnTo>
                  <a:pt x="1268064" y="684561"/>
                </a:lnTo>
                <a:lnTo>
                  <a:pt x="1267587" y="684561"/>
                </a:lnTo>
                <a:lnTo>
                  <a:pt x="1214724" y="825436"/>
                </a:lnTo>
                <a:lnTo>
                  <a:pt x="1195483" y="825436"/>
                </a:lnTo>
                <a:lnTo>
                  <a:pt x="1142619" y="684561"/>
                </a:lnTo>
                <a:lnTo>
                  <a:pt x="1142143" y="684561"/>
                </a:lnTo>
                <a:lnTo>
                  <a:pt x="1142143" y="825436"/>
                </a:lnTo>
                <a:lnTo>
                  <a:pt x="1120807" y="825436"/>
                </a:lnTo>
                <a:close/>
                <a:moveTo>
                  <a:pt x="799338" y="656081"/>
                </a:moveTo>
                <a:lnTo>
                  <a:pt x="814292" y="656081"/>
                </a:lnTo>
                <a:lnTo>
                  <a:pt x="814292" y="724185"/>
                </a:lnTo>
                <a:lnTo>
                  <a:pt x="814769" y="724185"/>
                </a:lnTo>
                <a:cubicBezTo>
                  <a:pt x="820198" y="709516"/>
                  <a:pt x="836581" y="699515"/>
                  <a:pt x="853916" y="699515"/>
                </a:cubicBezTo>
                <a:cubicBezTo>
                  <a:pt x="888302" y="699515"/>
                  <a:pt x="898779" y="717517"/>
                  <a:pt x="898779" y="746759"/>
                </a:cubicBezTo>
                <a:lnTo>
                  <a:pt x="898779" y="825531"/>
                </a:lnTo>
                <a:lnTo>
                  <a:pt x="883825" y="825531"/>
                </a:lnTo>
                <a:lnTo>
                  <a:pt x="883825" y="749140"/>
                </a:lnTo>
                <a:cubicBezTo>
                  <a:pt x="883825" y="727995"/>
                  <a:pt x="876967" y="712183"/>
                  <a:pt x="852773" y="712183"/>
                </a:cubicBezTo>
                <a:cubicBezTo>
                  <a:pt x="828580" y="712183"/>
                  <a:pt x="814864" y="730186"/>
                  <a:pt x="814388" y="754189"/>
                </a:cubicBezTo>
                <a:lnTo>
                  <a:pt x="814388" y="825531"/>
                </a:lnTo>
                <a:lnTo>
                  <a:pt x="799433" y="825531"/>
                </a:lnTo>
                <a:lnTo>
                  <a:pt x="799433" y="656176"/>
                </a:lnTo>
                <a:close/>
                <a:moveTo>
                  <a:pt x="639700" y="656081"/>
                </a:moveTo>
                <a:cubicBezTo>
                  <a:pt x="643986" y="656081"/>
                  <a:pt x="647510" y="656272"/>
                  <a:pt x="652273" y="657034"/>
                </a:cubicBezTo>
                <a:lnTo>
                  <a:pt x="652273" y="669797"/>
                </a:lnTo>
                <a:cubicBezTo>
                  <a:pt x="648272" y="669130"/>
                  <a:pt x="644938" y="668654"/>
                  <a:pt x="641319" y="668654"/>
                </a:cubicBezTo>
                <a:cubicBezTo>
                  <a:pt x="624745" y="668654"/>
                  <a:pt x="625221" y="679036"/>
                  <a:pt x="624936" y="692371"/>
                </a:cubicBezTo>
                <a:lnTo>
                  <a:pt x="624936" y="703039"/>
                </a:lnTo>
                <a:lnTo>
                  <a:pt x="649129" y="703039"/>
                </a:lnTo>
                <a:lnTo>
                  <a:pt x="649129" y="715612"/>
                </a:lnTo>
                <a:lnTo>
                  <a:pt x="625031" y="715612"/>
                </a:lnTo>
                <a:lnTo>
                  <a:pt x="625031" y="825436"/>
                </a:lnTo>
                <a:lnTo>
                  <a:pt x="610077" y="825436"/>
                </a:lnTo>
                <a:lnTo>
                  <a:pt x="610077" y="715612"/>
                </a:lnTo>
                <a:lnTo>
                  <a:pt x="589217" y="715612"/>
                </a:lnTo>
                <a:lnTo>
                  <a:pt x="589217" y="703039"/>
                </a:lnTo>
                <a:lnTo>
                  <a:pt x="610077" y="703039"/>
                </a:lnTo>
                <a:lnTo>
                  <a:pt x="610077" y="691895"/>
                </a:lnTo>
                <a:cubicBezTo>
                  <a:pt x="609791" y="670750"/>
                  <a:pt x="615792" y="656081"/>
                  <a:pt x="639700" y="656081"/>
                </a:cubicBezTo>
                <a:close/>
                <a:moveTo>
                  <a:pt x="2584419" y="655986"/>
                </a:moveTo>
                <a:lnTo>
                  <a:pt x="2599373" y="655986"/>
                </a:lnTo>
                <a:lnTo>
                  <a:pt x="2599373" y="825340"/>
                </a:lnTo>
                <a:lnTo>
                  <a:pt x="2599373" y="825436"/>
                </a:lnTo>
                <a:lnTo>
                  <a:pt x="2585562" y="825436"/>
                </a:lnTo>
                <a:lnTo>
                  <a:pt x="2585562" y="802195"/>
                </a:lnTo>
                <a:lnTo>
                  <a:pt x="2585086" y="802195"/>
                </a:lnTo>
                <a:cubicBezTo>
                  <a:pt x="2578704" y="818101"/>
                  <a:pt x="2559273" y="828960"/>
                  <a:pt x="2541461" y="828960"/>
                </a:cubicBezTo>
                <a:cubicBezTo>
                  <a:pt x="2504219" y="828960"/>
                  <a:pt x="2486407" y="798861"/>
                  <a:pt x="2486407" y="764190"/>
                </a:cubicBezTo>
                <a:cubicBezTo>
                  <a:pt x="2486407" y="729519"/>
                  <a:pt x="2504219" y="699420"/>
                  <a:pt x="2541461" y="699420"/>
                </a:cubicBezTo>
                <a:cubicBezTo>
                  <a:pt x="2559749" y="699420"/>
                  <a:pt x="2577561" y="708659"/>
                  <a:pt x="2583943" y="726185"/>
                </a:cubicBezTo>
                <a:lnTo>
                  <a:pt x="2584419" y="726185"/>
                </a:lnTo>
                <a:close/>
                <a:moveTo>
                  <a:pt x="1500664" y="361568"/>
                </a:moveTo>
                <a:lnTo>
                  <a:pt x="1500759" y="361664"/>
                </a:lnTo>
                <a:lnTo>
                  <a:pt x="1500692" y="361664"/>
                </a:lnTo>
                <a:close/>
                <a:moveTo>
                  <a:pt x="3596355" y="301276"/>
                </a:moveTo>
                <a:cubicBezTo>
                  <a:pt x="3592164" y="309181"/>
                  <a:pt x="3577305" y="311848"/>
                  <a:pt x="3568351" y="313468"/>
                </a:cubicBezTo>
                <a:cubicBezTo>
                  <a:pt x="3511773" y="323564"/>
                  <a:pt x="3441478" y="322993"/>
                  <a:pt x="3441478" y="376332"/>
                </a:cubicBezTo>
                <a:cubicBezTo>
                  <a:pt x="3441478" y="409670"/>
                  <a:pt x="3471101" y="430244"/>
                  <a:pt x="3502248" y="430244"/>
                </a:cubicBezTo>
                <a:cubicBezTo>
                  <a:pt x="3553016" y="430244"/>
                  <a:pt x="3597974" y="398050"/>
                  <a:pt x="3597402" y="344614"/>
                </a:cubicBezTo>
                <a:lnTo>
                  <a:pt x="3597402" y="301276"/>
                </a:lnTo>
                <a:close/>
                <a:moveTo>
                  <a:pt x="1848517" y="216217"/>
                </a:moveTo>
                <a:cubicBezTo>
                  <a:pt x="1797749" y="216217"/>
                  <a:pt x="1771841" y="254793"/>
                  <a:pt x="1771841" y="312991"/>
                </a:cubicBezTo>
                <a:cubicBezTo>
                  <a:pt x="1771841" y="367950"/>
                  <a:pt x="1799845" y="409193"/>
                  <a:pt x="1848517" y="409193"/>
                </a:cubicBezTo>
                <a:cubicBezTo>
                  <a:pt x="1903477" y="409193"/>
                  <a:pt x="1924146" y="360520"/>
                  <a:pt x="1924146" y="312991"/>
                </a:cubicBezTo>
                <a:cubicBezTo>
                  <a:pt x="1924146" y="265461"/>
                  <a:pt x="1898238" y="216217"/>
                  <a:pt x="1848517" y="216217"/>
                </a:cubicBezTo>
                <a:close/>
                <a:moveTo>
                  <a:pt x="903638" y="216122"/>
                </a:moveTo>
                <a:cubicBezTo>
                  <a:pt x="862870" y="216122"/>
                  <a:pt x="833343" y="247840"/>
                  <a:pt x="831724" y="288607"/>
                </a:cubicBezTo>
                <a:lnTo>
                  <a:pt x="972408" y="288607"/>
                </a:lnTo>
                <a:cubicBezTo>
                  <a:pt x="970313" y="250507"/>
                  <a:pt x="944405" y="216122"/>
                  <a:pt x="903638" y="216122"/>
                </a:cubicBezTo>
                <a:close/>
                <a:moveTo>
                  <a:pt x="3786188" y="197644"/>
                </a:moveTo>
                <a:cubicBezTo>
                  <a:pt x="3722752" y="197644"/>
                  <a:pt x="3696844" y="257365"/>
                  <a:pt x="3696844" y="313944"/>
                </a:cubicBezTo>
                <a:cubicBezTo>
                  <a:pt x="3696844" y="370522"/>
                  <a:pt x="3722752" y="430244"/>
                  <a:pt x="3786188" y="430244"/>
                </a:cubicBezTo>
                <a:cubicBezTo>
                  <a:pt x="3857054" y="430244"/>
                  <a:pt x="3881914" y="370522"/>
                  <a:pt x="3881914" y="313944"/>
                </a:cubicBezTo>
                <a:cubicBezTo>
                  <a:pt x="3881914" y="257365"/>
                  <a:pt x="3857054" y="197644"/>
                  <a:pt x="3786188" y="197644"/>
                </a:cubicBezTo>
                <a:close/>
                <a:moveTo>
                  <a:pt x="4065938" y="197643"/>
                </a:moveTo>
                <a:cubicBezTo>
                  <a:pt x="4012026" y="197643"/>
                  <a:pt x="3981355" y="245268"/>
                  <a:pt x="3976022" y="294893"/>
                </a:cubicBezTo>
                <a:lnTo>
                  <a:pt x="4152615" y="294893"/>
                </a:lnTo>
                <a:cubicBezTo>
                  <a:pt x="4150996" y="244696"/>
                  <a:pt x="4119849" y="197643"/>
                  <a:pt x="4065938" y="197643"/>
                </a:cubicBezTo>
                <a:close/>
                <a:moveTo>
                  <a:pt x="4596194" y="177545"/>
                </a:moveTo>
                <a:lnTo>
                  <a:pt x="4631627" y="177545"/>
                </a:lnTo>
                <a:lnTo>
                  <a:pt x="4721543" y="410146"/>
                </a:lnTo>
                <a:lnTo>
                  <a:pt x="4805649" y="177545"/>
                </a:lnTo>
                <a:lnTo>
                  <a:pt x="4838986" y="177545"/>
                </a:lnTo>
                <a:lnTo>
                  <a:pt x="4720590" y="492156"/>
                </a:lnTo>
                <a:cubicBezTo>
                  <a:pt x="4701540" y="538162"/>
                  <a:pt x="4690491" y="551401"/>
                  <a:pt x="4648677" y="551401"/>
                </a:cubicBezTo>
                <a:cubicBezTo>
                  <a:pt x="4635437" y="550925"/>
                  <a:pt x="4628579" y="550925"/>
                  <a:pt x="4623340" y="548734"/>
                </a:cubicBezTo>
                <a:lnTo>
                  <a:pt x="4623340" y="520731"/>
                </a:lnTo>
                <a:cubicBezTo>
                  <a:pt x="4631341" y="522350"/>
                  <a:pt x="4638675" y="523398"/>
                  <a:pt x="4646105" y="523398"/>
                </a:cubicBezTo>
                <a:cubicBezTo>
                  <a:pt x="4675728" y="523398"/>
                  <a:pt x="4682586" y="505967"/>
                  <a:pt x="4693635" y="480535"/>
                </a:cubicBezTo>
                <a:lnTo>
                  <a:pt x="4705255" y="449389"/>
                </a:lnTo>
                <a:lnTo>
                  <a:pt x="4596289" y="177640"/>
                </a:lnTo>
                <a:close/>
                <a:moveTo>
                  <a:pt x="2485073" y="176021"/>
                </a:moveTo>
                <a:lnTo>
                  <a:pt x="2551177" y="176021"/>
                </a:lnTo>
                <a:lnTo>
                  <a:pt x="2622614" y="380142"/>
                </a:lnTo>
                <a:lnTo>
                  <a:pt x="2623662" y="380142"/>
                </a:lnTo>
                <a:lnTo>
                  <a:pt x="2692909" y="176021"/>
                </a:lnTo>
                <a:lnTo>
                  <a:pt x="2755774" y="176021"/>
                </a:lnTo>
                <a:lnTo>
                  <a:pt x="2649475" y="464152"/>
                </a:lnTo>
                <a:cubicBezTo>
                  <a:pt x="2629948" y="513301"/>
                  <a:pt x="2615661" y="557783"/>
                  <a:pt x="2552701" y="557783"/>
                </a:cubicBezTo>
                <a:cubicBezTo>
                  <a:pt x="2538413" y="557783"/>
                  <a:pt x="2524697" y="556735"/>
                  <a:pt x="2510981" y="554640"/>
                </a:cubicBezTo>
                <a:lnTo>
                  <a:pt x="2510981" y="503872"/>
                </a:lnTo>
                <a:cubicBezTo>
                  <a:pt x="2520506" y="505491"/>
                  <a:pt x="2530031" y="507586"/>
                  <a:pt x="2539461" y="507586"/>
                </a:cubicBezTo>
                <a:cubicBezTo>
                  <a:pt x="2567560" y="507586"/>
                  <a:pt x="2574418" y="492823"/>
                  <a:pt x="2581752" y="469582"/>
                </a:cubicBezTo>
                <a:lnTo>
                  <a:pt x="2588705" y="448436"/>
                </a:lnTo>
                <a:lnTo>
                  <a:pt x="2485073" y="176116"/>
                </a:lnTo>
                <a:close/>
                <a:moveTo>
                  <a:pt x="2017776" y="176021"/>
                </a:moveTo>
                <a:lnTo>
                  <a:pt x="2078069" y="176021"/>
                </a:lnTo>
                <a:lnTo>
                  <a:pt x="2078069" y="343661"/>
                </a:lnTo>
                <a:cubicBezTo>
                  <a:pt x="2078069" y="391762"/>
                  <a:pt x="2097596" y="409193"/>
                  <a:pt x="2130457" y="409193"/>
                </a:cubicBezTo>
                <a:cubicBezTo>
                  <a:pt x="2180654" y="409193"/>
                  <a:pt x="2197608" y="376903"/>
                  <a:pt x="2197608" y="334612"/>
                </a:cubicBezTo>
                <a:lnTo>
                  <a:pt x="2197608" y="176021"/>
                </a:lnTo>
                <a:lnTo>
                  <a:pt x="2257901" y="176021"/>
                </a:lnTo>
                <a:lnTo>
                  <a:pt x="2257901" y="449389"/>
                </a:lnTo>
                <a:lnTo>
                  <a:pt x="2257806" y="449389"/>
                </a:lnTo>
                <a:lnTo>
                  <a:pt x="2198561" y="449389"/>
                </a:lnTo>
                <a:lnTo>
                  <a:pt x="2198561" y="411289"/>
                </a:lnTo>
                <a:lnTo>
                  <a:pt x="2197513" y="411289"/>
                </a:lnTo>
                <a:cubicBezTo>
                  <a:pt x="2182749" y="438721"/>
                  <a:pt x="2149983" y="456723"/>
                  <a:pt x="2119789" y="456723"/>
                </a:cubicBezTo>
                <a:cubicBezTo>
                  <a:pt x="2048447" y="456723"/>
                  <a:pt x="2017776" y="420814"/>
                  <a:pt x="2017776" y="349471"/>
                </a:cubicBezTo>
                <a:close/>
                <a:moveTo>
                  <a:pt x="1036416" y="176021"/>
                </a:moveTo>
                <a:lnTo>
                  <a:pt x="1100424" y="176021"/>
                </a:lnTo>
                <a:lnTo>
                  <a:pt x="1153764" y="380142"/>
                </a:lnTo>
                <a:lnTo>
                  <a:pt x="1154812" y="380142"/>
                </a:lnTo>
                <a:lnTo>
                  <a:pt x="1206152" y="176021"/>
                </a:lnTo>
                <a:lnTo>
                  <a:pt x="1266921" y="176021"/>
                </a:lnTo>
                <a:lnTo>
                  <a:pt x="1316070" y="380142"/>
                </a:lnTo>
                <a:lnTo>
                  <a:pt x="1317118" y="380142"/>
                </a:lnTo>
                <a:lnTo>
                  <a:pt x="1372649" y="176021"/>
                </a:lnTo>
                <a:lnTo>
                  <a:pt x="1433990" y="176021"/>
                </a:lnTo>
                <a:lnTo>
                  <a:pt x="1348360" y="449389"/>
                </a:lnTo>
                <a:lnTo>
                  <a:pt x="1286447" y="449389"/>
                </a:lnTo>
                <a:lnTo>
                  <a:pt x="1235774" y="246316"/>
                </a:lnTo>
                <a:lnTo>
                  <a:pt x="1234631" y="246316"/>
                </a:lnTo>
                <a:lnTo>
                  <a:pt x="1184435" y="449389"/>
                </a:lnTo>
                <a:lnTo>
                  <a:pt x="1120998" y="449389"/>
                </a:lnTo>
                <a:close/>
                <a:moveTo>
                  <a:pt x="4330256" y="169640"/>
                </a:moveTo>
                <a:cubicBezTo>
                  <a:pt x="4366261" y="169640"/>
                  <a:pt x="4398455" y="187071"/>
                  <a:pt x="4408552" y="223075"/>
                </a:cubicBezTo>
                <a:cubicBezTo>
                  <a:pt x="4424935" y="187166"/>
                  <a:pt x="4459225" y="169640"/>
                  <a:pt x="4495229" y="169640"/>
                </a:cubicBezTo>
                <a:cubicBezTo>
                  <a:pt x="4554951" y="169640"/>
                  <a:pt x="4585621" y="200882"/>
                  <a:pt x="4585621" y="265366"/>
                </a:cubicBezTo>
                <a:lnTo>
                  <a:pt x="4585621" y="450437"/>
                </a:lnTo>
                <a:lnTo>
                  <a:pt x="4552284" y="450437"/>
                </a:lnTo>
                <a:lnTo>
                  <a:pt x="4552284" y="266986"/>
                </a:lnTo>
                <a:cubicBezTo>
                  <a:pt x="4552284" y="222028"/>
                  <a:pt x="4535329" y="197739"/>
                  <a:pt x="4487800" y="197739"/>
                </a:cubicBezTo>
                <a:cubicBezTo>
                  <a:pt x="4430173" y="197739"/>
                  <a:pt x="4413791" y="245364"/>
                  <a:pt x="4413791" y="296037"/>
                </a:cubicBezTo>
                <a:lnTo>
                  <a:pt x="4413791" y="450437"/>
                </a:lnTo>
                <a:lnTo>
                  <a:pt x="4380548" y="450437"/>
                </a:lnTo>
                <a:lnTo>
                  <a:pt x="4380548" y="265366"/>
                </a:lnTo>
                <a:cubicBezTo>
                  <a:pt x="4381025" y="228409"/>
                  <a:pt x="4365689" y="197644"/>
                  <a:pt x="4323398" y="197644"/>
                </a:cubicBezTo>
                <a:cubicBezTo>
                  <a:pt x="4265772" y="197644"/>
                  <a:pt x="4242531" y="240982"/>
                  <a:pt x="4241960" y="298132"/>
                </a:cubicBezTo>
                <a:lnTo>
                  <a:pt x="4241960" y="450437"/>
                </a:lnTo>
                <a:lnTo>
                  <a:pt x="4208622" y="450437"/>
                </a:lnTo>
                <a:lnTo>
                  <a:pt x="4208622" y="177641"/>
                </a:lnTo>
                <a:lnTo>
                  <a:pt x="4208622" y="177546"/>
                </a:lnTo>
                <a:lnTo>
                  <a:pt x="4239293" y="177546"/>
                </a:lnTo>
                <a:lnTo>
                  <a:pt x="4239293" y="223552"/>
                </a:lnTo>
                <a:lnTo>
                  <a:pt x="4240912" y="223552"/>
                </a:lnTo>
                <a:cubicBezTo>
                  <a:pt x="4258343" y="190786"/>
                  <a:pt x="4286918" y="169640"/>
                  <a:pt x="4330256" y="169640"/>
                </a:cubicBezTo>
                <a:close/>
                <a:moveTo>
                  <a:pt x="3530251" y="169640"/>
                </a:moveTo>
                <a:cubicBezTo>
                  <a:pt x="3578352" y="169640"/>
                  <a:pt x="3630740" y="184499"/>
                  <a:pt x="3630740" y="257461"/>
                </a:cubicBezTo>
                <a:lnTo>
                  <a:pt x="3630740" y="402336"/>
                </a:lnTo>
                <a:cubicBezTo>
                  <a:pt x="3630740" y="415004"/>
                  <a:pt x="3637026" y="422433"/>
                  <a:pt x="3650266" y="422433"/>
                </a:cubicBezTo>
                <a:cubicBezTo>
                  <a:pt x="3653981" y="422433"/>
                  <a:pt x="3658172" y="421386"/>
                  <a:pt x="3660839" y="420338"/>
                </a:cubicBezTo>
                <a:lnTo>
                  <a:pt x="3660839" y="448342"/>
                </a:lnTo>
                <a:cubicBezTo>
                  <a:pt x="3653505" y="449961"/>
                  <a:pt x="3648171" y="450437"/>
                  <a:pt x="3639217" y="450437"/>
                </a:cubicBezTo>
                <a:cubicBezTo>
                  <a:pt x="3605403" y="450437"/>
                  <a:pt x="3600069" y="431387"/>
                  <a:pt x="3600069" y="402907"/>
                </a:cubicBezTo>
                <a:lnTo>
                  <a:pt x="3599022" y="402907"/>
                </a:lnTo>
                <a:cubicBezTo>
                  <a:pt x="3575781" y="438340"/>
                  <a:pt x="3551968" y="458438"/>
                  <a:pt x="3499676" y="458438"/>
                </a:cubicBezTo>
                <a:cubicBezTo>
                  <a:pt x="3447384" y="458438"/>
                  <a:pt x="3408236" y="433578"/>
                  <a:pt x="3408236" y="378619"/>
                </a:cubicBezTo>
                <a:cubicBezTo>
                  <a:pt x="3408236" y="301942"/>
                  <a:pt x="3482817" y="299275"/>
                  <a:pt x="3554731" y="290798"/>
                </a:cubicBezTo>
                <a:cubicBezTo>
                  <a:pt x="3582258" y="287655"/>
                  <a:pt x="3597498" y="283940"/>
                  <a:pt x="3597498" y="253746"/>
                </a:cubicBezTo>
                <a:cubicBezTo>
                  <a:pt x="3597498" y="208788"/>
                  <a:pt x="3565208" y="197739"/>
                  <a:pt x="3526156" y="197739"/>
                </a:cubicBezTo>
                <a:cubicBezTo>
                  <a:pt x="3484912" y="197739"/>
                  <a:pt x="3454242" y="216789"/>
                  <a:pt x="3453194" y="261175"/>
                </a:cubicBezTo>
                <a:lnTo>
                  <a:pt x="3419857" y="261175"/>
                </a:lnTo>
                <a:lnTo>
                  <a:pt x="3419761" y="261080"/>
                </a:lnTo>
                <a:cubicBezTo>
                  <a:pt x="3422904" y="197167"/>
                  <a:pt x="3467862" y="169640"/>
                  <a:pt x="3530251" y="169640"/>
                </a:cubicBezTo>
                <a:close/>
                <a:moveTo>
                  <a:pt x="4065938" y="169544"/>
                </a:moveTo>
                <a:cubicBezTo>
                  <a:pt x="4152710" y="169544"/>
                  <a:pt x="4188620" y="246220"/>
                  <a:pt x="4185953" y="322897"/>
                </a:cubicBezTo>
                <a:lnTo>
                  <a:pt x="3976022" y="322897"/>
                </a:lnTo>
                <a:cubicBezTo>
                  <a:pt x="3976593" y="371569"/>
                  <a:pt x="4001930" y="430243"/>
                  <a:pt x="4065938" y="430243"/>
                </a:cubicBezTo>
                <a:cubicBezTo>
                  <a:pt x="4114610" y="430243"/>
                  <a:pt x="4140995" y="401668"/>
                  <a:pt x="4151567" y="360425"/>
                </a:cubicBezTo>
                <a:lnTo>
                  <a:pt x="4184905" y="360425"/>
                </a:lnTo>
                <a:cubicBezTo>
                  <a:pt x="4170617" y="422242"/>
                  <a:pt x="4134708" y="458247"/>
                  <a:pt x="4065938" y="458247"/>
                </a:cubicBezTo>
                <a:cubicBezTo>
                  <a:pt x="3979165" y="458247"/>
                  <a:pt x="3942684" y="391667"/>
                  <a:pt x="3942684" y="313943"/>
                </a:cubicBezTo>
                <a:cubicBezTo>
                  <a:pt x="3942684" y="242029"/>
                  <a:pt x="3979165" y="169544"/>
                  <a:pt x="4065938" y="169544"/>
                </a:cubicBezTo>
                <a:close/>
                <a:moveTo>
                  <a:pt x="3286030" y="169544"/>
                </a:moveTo>
                <a:cubicBezTo>
                  <a:pt x="3344228" y="169544"/>
                  <a:pt x="3389091" y="200786"/>
                  <a:pt x="3396520" y="263175"/>
                </a:cubicBezTo>
                <a:lnTo>
                  <a:pt x="3363183" y="263175"/>
                </a:lnTo>
                <a:cubicBezTo>
                  <a:pt x="3354229" y="222503"/>
                  <a:pt x="3329369" y="197548"/>
                  <a:pt x="3286030" y="197548"/>
                </a:cubicBezTo>
                <a:cubicBezTo>
                  <a:pt x="3222118" y="197548"/>
                  <a:pt x="3190304" y="255745"/>
                  <a:pt x="3190304" y="313943"/>
                </a:cubicBezTo>
                <a:cubicBezTo>
                  <a:pt x="3190304" y="372141"/>
                  <a:pt x="3222022" y="430243"/>
                  <a:pt x="3286030" y="430243"/>
                </a:cubicBezTo>
                <a:cubicBezTo>
                  <a:pt x="3327274" y="430243"/>
                  <a:pt x="3361087" y="398049"/>
                  <a:pt x="3365374" y="352519"/>
                </a:cubicBezTo>
                <a:lnTo>
                  <a:pt x="3398711" y="352519"/>
                </a:lnTo>
                <a:cubicBezTo>
                  <a:pt x="3389662" y="418051"/>
                  <a:pt x="3346895" y="458247"/>
                  <a:pt x="3286030" y="458247"/>
                </a:cubicBezTo>
                <a:cubicBezTo>
                  <a:pt x="3202496" y="458247"/>
                  <a:pt x="3157062" y="392143"/>
                  <a:pt x="3157062" y="313943"/>
                </a:cubicBezTo>
                <a:cubicBezTo>
                  <a:pt x="3157062" y="235743"/>
                  <a:pt x="3202591" y="169544"/>
                  <a:pt x="3286030" y="169544"/>
                </a:cubicBezTo>
                <a:close/>
                <a:moveTo>
                  <a:pt x="1560386" y="168687"/>
                </a:moveTo>
                <a:cubicBezTo>
                  <a:pt x="1616393" y="168687"/>
                  <a:pt x="1667161" y="191928"/>
                  <a:pt x="1674591" y="252793"/>
                </a:cubicBezTo>
                <a:lnTo>
                  <a:pt x="1611726" y="252793"/>
                </a:lnTo>
                <a:cubicBezTo>
                  <a:pt x="1606391" y="224218"/>
                  <a:pt x="1582674" y="216312"/>
                  <a:pt x="1556195" y="216312"/>
                </a:cubicBezTo>
                <a:cubicBezTo>
                  <a:pt x="1538764" y="216312"/>
                  <a:pt x="1506474" y="220503"/>
                  <a:pt x="1506474" y="244316"/>
                </a:cubicBezTo>
                <a:cubicBezTo>
                  <a:pt x="1506474" y="273938"/>
                  <a:pt x="1550861" y="278225"/>
                  <a:pt x="1595343" y="288226"/>
                </a:cubicBezTo>
                <a:cubicBezTo>
                  <a:pt x="1639253" y="298322"/>
                  <a:pt x="1683639" y="314134"/>
                  <a:pt x="1683639" y="368045"/>
                </a:cubicBezTo>
                <a:cubicBezTo>
                  <a:pt x="1683639" y="433006"/>
                  <a:pt x="1618107" y="456818"/>
                  <a:pt x="1561529" y="456818"/>
                </a:cubicBezTo>
                <a:cubicBezTo>
                  <a:pt x="1492854" y="456818"/>
                  <a:pt x="1441514" y="426148"/>
                  <a:pt x="1440466" y="361664"/>
                </a:cubicBezTo>
                <a:lnTo>
                  <a:pt x="1500692" y="361664"/>
                </a:lnTo>
                <a:lnTo>
                  <a:pt x="1507121" y="383717"/>
                </a:lnTo>
                <a:cubicBezTo>
                  <a:pt x="1517404" y="402014"/>
                  <a:pt x="1538335" y="409193"/>
                  <a:pt x="1562481" y="409193"/>
                </a:cubicBezTo>
                <a:cubicBezTo>
                  <a:pt x="1585246" y="409193"/>
                  <a:pt x="1624870" y="404431"/>
                  <a:pt x="1623251" y="373284"/>
                </a:cubicBezTo>
                <a:cubicBezTo>
                  <a:pt x="1621632" y="341566"/>
                  <a:pt x="1577816" y="337851"/>
                  <a:pt x="1533906" y="327755"/>
                </a:cubicBezTo>
                <a:cubicBezTo>
                  <a:pt x="1489520" y="318230"/>
                  <a:pt x="1446181" y="302323"/>
                  <a:pt x="1446181" y="246887"/>
                </a:cubicBezTo>
                <a:cubicBezTo>
                  <a:pt x="1446181" y="187166"/>
                  <a:pt x="1510665" y="168687"/>
                  <a:pt x="1560386" y="168687"/>
                </a:cubicBezTo>
                <a:close/>
                <a:moveTo>
                  <a:pt x="2441163" y="168592"/>
                </a:moveTo>
                <a:cubicBezTo>
                  <a:pt x="2454879" y="168592"/>
                  <a:pt x="2458594" y="169640"/>
                  <a:pt x="2463833" y="170211"/>
                </a:cubicBezTo>
                <a:lnTo>
                  <a:pt x="2463833" y="228409"/>
                </a:lnTo>
                <a:cubicBezTo>
                  <a:pt x="2455451" y="227361"/>
                  <a:pt x="2446402" y="225742"/>
                  <a:pt x="2437924" y="225742"/>
                </a:cubicBezTo>
                <a:cubicBezTo>
                  <a:pt x="2396681" y="225742"/>
                  <a:pt x="2363915" y="259080"/>
                  <a:pt x="2363915" y="319278"/>
                </a:cubicBezTo>
                <a:lnTo>
                  <a:pt x="2363915" y="449389"/>
                </a:lnTo>
                <a:lnTo>
                  <a:pt x="2303622" y="449389"/>
                </a:lnTo>
                <a:lnTo>
                  <a:pt x="2303622" y="176021"/>
                </a:lnTo>
                <a:lnTo>
                  <a:pt x="2303717" y="176021"/>
                </a:lnTo>
                <a:lnTo>
                  <a:pt x="2360296" y="176021"/>
                </a:lnTo>
                <a:lnTo>
                  <a:pt x="2360296" y="228885"/>
                </a:lnTo>
                <a:lnTo>
                  <a:pt x="2361343" y="228885"/>
                </a:lnTo>
                <a:cubicBezTo>
                  <a:pt x="2368201" y="199834"/>
                  <a:pt x="2404206" y="168592"/>
                  <a:pt x="2441163" y="168592"/>
                </a:cubicBezTo>
                <a:close/>
                <a:moveTo>
                  <a:pt x="903828" y="168592"/>
                </a:moveTo>
                <a:cubicBezTo>
                  <a:pt x="990029" y="168592"/>
                  <a:pt x="1042893" y="246316"/>
                  <a:pt x="1032796" y="328231"/>
                </a:cubicBezTo>
                <a:lnTo>
                  <a:pt x="831914" y="328231"/>
                </a:lnTo>
                <a:lnTo>
                  <a:pt x="831724" y="328231"/>
                </a:lnTo>
                <a:cubicBezTo>
                  <a:pt x="831724" y="370998"/>
                  <a:pt x="854965" y="409098"/>
                  <a:pt x="905257" y="409098"/>
                </a:cubicBezTo>
                <a:cubicBezTo>
                  <a:pt x="940118" y="409098"/>
                  <a:pt x="961264" y="393763"/>
                  <a:pt x="971932" y="363664"/>
                </a:cubicBezTo>
                <a:lnTo>
                  <a:pt x="1029082" y="363664"/>
                </a:lnTo>
                <a:cubicBezTo>
                  <a:pt x="1015842" y="423386"/>
                  <a:pt x="965074" y="456723"/>
                  <a:pt x="905352" y="456723"/>
                </a:cubicBezTo>
                <a:cubicBezTo>
                  <a:pt x="819722" y="456723"/>
                  <a:pt x="771621" y="397002"/>
                  <a:pt x="771621" y="312991"/>
                </a:cubicBezTo>
                <a:cubicBezTo>
                  <a:pt x="771621" y="235267"/>
                  <a:pt x="822389" y="168592"/>
                  <a:pt x="903828" y="168592"/>
                </a:cubicBezTo>
                <a:close/>
                <a:moveTo>
                  <a:pt x="762953" y="168592"/>
                </a:moveTo>
                <a:cubicBezTo>
                  <a:pt x="776669" y="168592"/>
                  <a:pt x="780384" y="169640"/>
                  <a:pt x="785718" y="170211"/>
                </a:cubicBezTo>
                <a:lnTo>
                  <a:pt x="785718" y="228409"/>
                </a:lnTo>
                <a:cubicBezTo>
                  <a:pt x="777240" y="227361"/>
                  <a:pt x="768287" y="225742"/>
                  <a:pt x="759809" y="225742"/>
                </a:cubicBezTo>
                <a:cubicBezTo>
                  <a:pt x="718566" y="225742"/>
                  <a:pt x="685800" y="259080"/>
                  <a:pt x="685800" y="319278"/>
                </a:cubicBezTo>
                <a:lnTo>
                  <a:pt x="685800" y="449389"/>
                </a:lnTo>
                <a:lnTo>
                  <a:pt x="625507" y="449389"/>
                </a:lnTo>
                <a:lnTo>
                  <a:pt x="625507" y="176021"/>
                </a:lnTo>
                <a:lnTo>
                  <a:pt x="682086" y="176021"/>
                </a:lnTo>
                <a:lnTo>
                  <a:pt x="682086" y="228885"/>
                </a:lnTo>
                <a:lnTo>
                  <a:pt x="683133" y="228885"/>
                </a:lnTo>
                <a:cubicBezTo>
                  <a:pt x="689991" y="199834"/>
                  <a:pt x="725996" y="168592"/>
                  <a:pt x="762953" y="168592"/>
                </a:cubicBezTo>
                <a:close/>
                <a:moveTo>
                  <a:pt x="5249704" y="136303"/>
                </a:moveTo>
                <a:cubicBezTo>
                  <a:pt x="5232845" y="136303"/>
                  <a:pt x="5217891" y="140018"/>
                  <a:pt x="5204841" y="147257"/>
                </a:cubicBezTo>
                <a:cubicBezTo>
                  <a:pt x="5191792" y="154591"/>
                  <a:pt x="5180648" y="164783"/>
                  <a:pt x="5171409" y="178022"/>
                </a:cubicBezTo>
                <a:lnTo>
                  <a:pt x="5170456" y="178022"/>
                </a:lnTo>
                <a:lnTo>
                  <a:pt x="5170456" y="143351"/>
                </a:lnTo>
                <a:lnTo>
                  <a:pt x="5103971" y="143351"/>
                </a:lnTo>
                <a:lnTo>
                  <a:pt x="5103971" y="399574"/>
                </a:lnTo>
                <a:lnTo>
                  <a:pt x="5174361" y="399574"/>
                </a:lnTo>
                <a:lnTo>
                  <a:pt x="5174361" y="250793"/>
                </a:lnTo>
                <a:cubicBezTo>
                  <a:pt x="5174361" y="238220"/>
                  <a:pt x="5176171" y="228124"/>
                  <a:pt x="5179791" y="220313"/>
                </a:cubicBezTo>
                <a:cubicBezTo>
                  <a:pt x="5183410" y="212598"/>
                  <a:pt x="5187792" y="206597"/>
                  <a:pt x="5192935" y="202502"/>
                </a:cubicBezTo>
                <a:cubicBezTo>
                  <a:pt x="5197983" y="198311"/>
                  <a:pt x="5203318" y="195548"/>
                  <a:pt x="5208746" y="194024"/>
                </a:cubicBezTo>
                <a:cubicBezTo>
                  <a:pt x="5214176" y="192596"/>
                  <a:pt x="5218557" y="191834"/>
                  <a:pt x="5221891" y="191834"/>
                </a:cubicBezTo>
                <a:cubicBezTo>
                  <a:pt x="5233130" y="191834"/>
                  <a:pt x="5241608" y="193739"/>
                  <a:pt x="5247418" y="197549"/>
                </a:cubicBezTo>
                <a:cubicBezTo>
                  <a:pt x="5253133" y="201359"/>
                  <a:pt x="5257324" y="206407"/>
                  <a:pt x="5259801" y="212693"/>
                </a:cubicBezTo>
                <a:cubicBezTo>
                  <a:pt x="5262277" y="218980"/>
                  <a:pt x="5263611" y="225838"/>
                  <a:pt x="5263992" y="233267"/>
                </a:cubicBezTo>
                <a:cubicBezTo>
                  <a:pt x="5264277" y="240697"/>
                  <a:pt x="5264468" y="248222"/>
                  <a:pt x="5264468" y="255842"/>
                </a:cubicBezTo>
                <a:lnTo>
                  <a:pt x="5264468" y="399669"/>
                </a:lnTo>
                <a:lnTo>
                  <a:pt x="5334858" y="399669"/>
                </a:lnTo>
                <a:lnTo>
                  <a:pt x="5334858" y="256889"/>
                </a:lnTo>
                <a:cubicBezTo>
                  <a:pt x="5334858" y="248984"/>
                  <a:pt x="5335429" y="241173"/>
                  <a:pt x="5336572" y="233363"/>
                </a:cubicBezTo>
                <a:cubicBezTo>
                  <a:pt x="5337715" y="225552"/>
                  <a:pt x="5340001" y="218599"/>
                  <a:pt x="5343525" y="212503"/>
                </a:cubicBezTo>
                <a:cubicBezTo>
                  <a:pt x="5346954" y="206407"/>
                  <a:pt x="5351812" y="201454"/>
                  <a:pt x="5357908" y="197644"/>
                </a:cubicBezTo>
                <a:cubicBezTo>
                  <a:pt x="5364099" y="193834"/>
                  <a:pt x="5372100" y="191929"/>
                  <a:pt x="5382006" y="191929"/>
                </a:cubicBezTo>
                <a:cubicBezTo>
                  <a:pt x="5391913" y="191929"/>
                  <a:pt x="5399723" y="193548"/>
                  <a:pt x="5405533" y="196882"/>
                </a:cubicBezTo>
                <a:cubicBezTo>
                  <a:pt x="5411343" y="200216"/>
                  <a:pt x="5415725" y="204692"/>
                  <a:pt x="5418678" y="210312"/>
                </a:cubicBezTo>
                <a:cubicBezTo>
                  <a:pt x="5421631" y="215932"/>
                  <a:pt x="5423440" y="222504"/>
                  <a:pt x="5424107" y="230124"/>
                </a:cubicBezTo>
                <a:cubicBezTo>
                  <a:pt x="5424774" y="237744"/>
                  <a:pt x="5425059" y="245840"/>
                  <a:pt x="5425059" y="254413"/>
                </a:cubicBezTo>
                <a:lnTo>
                  <a:pt x="5425059" y="399764"/>
                </a:lnTo>
                <a:lnTo>
                  <a:pt x="5495449" y="399764"/>
                </a:lnTo>
                <a:lnTo>
                  <a:pt x="5495449" y="228219"/>
                </a:lnTo>
                <a:lnTo>
                  <a:pt x="5495639" y="228124"/>
                </a:lnTo>
                <a:cubicBezTo>
                  <a:pt x="5495639" y="211646"/>
                  <a:pt x="5493354" y="197453"/>
                  <a:pt x="5488686" y="185738"/>
                </a:cubicBezTo>
                <a:cubicBezTo>
                  <a:pt x="5484019" y="174022"/>
                  <a:pt x="5477638" y="164497"/>
                  <a:pt x="5469351" y="157258"/>
                </a:cubicBezTo>
                <a:cubicBezTo>
                  <a:pt x="5461159" y="149924"/>
                  <a:pt x="5451253" y="144685"/>
                  <a:pt x="5439633" y="141351"/>
                </a:cubicBezTo>
                <a:cubicBezTo>
                  <a:pt x="5428012" y="138017"/>
                  <a:pt x="5415439" y="136398"/>
                  <a:pt x="5401914" y="136398"/>
                </a:cubicBezTo>
                <a:cubicBezTo>
                  <a:pt x="5384007" y="136398"/>
                  <a:pt x="5368576" y="140684"/>
                  <a:pt x="5355527" y="149257"/>
                </a:cubicBezTo>
                <a:cubicBezTo>
                  <a:pt x="5342478" y="157829"/>
                  <a:pt x="5332191" y="167735"/>
                  <a:pt x="5324571" y="178975"/>
                </a:cubicBezTo>
                <a:cubicBezTo>
                  <a:pt x="5317618" y="163068"/>
                  <a:pt x="5307521" y="152019"/>
                  <a:pt x="5294091" y="145733"/>
                </a:cubicBezTo>
                <a:cubicBezTo>
                  <a:pt x="5280661" y="139446"/>
                  <a:pt x="5266563" y="136303"/>
                  <a:pt x="5249704" y="136303"/>
                </a:cubicBezTo>
                <a:close/>
                <a:moveTo>
                  <a:pt x="2995232" y="108775"/>
                </a:moveTo>
                <a:lnTo>
                  <a:pt x="2919603" y="302323"/>
                </a:lnTo>
                <a:lnTo>
                  <a:pt x="3068193" y="302323"/>
                </a:lnTo>
                <a:close/>
                <a:moveTo>
                  <a:pt x="3881914" y="72866"/>
                </a:moveTo>
                <a:lnTo>
                  <a:pt x="3915252" y="72866"/>
                </a:lnTo>
                <a:lnTo>
                  <a:pt x="3915252" y="450342"/>
                </a:lnTo>
                <a:lnTo>
                  <a:pt x="3884581" y="450342"/>
                </a:lnTo>
                <a:lnTo>
                  <a:pt x="3884581" y="398526"/>
                </a:lnTo>
                <a:lnTo>
                  <a:pt x="3883534" y="398526"/>
                </a:lnTo>
                <a:cubicBezTo>
                  <a:pt x="3869246" y="433959"/>
                  <a:pt x="3825907" y="458248"/>
                  <a:pt x="3786188" y="458248"/>
                </a:cubicBezTo>
                <a:cubicBezTo>
                  <a:pt x="3703225" y="458248"/>
                  <a:pt x="3663506" y="391096"/>
                  <a:pt x="3663506" y="313944"/>
                </a:cubicBezTo>
                <a:cubicBezTo>
                  <a:pt x="3663506" y="236791"/>
                  <a:pt x="3703130" y="169640"/>
                  <a:pt x="3786188" y="169640"/>
                </a:cubicBezTo>
                <a:cubicBezTo>
                  <a:pt x="3826860" y="169640"/>
                  <a:pt x="3866579" y="190214"/>
                  <a:pt x="3880867" y="229362"/>
                </a:cubicBezTo>
                <a:lnTo>
                  <a:pt x="3881914" y="229362"/>
                </a:lnTo>
                <a:close/>
                <a:moveTo>
                  <a:pt x="2976849" y="72866"/>
                </a:moveTo>
                <a:lnTo>
                  <a:pt x="3016949" y="72866"/>
                </a:lnTo>
                <a:lnTo>
                  <a:pt x="3164967" y="450342"/>
                </a:lnTo>
                <a:lnTo>
                  <a:pt x="3126391" y="450342"/>
                </a:lnTo>
                <a:lnTo>
                  <a:pt x="3080385" y="332994"/>
                </a:lnTo>
                <a:lnTo>
                  <a:pt x="2908554" y="332994"/>
                </a:lnTo>
                <a:lnTo>
                  <a:pt x="2863120" y="450342"/>
                </a:lnTo>
                <a:lnTo>
                  <a:pt x="2824544" y="450342"/>
                </a:lnTo>
                <a:close/>
                <a:moveTo>
                  <a:pt x="1713548" y="71913"/>
                </a:moveTo>
                <a:lnTo>
                  <a:pt x="1713643" y="71913"/>
                </a:lnTo>
                <a:lnTo>
                  <a:pt x="1773937" y="71913"/>
                </a:lnTo>
                <a:lnTo>
                  <a:pt x="1773937" y="211549"/>
                </a:lnTo>
                <a:lnTo>
                  <a:pt x="1774984" y="211549"/>
                </a:lnTo>
                <a:cubicBezTo>
                  <a:pt x="1791367" y="185070"/>
                  <a:pt x="1825752" y="168687"/>
                  <a:pt x="1856423" y="168687"/>
                </a:cubicBezTo>
                <a:cubicBezTo>
                  <a:pt x="1942624" y="168687"/>
                  <a:pt x="1984344" y="234219"/>
                  <a:pt x="1984344" y="314134"/>
                </a:cubicBezTo>
                <a:cubicBezTo>
                  <a:pt x="1984344" y="387667"/>
                  <a:pt x="1947387" y="456818"/>
                  <a:pt x="1866424" y="456818"/>
                </a:cubicBezTo>
                <a:cubicBezTo>
                  <a:pt x="1829372" y="456818"/>
                  <a:pt x="1789748" y="447865"/>
                  <a:pt x="1771746" y="411860"/>
                </a:cubicBezTo>
                <a:lnTo>
                  <a:pt x="1770698" y="411860"/>
                </a:lnTo>
                <a:lnTo>
                  <a:pt x="1770698" y="449389"/>
                </a:lnTo>
                <a:lnTo>
                  <a:pt x="1713548" y="449389"/>
                </a:lnTo>
                <a:close/>
                <a:moveTo>
                  <a:pt x="339376" y="71913"/>
                </a:moveTo>
                <a:lnTo>
                  <a:pt x="339471" y="71913"/>
                </a:lnTo>
                <a:lnTo>
                  <a:pt x="399765" y="71913"/>
                </a:lnTo>
                <a:lnTo>
                  <a:pt x="399765" y="212026"/>
                </a:lnTo>
                <a:lnTo>
                  <a:pt x="400812" y="212026"/>
                </a:lnTo>
                <a:cubicBezTo>
                  <a:pt x="415576" y="187165"/>
                  <a:pt x="446818" y="168687"/>
                  <a:pt x="482727" y="168687"/>
                </a:cubicBezTo>
                <a:cubicBezTo>
                  <a:pt x="541973" y="168687"/>
                  <a:pt x="579501" y="200405"/>
                  <a:pt x="579501" y="261746"/>
                </a:cubicBezTo>
                <a:lnTo>
                  <a:pt x="579501" y="449484"/>
                </a:lnTo>
                <a:lnTo>
                  <a:pt x="519208" y="449484"/>
                </a:lnTo>
                <a:lnTo>
                  <a:pt x="519208" y="277653"/>
                </a:lnTo>
                <a:cubicBezTo>
                  <a:pt x="518160" y="234791"/>
                  <a:pt x="501206" y="216312"/>
                  <a:pt x="465773" y="216312"/>
                </a:cubicBezTo>
                <a:cubicBezTo>
                  <a:pt x="425577" y="216312"/>
                  <a:pt x="399669" y="248030"/>
                  <a:pt x="399669" y="288226"/>
                </a:cubicBezTo>
                <a:lnTo>
                  <a:pt x="399669" y="449484"/>
                </a:lnTo>
                <a:lnTo>
                  <a:pt x="339376" y="449484"/>
                </a:lnTo>
                <a:close/>
                <a:moveTo>
                  <a:pt x="152400" y="62864"/>
                </a:moveTo>
                <a:cubicBezTo>
                  <a:pt x="231172" y="62864"/>
                  <a:pt x="297275" y="104583"/>
                  <a:pt x="297275" y="183355"/>
                </a:cubicBezTo>
                <a:lnTo>
                  <a:pt x="231172" y="183355"/>
                </a:lnTo>
                <a:cubicBezTo>
                  <a:pt x="228029" y="134778"/>
                  <a:pt x="195263" y="116776"/>
                  <a:pt x="149733" y="116776"/>
                </a:cubicBezTo>
                <a:cubicBezTo>
                  <a:pt x="119063" y="116776"/>
                  <a:pt x="80486" y="127920"/>
                  <a:pt x="80486" y="165925"/>
                </a:cubicBezTo>
                <a:cubicBezTo>
                  <a:pt x="80486" y="192309"/>
                  <a:pt x="98489" y="207168"/>
                  <a:pt x="125444" y="214597"/>
                </a:cubicBezTo>
                <a:cubicBezTo>
                  <a:pt x="131255" y="216217"/>
                  <a:pt x="214789" y="237838"/>
                  <a:pt x="234410" y="243744"/>
                </a:cubicBezTo>
                <a:cubicBezTo>
                  <a:pt x="284131" y="258508"/>
                  <a:pt x="307943" y="300799"/>
                  <a:pt x="307943" y="339946"/>
                </a:cubicBezTo>
                <a:cubicBezTo>
                  <a:pt x="307943" y="424528"/>
                  <a:pt x="232886" y="458342"/>
                  <a:pt x="157734" y="458342"/>
                </a:cubicBezTo>
                <a:cubicBezTo>
                  <a:pt x="71342" y="458342"/>
                  <a:pt x="1619" y="417099"/>
                  <a:pt x="0" y="323563"/>
                </a:cubicBezTo>
                <a:lnTo>
                  <a:pt x="66104" y="323563"/>
                </a:lnTo>
                <a:cubicBezTo>
                  <a:pt x="66104" y="381761"/>
                  <a:pt x="108966" y="404526"/>
                  <a:pt x="161830" y="404526"/>
                </a:cubicBezTo>
                <a:cubicBezTo>
                  <a:pt x="220028" y="404526"/>
                  <a:pt x="241649" y="375951"/>
                  <a:pt x="241649" y="347376"/>
                </a:cubicBezTo>
                <a:cubicBezTo>
                  <a:pt x="241649" y="318801"/>
                  <a:pt x="225743" y="306704"/>
                  <a:pt x="210503" y="300894"/>
                </a:cubicBezTo>
                <a:cubicBezTo>
                  <a:pt x="184118" y="290797"/>
                  <a:pt x="149733" y="283939"/>
                  <a:pt x="97917" y="269652"/>
                </a:cubicBezTo>
                <a:cubicBezTo>
                  <a:pt x="33433" y="252221"/>
                  <a:pt x="14383" y="213073"/>
                  <a:pt x="14383" y="173926"/>
                </a:cubicBezTo>
                <a:cubicBezTo>
                  <a:pt x="14383" y="98297"/>
                  <a:pt x="84201" y="62864"/>
                  <a:pt x="152400" y="62864"/>
                </a:cubicBezTo>
                <a:close/>
                <a:moveTo>
                  <a:pt x="5299520" y="0"/>
                </a:moveTo>
                <a:cubicBezTo>
                  <a:pt x="5447634" y="0"/>
                  <a:pt x="5567649" y="120015"/>
                  <a:pt x="5567839" y="268034"/>
                </a:cubicBezTo>
                <a:lnTo>
                  <a:pt x="5567649" y="268129"/>
                </a:lnTo>
                <a:cubicBezTo>
                  <a:pt x="5567649" y="416243"/>
                  <a:pt x="5447634" y="536258"/>
                  <a:pt x="5299520" y="536258"/>
                </a:cubicBezTo>
                <a:cubicBezTo>
                  <a:pt x="5151406" y="536258"/>
                  <a:pt x="5031391" y="416243"/>
                  <a:pt x="5031391" y="268129"/>
                </a:cubicBezTo>
                <a:cubicBezTo>
                  <a:pt x="5031391" y="120015"/>
                  <a:pt x="5151406" y="0"/>
                  <a:pt x="5299520" y="0"/>
                </a:cubicBezTo>
                <a:close/>
              </a:path>
            </a:pathLst>
          </a:custGeom>
          <a:solidFill>
            <a:schemeClr val="tx1"/>
          </a:solidFill>
          <a:ln w="9525" cap="flat">
            <a:noFill/>
            <a:prstDash val="solid"/>
            <a:miter/>
          </a:ln>
        </p:spPr>
        <p:txBody>
          <a:bodyPr rtlCol="0" anchor="ctr"/>
          <a:lstStyle/>
          <a:p>
            <a:endParaRPr lang="en-GB"/>
          </a:p>
        </p:txBody>
      </p:sp>
      <p:pic>
        <p:nvPicPr>
          <p:cNvPr id="24" name="Graphic 23" descr="Earth globe: Americas with solid fill">
            <a:extLst>
              <a:ext uri="{FF2B5EF4-FFF2-40B4-BE49-F238E27FC236}">
                <a16:creationId xmlns:a16="http://schemas.microsoft.com/office/drawing/2014/main" id="{A628F85F-2675-126A-A90B-BB0EE5AA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5839" y="6746012"/>
            <a:ext cx="178934" cy="178934"/>
          </a:xfrm>
          <a:prstGeom prst="rect">
            <a:avLst/>
          </a:prstGeom>
        </p:spPr>
      </p:pic>
      <p:pic>
        <p:nvPicPr>
          <p:cNvPr id="26" name="Graphic 25" descr="Map with pin with solid fill">
            <a:extLst>
              <a:ext uri="{FF2B5EF4-FFF2-40B4-BE49-F238E27FC236}">
                <a16:creationId xmlns:a16="http://schemas.microsoft.com/office/drawing/2014/main" id="{F44814F8-4AC1-6050-9781-3E23C4AE5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33076" y="6732342"/>
            <a:ext cx="214046" cy="214046"/>
          </a:xfrm>
          <a:prstGeom prst="rect">
            <a:avLst/>
          </a:prstGeom>
        </p:spPr>
      </p:pic>
      <p:sp>
        <p:nvSpPr>
          <p:cNvPr id="29" name="TextBox 28">
            <a:extLst>
              <a:ext uri="{FF2B5EF4-FFF2-40B4-BE49-F238E27FC236}">
                <a16:creationId xmlns:a16="http://schemas.microsoft.com/office/drawing/2014/main" id="{5EC753A0-5E78-8960-E736-1FD2251C11D1}"/>
              </a:ext>
            </a:extLst>
          </p:cNvPr>
          <p:cNvSpPr txBox="1"/>
          <p:nvPr userDrawn="1"/>
        </p:nvSpPr>
        <p:spPr>
          <a:xfrm>
            <a:off x="798763" y="5810673"/>
            <a:ext cx="1809944" cy="1215696"/>
          </a:xfrm>
          <a:prstGeom prst="rect">
            <a:avLst/>
          </a:prstGeom>
          <a:noFill/>
        </p:spPr>
        <p:txBody>
          <a:bodyPr wrap="square" lIns="0" tIns="0" rIns="0" bIns="0" rtlCol="0">
            <a:noAutofit/>
          </a:bodyPr>
          <a:lstStyle/>
          <a:p>
            <a:r>
              <a:rPr lang="en-GB" sz="900" b="0" i="0" u="none" strike="noStrike" baseline="0" dirty="0">
                <a:solidFill>
                  <a:schemeClr val="bg1"/>
                </a:solidFill>
                <a:latin typeface="+mj-lt"/>
              </a:rPr>
              <a:t>Shrewsbury Academy</a:t>
            </a:r>
          </a:p>
          <a:p>
            <a:r>
              <a:rPr lang="en-GB" sz="900" b="0" i="0" u="none" strike="noStrike" baseline="0" dirty="0">
                <a:solidFill>
                  <a:schemeClr val="bg1"/>
                </a:solidFill>
                <a:latin typeface="+mj-lt"/>
              </a:rPr>
              <a:t>Corndon Crescent</a:t>
            </a:r>
          </a:p>
          <a:p>
            <a:r>
              <a:rPr lang="en-GB" sz="900" b="0" i="0" u="none" strike="noStrike" baseline="0" dirty="0">
                <a:solidFill>
                  <a:schemeClr val="bg1"/>
                </a:solidFill>
                <a:latin typeface="+mj-lt"/>
              </a:rPr>
              <a:t>Shrewsbury</a:t>
            </a:r>
          </a:p>
          <a:p>
            <a:r>
              <a:rPr lang="en-GB" sz="900" b="0" i="0" u="none" strike="noStrike" baseline="0" dirty="0">
                <a:solidFill>
                  <a:schemeClr val="bg1"/>
                </a:solidFill>
                <a:latin typeface="+mj-lt"/>
              </a:rPr>
              <a:t>Shropshire</a:t>
            </a:r>
          </a:p>
          <a:p>
            <a:r>
              <a:rPr lang="en-GB" sz="900" b="0" i="0" u="none" strike="noStrike" baseline="0" dirty="0">
                <a:solidFill>
                  <a:schemeClr val="bg1"/>
                </a:solidFill>
                <a:latin typeface="+mj-lt"/>
              </a:rPr>
              <a:t>SY1 4LL</a:t>
            </a:r>
          </a:p>
          <a:p>
            <a:endParaRPr lang="en-GB" sz="900" b="0" i="0" u="none" strike="noStrike" baseline="0" dirty="0">
              <a:solidFill>
                <a:schemeClr val="bg1"/>
              </a:solidFill>
              <a:latin typeface="+mj-lt"/>
            </a:endParaRPr>
          </a:p>
          <a:p>
            <a:r>
              <a:rPr lang="en-GB" sz="900" b="1" i="0" u="none" strike="noStrike" baseline="0" dirty="0">
                <a:solidFill>
                  <a:schemeClr val="bg1"/>
                </a:solidFill>
                <a:latin typeface="+mj-lt"/>
              </a:rPr>
              <a:t>T.</a:t>
            </a:r>
            <a:r>
              <a:rPr lang="en-GB" sz="900" b="0" i="0" u="none" strike="noStrike" baseline="0" dirty="0">
                <a:solidFill>
                  <a:schemeClr val="bg1"/>
                </a:solidFill>
                <a:latin typeface="+mj-lt"/>
              </a:rPr>
              <a:t> 01743 276700</a:t>
            </a:r>
          </a:p>
          <a:p>
            <a:r>
              <a:rPr lang="en-GB" sz="900" b="1" i="0" u="none" strike="noStrike" baseline="0" dirty="0">
                <a:solidFill>
                  <a:schemeClr val="bg1"/>
                </a:solidFill>
                <a:latin typeface="+mj-lt"/>
              </a:rPr>
              <a:t>E.</a:t>
            </a:r>
            <a:r>
              <a:rPr lang="en-GB" sz="900" b="0" i="0" u="none" strike="noStrike" baseline="0" dirty="0">
                <a:solidFill>
                  <a:schemeClr val="bg1"/>
                </a:solidFill>
                <a:latin typeface="+mj-lt"/>
              </a:rPr>
              <a:t> admin@shr.mmat.co.uk</a:t>
            </a:r>
          </a:p>
        </p:txBody>
      </p:sp>
    </p:spTree>
    <p:extLst>
      <p:ext uri="{BB962C8B-B14F-4D97-AF65-F5344CB8AC3E}">
        <p14:creationId xmlns:p14="http://schemas.microsoft.com/office/powerpoint/2010/main" val="37848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9163C-1BBB-B3F3-29EB-E97BFFFD59BE}"/>
              </a:ext>
            </a:extLst>
          </p:cNvPr>
          <p:cNvSpPr/>
          <p:nvPr userDrawn="1"/>
        </p:nvSpPr>
        <p:spPr>
          <a:xfrm>
            <a:off x="252413" y="250825"/>
            <a:ext cx="10186987" cy="7054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dirty="0"/>
          </a:p>
        </p:txBody>
      </p:sp>
      <p:sp>
        <p:nvSpPr>
          <p:cNvPr id="10" name="TextBox 9">
            <a:extLst>
              <a:ext uri="{FF2B5EF4-FFF2-40B4-BE49-F238E27FC236}">
                <a16:creationId xmlns:a16="http://schemas.microsoft.com/office/drawing/2014/main" id="{4EB9E8D9-2580-BDA3-6C19-B212A8601FB9}"/>
              </a:ext>
            </a:extLst>
          </p:cNvPr>
          <p:cNvSpPr txBox="1"/>
          <p:nvPr userDrawn="1"/>
        </p:nvSpPr>
        <p:spPr>
          <a:xfrm>
            <a:off x="5988628" y="6762196"/>
            <a:ext cx="39277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900" b="0" kern="1200" cap="none" baseline="0" dirty="0">
                <a:solidFill>
                  <a:schemeClr val="bg1"/>
                </a:solidFill>
                <a:latin typeface="+mj-lt"/>
                <a:ea typeface="+mn-ea"/>
                <a:cs typeface="+mn-cs"/>
              </a:rPr>
              <a:t>shrewsburyacademy.co.uk            SY1 4LL          ShrewsburyAcademy</a:t>
            </a:r>
            <a:endParaRPr lang="en-GB" sz="900" b="0" cap="none" baseline="0" dirty="0">
              <a:solidFill>
                <a:schemeClr val="bg1"/>
              </a:solidFill>
              <a:latin typeface="+mj-lt"/>
            </a:endParaRPr>
          </a:p>
        </p:txBody>
      </p:sp>
      <p:sp>
        <p:nvSpPr>
          <p:cNvPr id="19" name="Freeform: Shape 18">
            <a:extLst>
              <a:ext uri="{FF2B5EF4-FFF2-40B4-BE49-F238E27FC236}">
                <a16:creationId xmlns:a16="http://schemas.microsoft.com/office/drawing/2014/main" id="{EF57BD73-8A59-061F-5FB0-06608D0789DC}"/>
              </a:ext>
            </a:extLst>
          </p:cNvPr>
          <p:cNvSpPr/>
          <p:nvPr userDrawn="1"/>
        </p:nvSpPr>
        <p:spPr>
          <a:xfrm>
            <a:off x="8651741" y="6760397"/>
            <a:ext cx="145904" cy="145914"/>
          </a:xfrm>
          <a:custGeom>
            <a:avLst/>
            <a:gdLst>
              <a:gd name="connsiteX0" fmla="*/ 1047551 w 1323214"/>
              <a:gd name="connsiteY0" fmla="*/ 0 h 1323300"/>
              <a:gd name="connsiteX1" fmla="*/ 275635 w 1323214"/>
              <a:gd name="connsiteY1" fmla="*/ 0 h 1323300"/>
              <a:gd name="connsiteX2" fmla="*/ 0 w 1323214"/>
              <a:gd name="connsiteY2" fmla="*/ 275750 h 1323300"/>
              <a:gd name="connsiteX3" fmla="*/ 0 w 1323214"/>
              <a:gd name="connsiteY3" fmla="*/ 1047551 h 1323300"/>
              <a:gd name="connsiteX4" fmla="*/ 275635 w 1323214"/>
              <a:gd name="connsiteY4" fmla="*/ 1323300 h 1323300"/>
              <a:gd name="connsiteX5" fmla="*/ 529377 w 1323214"/>
              <a:gd name="connsiteY5" fmla="*/ 1323300 h 1323300"/>
              <a:gd name="connsiteX6" fmla="*/ 529377 w 1323214"/>
              <a:gd name="connsiteY6" fmla="*/ 791751 h 1323300"/>
              <a:gd name="connsiteX7" fmla="*/ 336227 w 1323214"/>
              <a:gd name="connsiteY7" fmla="*/ 791751 h 1323300"/>
              <a:gd name="connsiteX8" fmla="*/ 336227 w 1323214"/>
              <a:gd name="connsiteY8" fmla="*/ 571934 h 1323300"/>
              <a:gd name="connsiteX9" fmla="*/ 529377 w 1323214"/>
              <a:gd name="connsiteY9" fmla="*/ 571934 h 1323300"/>
              <a:gd name="connsiteX10" fmla="*/ 529377 w 1323214"/>
              <a:gd name="connsiteY10" fmla="*/ 404393 h 1323300"/>
              <a:gd name="connsiteX11" fmla="*/ 816616 w 1323214"/>
              <a:gd name="connsiteY11" fmla="*/ 108436 h 1323300"/>
              <a:gd name="connsiteX12" fmla="*/ 986959 w 1323214"/>
              <a:gd name="connsiteY12" fmla="*/ 123270 h 1323300"/>
              <a:gd name="connsiteX13" fmla="*/ 986959 w 1323214"/>
              <a:gd name="connsiteY13" fmla="*/ 310504 h 1323300"/>
              <a:gd name="connsiteX14" fmla="*/ 891013 w 1323214"/>
              <a:gd name="connsiteY14" fmla="*/ 310504 h 1323300"/>
              <a:gd name="connsiteX15" fmla="*/ 767057 w 1323214"/>
              <a:gd name="connsiteY15" fmla="*/ 429287 h 1323300"/>
              <a:gd name="connsiteX16" fmla="*/ 767057 w 1323214"/>
              <a:gd name="connsiteY16" fmla="*/ 571934 h 1323300"/>
              <a:gd name="connsiteX17" fmla="*/ 978070 w 1323214"/>
              <a:gd name="connsiteY17" fmla="*/ 571934 h 1323300"/>
              <a:gd name="connsiteX18" fmla="*/ 944345 w 1323214"/>
              <a:gd name="connsiteY18" fmla="*/ 791751 h 1323300"/>
              <a:gd name="connsiteX19" fmla="*/ 767057 w 1323214"/>
              <a:gd name="connsiteY19" fmla="*/ 791751 h 1323300"/>
              <a:gd name="connsiteX20" fmla="*/ 767057 w 1323214"/>
              <a:gd name="connsiteY20" fmla="*/ 1323300 h 1323300"/>
              <a:gd name="connsiteX21" fmla="*/ 1047580 w 1323214"/>
              <a:gd name="connsiteY21" fmla="*/ 1323300 h 1323300"/>
              <a:gd name="connsiteX22" fmla="*/ 1323215 w 1323214"/>
              <a:gd name="connsiteY22" fmla="*/ 1047551 h 1323300"/>
              <a:gd name="connsiteX23" fmla="*/ 1323215 w 1323214"/>
              <a:gd name="connsiteY23" fmla="*/ 275750 h 1323300"/>
              <a:gd name="connsiteX24" fmla="*/ 1047551 w 1323214"/>
              <a:gd name="connsiteY24" fmla="*/ 0 h 132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3214" h="1323300">
                <a:moveTo>
                  <a:pt x="1047551" y="0"/>
                </a:moveTo>
                <a:lnTo>
                  <a:pt x="275635" y="0"/>
                </a:lnTo>
                <a:cubicBezTo>
                  <a:pt x="123356" y="0"/>
                  <a:pt x="0" y="123441"/>
                  <a:pt x="0" y="275750"/>
                </a:cubicBezTo>
                <a:lnTo>
                  <a:pt x="0" y="1047551"/>
                </a:lnTo>
                <a:cubicBezTo>
                  <a:pt x="0" y="1199830"/>
                  <a:pt x="123356" y="1323300"/>
                  <a:pt x="275635" y="1323300"/>
                </a:cubicBezTo>
                <a:lnTo>
                  <a:pt x="529377" y="1323300"/>
                </a:lnTo>
                <a:lnTo>
                  <a:pt x="529377" y="791751"/>
                </a:lnTo>
                <a:lnTo>
                  <a:pt x="336227" y="791751"/>
                </a:lnTo>
                <a:lnTo>
                  <a:pt x="336227" y="571934"/>
                </a:lnTo>
                <a:lnTo>
                  <a:pt x="529377" y="571934"/>
                </a:lnTo>
                <a:lnTo>
                  <a:pt x="529377" y="404393"/>
                </a:lnTo>
                <a:cubicBezTo>
                  <a:pt x="529377" y="213729"/>
                  <a:pt x="642958" y="108436"/>
                  <a:pt x="816616" y="108436"/>
                </a:cubicBezTo>
                <a:cubicBezTo>
                  <a:pt x="899930" y="108436"/>
                  <a:pt x="986959" y="123270"/>
                  <a:pt x="986959" y="123270"/>
                </a:cubicBezTo>
                <a:lnTo>
                  <a:pt x="986959" y="310504"/>
                </a:lnTo>
                <a:lnTo>
                  <a:pt x="891013" y="310504"/>
                </a:lnTo>
                <a:cubicBezTo>
                  <a:pt x="796496" y="310504"/>
                  <a:pt x="767057" y="369124"/>
                  <a:pt x="767057" y="429287"/>
                </a:cubicBezTo>
                <a:lnTo>
                  <a:pt x="767057" y="571934"/>
                </a:lnTo>
                <a:lnTo>
                  <a:pt x="978070" y="571934"/>
                </a:lnTo>
                <a:lnTo>
                  <a:pt x="944345" y="791751"/>
                </a:lnTo>
                <a:lnTo>
                  <a:pt x="767057" y="791751"/>
                </a:lnTo>
                <a:lnTo>
                  <a:pt x="767057" y="1323300"/>
                </a:lnTo>
                <a:lnTo>
                  <a:pt x="1047580" y="1323300"/>
                </a:lnTo>
                <a:cubicBezTo>
                  <a:pt x="1199859" y="1323300"/>
                  <a:pt x="1323215" y="1199859"/>
                  <a:pt x="1323215" y="1047551"/>
                </a:cubicBezTo>
                <a:lnTo>
                  <a:pt x="1323215" y="275750"/>
                </a:lnTo>
                <a:cubicBezTo>
                  <a:pt x="1323186" y="123470"/>
                  <a:pt x="1199859" y="0"/>
                  <a:pt x="1047551" y="0"/>
                </a:cubicBezTo>
              </a:path>
            </a:pathLst>
          </a:custGeom>
          <a:solidFill>
            <a:srgbClr val="010101"/>
          </a:solidFill>
          <a:ln w="285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F535F78-EFDE-400A-3DE3-9AF8CAC8BCA6}"/>
              </a:ext>
            </a:extLst>
          </p:cNvPr>
          <p:cNvSpPr/>
          <p:nvPr userDrawn="1"/>
        </p:nvSpPr>
        <p:spPr>
          <a:xfrm>
            <a:off x="798763" y="629032"/>
            <a:ext cx="2882852" cy="450909"/>
          </a:xfrm>
          <a:custGeom>
            <a:avLst/>
            <a:gdLst>
              <a:gd name="connsiteX0" fmla="*/ 1399508 w 5567839"/>
              <a:gd name="connsiteY0" fmla="*/ 762095 h 870871"/>
              <a:gd name="connsiteX1" fmla="*/ 1363028 w 5567839"/>
              <a:gd name="connsiteY1" fmla="*/ 770382 h 870871"/>
              <a:gd name="connsiteX2" fmla="*/ 1338358 w 5567839"/>
              <a:gd name="connsiteY2" fmla="*/ 792480 h 870871"/>
              <a:gd name="connsiteX3" fmla="*/ 1362075 w 5567839"/>
              <a:gd name="connsiteY3" fmla="*/ 810482 h 870871"/>
              <a:gd name="connsiteX4" fmla="*/ 1399508 w 5567839"/>
              <a:gd name="connsiteY4" fmla="*/ 782764 h 870871"/>
              <a:gd name="connsiteX5" fmla="*/ 2446307 w 5567839"/>
              <a:gd name="connsiteY5" fmla="*/ 758571 h 870871"/>
              <a:gd name="connsiteX6" fmla="*/ 2433734 w 5567839"/>
              <a:gd name="connsiteY6" fmla="*/ 764000 h 870871"/>
              <a:gd name="connsiteX7" fmla="*/ 2376774 w 5567839"/>
              <a:gd name="connsiteY7" fmla="*/ 792194 h 870871"/>
              <a:gd name="connsiteX8" fmla="*/ 2404016 w 5567839"/>
              <a:gd name="connsiteY8" fmla="*/ 816388 h 870871"/>
              <a:gd name="connsiteX9" fmla="*/ 2446688 w 5567839"/>
              <a:gd name="connsiteY9" fmla="*/ 778002 h 870871"/>
              <a:gd name="connsiteX10" fmla="*/ 2446688 w 5567839"/>
              <a:gd name="connsiteY10" fmla="*/ 758571 h 870871"/>
              <a:gd name="connsiteX11" fmla="*/ 213932 w 5567839"/>
              <a:gd name="connsiteY11" fmla="*/ 758571 h 870871"/>
              <a:gd name="connsiteX12" fmla="*/ 201359 w 5567839"/>
              <a:gd name="connsiteY12" fmla="*/ 764000 h 870871"/>
              <a:gd name="connsiteX13" fmla="*/ 144399 w 5567839"/>
              <a:gd name="connsiteY13" fmla="*/ 792194 h 870871"/>
              <a:gd name="connsiteX14" fmla="*/ 171641 w 5567839"/>
              <a:gd name="connsiteY14" fmla="*/ 816388 h 870871"/>
              <a:gd name="connsiteX15" fmla="*/ 214313 w 5567839"/>
              <a:gd name="connsiteY15" fmla="*/ 778002 h 870871"/>
              <a:gd name="connsiteX16" fmla="*/ 214313 w 5567839"/>
              <a:gd name="connsiteY16" fmla="*/ 758571 h 870871"/>
              <a:gd name="connsiteX17" fmla="*/ 1834801 w 5567839"/>
              <a:gd name="connsiteY17" fmla="*/ 717709 h 870871"/>
              <a:gd name="connsiteX18" fmla="*/ 1799654 w 5567839"/>
              <a:gd name="connsiteY18" fmla="*/ 752380 h 870871"/>
              <a:gd name="connsiteX19" fmla="*/ 1870139 w 5567839"/>
              <a:gd name="connsiteY19" fmla="*/ 752380 h 870871"/>
              <a:gd name="connsiteX20" fmla="*/ 1834801 w 5567839"/>
              <a:gd name="connsiteY20" fmla="*/ 717709 h 870871"/>
              <a:gd name="connsiteX21" fmla="*/ 2676906 w 5567839"/>
              <a:gd name="connsiteY21" fmla="*/ 712089 h 870871"/>
              <a:gd name="connsiteX22" fmla="*/ 2636615 w 5567839"/>
              <a:gd name="connsiteY22" fmla="*/ 755713 h 870871"/>
              <a:gd name="connsiteX23" fmla="*/ 2715768 w 5567839"/>
              <a:gd name="connsiteY23" fmla="*/ 755713 h 870871"/>
              <a:gd name="connsiteX24" fmla="*/ 2676906 w 5567839"/>
              <a:gd name="connsiteY24" fmla="*/ 712089 h 870871"/>
              <a:gd name="connsiteX25" fmla="*/ 976123 w 5567839"/>
              <a:gd name="connsiteY25" fmla="*/ 712089 h 870871"/>
              <a:gd name="connsiteX26" fmla="*/ 935832 w 5567839"/>
              <a:gd name="connsiteY26" fmla="*/ 755713 h 870871"/>
              <a:gd name="connsiteX27" fmla="*/ 1014985 w 5567839"/>
              <a:gd name="connsiteY27" fmla="*/ 755713 h 870871"/>
              <a:gd name="connsiteX28" fmla="*/ 976123 w 5567839"/>
              <a:gd name="connsiteY28" fmla="*/ 712089 h 870871"/>
              <a:gd name="connsiteX29" fmla="*/ 521875 w 5567839"/>
              <a:gd name="connsiteY29" fmla="*/ 712089 h 870871"/>
              <a:gd name="connsiteX30" fmla="*/ 478917 w 5567839"/>
              <a:gd name="connsiteY30" fmla="*/ 764286 h 870871"/>
              <a:gd name="connsiteX31" fmla="*/ 521875 w 5567839"/>
              <a:gd name="connsiteY31" fmla="*/ 816483 h 870871"/>
              <a:gd name="connsiteX32" fmla="*/ 564833 w 5567839"/>
              <a:gd name="connsiteY32" fmla="*/ 764286 h 870871"/>
              <a:gd name="connsiteX33" fmla="*/ 521875 w 5567839"/>
              <a:gd name="connsiteY33" fmla="*/ 712089 h 870871"/>
              <a:gd name="connsiteX34" fmla="*/ 57912 w 5567839"/>
              <a:gd name="connsiteY34" fmla="*/ 712089 h 870871"/>
              <a:gd name="connsiteX35" fmla="*/ 14954 w 5567839"/>
              <a:gd name="connsiteY35" fmla="*/ 764286 h 870871"/>
              <a:gd name="connsiteX36" fmla="*/ 57912 w 5567839"/>
              <a:gd name="connsiteY36" fmla="*/ 816483 h 870871"/>
              <a:gd name="connsiteX37" fmla="*/ 98012 w 5567839"/>
              <a:gd name="connsiteY37" fmla="*/ 764286 h 870871"/>
              <a:gd name="connsiteX38" fmla="*/ 57912 w 5567839"/>
              <a:gd name="connsiteY38" fmla="*/ 712089 h 870871"/>
              <a:gd name="connsiteX39" fmla="*/ 2541461 w 5567839"/>
              <a:gd name="connsiteY39" fmla="*/ 711993 h 870871"/>
              <a:gd name="connsiteX40" fmla="*/ 2501361 w 5567839"/>
              <a:gd name="connsiteY40" fmla="*/ 764190 h 870871"/>
              <a:gd name="connsiteX41" fmla="*/ 2541461 w 5567839"/>
              <a:gd name="connsiteY41" fmla="*/ 816387 h 870871"/>
              <a:gd name="connsiteX42" fmla="*/ 2584419 w 5567839"/>
              <a:gd name="connsiteY42" fmla="*/ 764190 h 870871"/>
              <a:gd name="connsiteX43" fmla="*/ 2541461 w 5567839"/>
              <a:gd name="connsiteY43" fmla="*/ 711993 h 870871"/>
              <a:gd name="connsiteX44" fmla="*/ 3308890 w 5567839"/>
              <a:gd name="connsiteY44" fmla="*/ 703040 h 870871"/>
              <a:gd name="connsiteX45" fmla="*/ 3323844 w 5567839"/>
              <a:gd name="connsiteY45" fmla="*/ 703040 h 870871"/>
              <a:gd name="connsiteX46" fmla="*/ 3323844 w 5567839"/>
              <a:gd name="connsiteY46" fmla="*/ 782764 h 870871"/>
              <a:gd name="connsiteX47" fmla="*/ 3356610 w 5567839"/>
              <a:gd name="connsiteY47" fmla="*/ 816483 h 870871"/>
              <a:gd name="connsiteX48" fmla="*/ 3393377 w 5567839"/>
              <a:gd name="connsiteY48" fmla="*/ 767334 h 870871"/>
              <a:gd name="connsiteX49" fmla="*/ 3393377 w 5567839"/>
              <a:gd name="connsiteY49" fmla="*/ 703040 h 870871"/>
              <a:gd name="connsiteX50" fmla="*/ 3408331 w 5567839"/>
              <a:gd name="connsiteY50" fmla="*/ 703040 h 870871"/>
              <a:gd name="connsiteX51" fmla="*/ 3408331 w 5567839"/>
              <a:gd name="connsiteY51" fmla="*/ 825436 h 870871"/>
              <a:gd name="connsiteX52" fmla="*/ 3408236 w 5567839"/>
              <a:gd name="connsiteY52" fmla="*/ 825436 h 870871"/>
              <a:gd name="connsiteX53" fmla="*/ 3394520 w 5567839"/>
              <a:gd name="connsiteY53" fmla="*/ 825436 h 870871"/>
              <a:gd name="connsiteX54" fmla="*/ 3394520 w 5567839"/>
              <a:gd name="connsiteY54" fmla="*/ 803338 h 870871"/>
              <a:gd name="connsiteX55" fmla="*/ 3394043 w 5567839"/>
              <a:gd name="connsiteY55" fmla="*/ 803338 h 870871"/>
              <a:gd name="connsiteX56" fmla="*/ 3351848 w 5567839"/>
              <a:gd name="connsiteY56" fmla="*/ 828961 h 870871"/>
              <a:gd name="connsiteX57" fmla="*/ 3308890 w 5567839"/>
              <a:gd name="connsiteY57" fmla="*/ 782479 h 870871"/>
              <a:gd name="connsiteX58" fmla="*/ 2934653 w 5567839"/>
              <a:gd name="connsiteY58" fmla="*/ 703040 h 870871"/>
              <a:gd name="connsiteX59" fmla="*/ 2934748 w 5567839"/>
              <a:gd name="connsiteY59" fmla="*/ 703040 h 870871"/>
              <a:gd name="connsiteX60" fmla="*/ 2950655 w 5567839"/>
              <a:gd name="connsiteY60" fmla="*/ 703040 h 870871"/>
              <a:gd name="connsiteX61" fmla="*/ 2990946 w 5567839"/>
              <a:gd name="connsiteY61" fmla="*/ 807434 h 870871"/>
              <a:gd name="connsiteX62" fmla="*/ 3028665 w 5567839"/>
              <a:gd name="connsiteY62" fmla="*/ 703040 h 870871"/>
              <a:gd name="connsiteX63" fmla="*/ 3043619 w 5567839"/>
              <a:gd name="connsiteY63" fmla="*/ 703040 h 870871"/>
              <a:gd name="connsiteX64" fmla="*/ 2990469 w 5567839"/>
              <a:gd name="connsiteY64" fmla="*/ 844201 h 870871"/>
              <a:gd name="connsiteX65" fmla="*/ 2958180 w 5567839"/>
              <a:gd name="connsiteY65" fmla="*/ 870775 h 870871"/>
              <a:gd name="connsiteX66" fmla="*/ 2946750 w 5567839"/>
              <a:gd name="connsiteY66" fmla="*/ 869632 h 870871"/>
              <a:gd name="connsiteX67" fmla="*/ 2946750 w 5567839"/>
              <a:gd name="connsiteY67" fmla="*/ 857059 h 870871"/>
              <a:gd name="connsiteX68" fmla="*/ 2956941 w 5567839"/>
              <a:gd name="connsiteY68" fmla="*/ 858202 h 870871"/>
              <a:gd name="connsiteX69" fmla="*/ 2978277 w 5567839"/>
              <a:gd name="connsiteY69" fmla="*/ 838962 h 870871"/>
              <a:gd name="connsiteX70" fmla="*/ 2983516 w 5567839"/>
              <a:gd name="connsiteY70" fmla="*/ 824960 h 870871"/>
              <a:gd name="connsiteX71" fmla="*/ 3294889 w 5567839"/>
              <a:gd name="connsiteY71" fmla="*/ 701325 h 870871"/>
              <a:gd name="connsiteX72" fmla="*/ 3294889 w 5567839"/>
              <a:gd name="connsiteY72" fmla="*/ 716280 h 870871"/>
              <a:gd name="connsiteX73" fmla="*/ 3249359 w 5567839"/>
              <a:gd name="connsiteY73" fmla="*/ 760190 h 870871"/>
              <a:gd name="connsiteX74" fmla="*/ 3249359 w 5567839"/>
              <a:gd name="connsiteY74" fmla="*/ 825436 h 870871"/>
              <a:gd name="connsiteX75" fmla="*/ 3234405 w 5567839"/>
              <a:gd name="connsiteY75" fmla="*/ 825436 h 870871"/>
              <a:gd name="connsiteX76" fmla="*/ 3234405 w 5567839"/>
              <a:gd name="connsiteY76" fmla="*/ 703040 h 870871"/>
              <a:gd name="connsiteX77" fmla="*/ 3248121 w 5567839"/>
              <a:gd name="connsiteY77" fmla="*/ 703040 h 870871"/>
              <a:gd name="connsiteX78" fmla="*/ 3248121 w 5567839"/>
              <a:gd name="connsiteY78" fmla="*/ 731710 h 870871"/>
              <a:gd name="connsiteX79" fmla="*/ 3248597 w 5567839"/>
              <a:gd name="connsiteY79" fmla="*/ 731710 h 870871"/>
              <a:gd name="connsiteX80" fmla="*/ 3294889 w 5567839"/>
              <a:gd name="connsiteY80" fmla="*/ 701325 h 870871"/>
              <a:gd name="connsiteX81" fmla="*/ 319755 w 5567839"/>
              <a:gd name="connsiteY81" fmla="*/ 701325 h 870871"/>
              <a:gd name="connsiteX82" fmla="*/ 319755 w 5567839"/>
              <a:gd name="connsiteY82" fmla="*/ 716280 h 870871"/>
              <a:gd name="connsiteX83" fmla="*/ 274225 w 5567839"/>
              <a:gd name="connsiteY83" fmla="*/ 760190 h 870871"/>
              <a:gd name="connsiteX84" fmla="*/ 274225 w 5567839"/>
              <a:gd name="connsiteY84" fmla="*/ 825436 h 870871"/>
              <a:gd name="connsiteX85" fmla="*/ 259271 w 5567839"/>
              <a:gd name="connsiteY85" fmla="*/ 825436 h 870871"/>
              <a:gd name="connsiteX86" fmla="*/ 259271 w 5567839"/>
              <a:gd name="connsiteY86" fmla="*/ 703040 h 870871"/>
              <a:gd name="connsiteX87" fmla="*/ 272987 w 5567839"/>
              <a:gd name="connsiteY87" fmla="*/ 703040 h 870871"/>
              <a:gd name="connsiteX88" fmla="*/ 272987 w 5567839"/>
              <a:gd name="connsiteY88" fmla="*/ 731710 h 870871"/>
              <a:gd name="connsiteX89" fmla="*/ 273463 w 5567839"/>
              <a:gd name="connsiteY89" fmla="*/ 731710 h 870871"/>
              <a:gd name="connsiteX90" fmla="*/ 319755 w 5567839"/>
              <a:gd name="connsiteY90" fmla="*/ 701325 h 870871"/>
              <a:gd name="connsiteX91" fmla="*/ 1576959 w 5567839"/>
              <a:gd name="connsiteY91" fmla="*/ 700087 h 870871"/>
              <a:gd name="connsiteX92" fmla="*/ 1629823 w 5567839"/>
              <a:gd name="connsiteY92" fmla="*/ 742283 h 870871"/>
              <a:gd name="connsiteX93" fmla="*/ 1608963 w 5567839"/>
              <a:gd name="connsiteY93" fmla="*/ 742283 h 870871"/>
              <a:gd name="connsiteX94" fmla="*/ 1608963 w 5567839"/>
              <a:gd name="connsiteY94" fmla="*/ 742187 h 870871"/>
              <a:gd name="connsiteX95" fmla="*/ 1578578 w 5567839"/>
              <a:gd name="connsiteY95" fmla="*/ 717804 h 870871"/>
              <a:gd name="connsiteX96" fmla="*/ 1540383 w 5567839"/>
              <a:gd name="connsiteY96" fmla="*/ 765714 h 870871"/>
              <a:gd name="connsiteX97" fmla="*/ 1576197 w 5567839"/>
              <a:gd name="connsiteY97" fmla="*/ 810577 h 870871"/>
              <a:gd name="connsiteX98" fmla="*/ 1609916 w 5567839"/>
              <a:gd name="connsiteY98" fmla="*/ 780668 h 870871"/>
              <a:gd name="connsiteX99" fmla="*/ 1630585 w 5567839"/>
              <a:gd name="connsiteY99" fmla="*/ 780668 h 870871"/>
              <a:gd name="connsiteX100" fmla="*/ 1576483 w 5567839"/>
              <a:gd name="connsiteY100" fmla="*/ 828389 h 870871"/>
              <a:gd name="connsiteX101" fmla="*/ 1519047 w 5567839"/>
              <a:gd name="connsiteY101" fmla="*/ 765810 h 870871"/>
              <a:gd name="connsiteX102" fmla="*/ 1576959 w 5567839"/>
              <a:gd name="connsiteY102" fmla="*/ 700087 h 870871"/>
              <a:gd name="connsiteX103" fmla="*/ 1836039 w 5567839"/>
              <a:gd name="connsiteY103" fmla="*/ 699992 h 870871"/>
              <a:gd name="connsiteX104" fmla="*/ 1891570 w 5567839"/>
              <a:gd name="connsiteY104" fmla="*/ 770191 h 870871"/>
              <a:gd name="connsiteX105" fmla="*/ 1799749 w 5567839"/>
              <a:gd name="connsiteY105" fmla="*/ 770191 h 870871"/>
              <a:gd name="connsiteX106" fmla="*/ 1837944 w 5567839"/>
              <a:gd name="connsiteY106" fmla="*/ 810482 h 870871"/>
              <a:gd name="connsiteX107" fmla="*/ 1869758 w 5567839"/>
              <a:gd name="connsiteY107" fmla="*/ 786479 h 870871"/>
              <a:gd name="connsiteX108" fmla="*/ 1889665 w 5567839"/>
              <a:gd name="connsiteY108" fmla="*/ 786479 h 870871"/>
              <a:gd name="connsiteX109" fmla="*/ 1889570 w 5567839"/>
              <a:gd name="connsiteY109" fmla="*/ 786574 h 870871"/>
              <a:gd name="connsiteX110" fmla="*/ 1837182 w 5567839"/>
              <a:gd name="connsiteY110" fmla="*/ 828294 h 870871"/>
              <a:gd name="connsiteX111" fmla="*/ 1778413 w 5567839"/>
              <a:gd name="connsiteY111" fmla="*/ 763810 h 870871"/>
              <a:gd name="connsiteX112" fmla="*/ 1836039 w 5567839"/>
              <a:gd name="connsiteY112" fmla="*/ 699992 h 870871"/>
              <a:gd name="connsiteX113" fmla="*/ 1514761 w 5567839"/>
              <a:gd name="connsiteY113" fmla="*/ 699992 h 870871"/>
              <a:gd name="connsiteX114" fmla="*/ 1514761 w 5567839"/>
              <a:gd name="connsiteY114" fmla="*/ 721328 h 870871"/>
              <a:gd name="connsiteX115" fmla="*/ 1470375 w 5567839"/>
              <a:gd name="connsiteY115" fmla="*/ 770858 h 870871"/>
              <a:gd name="connsiteX116" fmla="*/ 1470375 w 5567839"/>
              <a:gd name="connsiteY116" fmla="*/ 825436 h 870871"/>
              <a:gd name="connsiteX117" fmla="*/ 1450182 w 5567839"/>
              <a:gd name="connsiteY117" fmla="*/ 825436 h 870871"/>
              <a:gd name="connsiteX118" fmla="*/ 1450182 w 5567839"/>
              <a:gd name="connsiteY118" fmla="*/ 702849 h 870871"/>
              <a:gd name="connsiteX119" fmla="*/ 1450277 w 5567839"/>
              <a:gd name="connsiteY119" fmla="*/ 702849 h 870871"/>
              <a:gd name="connsiteX120" fmla="*/ 1469232 w 5567839"/>
              <a:gd name="connsiteY120" fmla="*/ 702849 h 870871"/>
              <a:gd name="connsiteX121" fmla="*/ 1469232 w 5567839"/>
              <a:gd name="connsiteY121" fmla="*/ 728662 h 870871"/>
              <a:gd name="connsiteX122" fmla="*/ 1469708 w 5567839"/>
              <a:gd name="connsiteY122" fmla="*/ 728662 h 870871"/>
              <a:gd name="connsiteX123" fmla="*/ 1514761 w 5567839"/>
              <a:gd name="connsiteY123" fmla="*/ 699992 h 870871"/>
              <a:gd name="connsiteX124" fmla="*/ 1373696 w 5567839"/>
              <a:gd name="connsiteY124" fmla="*/ 699992 h 870871"/>
              <a:gd name="connsiteX125" fmla="*/ 1419701 w 5567839"/>
              <a:gd name="connsiteY125" fmla="*/ 733711 h 870871"/>
              <a:gd name="connsiteX126" fmla="*/ 1419701 w 5567839"/>
              <a:gd name="connsiteY126" fmla="*/ 796861 h 870871"/>
              <a:gd name="connsiteX127" fmla="*/ 1426083 w 5567839"/>
              <a:gd name="connsiteY127" fmla="*/ 810577 h 870871"/>
              <a:gd name="connsiteX128" fmla="*/ 1432274 w 5567839"/>
              <a:gd name="connsiteY128" fmla="*/ 809434 h 870871"/>
              <a:gd name="connsiteX129" fmla="*/ 1432274 w 5567839"/>
              <a:gd name="connsiteY129" fmla="*/ 824960 h 870871"/>
              <a:gd name="connsiteX130" fmla="*/ 1417797 w 5567839"/>
              <a:gd name="connsiteY130" fmla="*/ 828294 h 870871"/>
              <a:gd name="connsiteX131" fmla="*/ 1400747 w 5567839"/>
              <a:gd name="connsiteY131" fmla="*/ 809339 h 870871"/>
              <a:gd name="connsiteX132" fmla="*/ 1357598 w 5567839"/>
              <a:gd name="connsiteY132" fmla="*/ 828294 h 870871"/>
              <a:gd name="connsiteX133" fmla="*/ 1317022 w 5567839"/>
              <a:gd name="connsiteY133" fmla="*/ 793909 h 870871"/>
              <a:gd name="connsiteX134" fmla="*/ 1358551 w 5567839"/>
              <a:gd name="connsiteY134" fmla="*/ 756190 h 870871"/>
              <a:gd name="connsiteX135" fmla="*/ 1399794 w 5567839"/>
              <a:gd name="connsiteY135" fmla="*/ 738187 h 870871"/>
              <a:gd name="connsiteX136" fmla="*/ 1372553 w 5567839"/>
              <a:gd name="connsiteY136" fmla="*/ 717804 h 870871"/>
              <a:gd name="connsiteX137" fmla="*/ 1341977 w 5567839"/>
              <a:gd name="connsiteY137" fmla="*/ 741045 h 870871"/>
              <a:gd name="connsiteX138" fmla="*/ 1321785 w 5567839"/>
              <a:gd name="connsiteY138" fmla="*/ 741045 h 870871"/>
              <a:gd name="connsiteX139" fmla="*/ 1373696 w 5567839"/>
              <a:gd name="connsiteY139" fmla="*/ 699992 h 870871"/>
              <a:gd name="connsiteX140" fmla="*/ 1952911 w 5567839"/>
              <a:gd name="connsiteY140" fmla="*/ 699897 h 870871"/>
              <a:gd name="connsiteX141" fmla="*/ 2003203 w 5567839"/>
              <a:gd name="connsiteY141" fmla="*/ 738283 h 870871"/>
              <a:gd name="connsiteX142" fmla="*/ 1983010 w 5567839"/>
              <a:gd name="connsiteY142" fmla="*/ 738283 h 870871"/>
              <a:gd name="connsiteX143" fmla="*/ 1954530 w 5567839"/>
              <a:gd name="connsiteY143" fmla="*/ 717613 h 870871"/>
              <a:gd name="connsiteX144" fmla="*/ 1928432 w 5567839"/>
              <a:gd name="connsiteY144" fmla="*/ 733235 h 870871"/>
              <a:gd name="connsiteX145" fmla="*/ 1968532 w 5567839"/>
              <a:gd name="connsiteY145" fmla="*/ 754570 h 870871"/>
              <a:gd name="connsiteX146" fmla="*/ 2008632 w 5567839"/>
              <a:gd name="connsiteY146" fmla="*/ 789432 h 870871"/>
              <a:gd name="connsiteX147" fmla="*/ 1956435 w 5567839"/>
              <a:gd name="connsiteY147" fmla="*/ 828103 h 870871"/>
              <a:gd name="connsiteX148" fmla="*/ 1904524 w 5567839"/>
              <a:gd name="connsiteY148" fmla="*/ 786574 h 870871"/>
              <a:gd name="connsiteX149" fmla="*/ 1924717 w 5567839"/>
              <a:gd name="connsiteY149" fmla="*/ 786574 h 870871"/>
              <a:gd name="connsiteX150" fmla="*/ 1924717 w 5567839"/>
              <a:gd name="connsiteY150" fmla="*/ 786765 h 870871"/>
              <a:gd name="connsiteX151" fmla="*/ 1957674 w 5567839"/>
              <a:gd name="connsiteY151" fmla="*/ 810482 h 870871"/>
              <a:gd name="connsiteX152" fmla="*/ 1987296 w 5567839"/>
              <a:gd name="connsiteY152" fmla="*/ 792194 h 870871"/>
              <a:gd name="connsiteX153" fmla="*/ 1947196 w 5567839"/>
              <a:gd name="connsiteY153" fmla="*/ 769429 h 870871"/>
              <a:gd name="connsiteX154" fmla="*/ 1907096 w 5567839"/>
              <a:gd name="connsiteY154" fmla="*/ 734758 h 870871"/>
              <a:gd name="connsiteX155" fmla="*/ 1952911 w 5567839"/>
              <a:gd name="connsiteY155" fmla="*/ 699897 h 870871"/>
              <a:gd name="connsiteX156" fmla="*/ 3479959 w 5567839"/>
              <a:gd name="connsiteY156" fmla="*/ 699516 h 870871"/>
              <a:gd name="connsiteX157" fmla="*/ 3524822 w 5567839"/>
              <a:gd name="connsiteY157" fmla="*/ 738854 h 870871"/>
              <a:gd name="connsiteX158" fmla="*/ 3509867 w 5567839"/>
              <a:gd name="connsiteY158" fmla="*/ 738854 h 870871"/>
              <a:gd name="connsiteX159" fmla="*/ 3509772 w 5567839"/>
              <a:gd name="connsiteY159" fmla="*/ 738854 h 870871"/>
              <a:gd name="connsiteX160" fmla="*/ 3477768 w 5567839"/>
              <a:gd name="connsiteY160" fmla="*/ 712089 h 870871"/>
              <a:gd name="connsiteX161" fmla="*/ 3448812 w 5567839"/>
              <a:gd name="connsiteY161" fmla="*/ 733235 h 870871"/>
              <a:gd name="connsiteX162" fmla="*/ 3474244 w 5567839"/>
              <a:gd name="connsiteY162" fmla="*/ 753904 h 870871"/>
              <a:gd name="connsiteX163" fmla="*/ 3494151 w 5567839"/>
              <a:gd name="connsiteY163" fmla="*/ 758381 h 870871"/>
              <a:gd name="connsiteX164" fmla="*/ 3529013 w 5567839"/>
              <a:gd name="connsiteY164" fmla="*/ 792289 h 870871"/>
              <a:gd name="connsiteX165" fmla="*/ 3479959 w 5567839"/>
              <a:gd name="connsiteY165" fmla="*/ 829056 h 870871"/>
              <a:gd name="connsiteX166" fmla="*/ 3429667 w 5567839"/>
              <a:gd name="connsiteY166" fmla="*/ 785908 h 870871"/>
              <a:gd name="connsiteX167" fmla="*/ 3444621 w 5567839"/>
              <a:gd name="connsiteY167" fmla="*/ 785908 h 870871"/>
              <a:gd name="connsiteX168" fmla="*/ 3480721 w 5567839"/>
              <a:gd name="connsiteY168" fmla="*/ 816483 h 870871"/>
              <a:gd name="connsiteX169" fmla="*/ 3514154 w 5567839"/>
              <a:gd name="connsiteY169" fmla="*/ 793242 h 870871"/>
              <a:gd name="connsiteX170" fmla="*/ 3487388 w 5567839"/>
              <a:gd name="connsiteY170" fmla="*/ 770954 h 870871"/>
              <a:gd name="connsiteX171" fmla="*/ 3468148 w 5567839"/>
              <a:gd name="connsiteY171" fmla="*/ 766667 h 870871"/>
              <a:gd name="connsiteX172" fmla="*/ 3433953 w 5567839"/>
              <a:gd name="connsiteY172" fmla="*/ 733901 h 870871"/>
              <a:gd name="connsiteX173" fmla="*/ 3479959 w 5567839"/>
              <a:gd name="connsiteY173" fmla="*/ 699516 h 870871"/>
              <a:gd name="connsiteX174" fmla="*/ 2805494 w 5567839"/>
              <a:gd name="connsiteY174" fmla="*/ 699516 h 870871"/>
              <a:gd name="connsiteX175" fmla="*/ 2840546 w 5567839"/>
              <a:gd name="connsiteY175" fmla="*/ 723424 h 870871"/>
              <a:gd name="connsiteX176" fmla="*/ 2879408 w 5567839"/>
              <a:gd name="connsiteY176" fmla="*/ 699516 h 870871"/>
              <a:gd name="connsiteX177" fmla="*/ 2919984 w 5567839"/>
              <a:gd name="connsiteY177" fmla="*/ 742474 h 870871"/>
              <a:gd name="connsiteX178" fmla="*/ 2919984 w 5567839"/>
              <a:gd name="connsiteY178" fmla="*/ 825532 h 870871"/>
              <a:gd name="connsiteX179" fmla="*/ 2905030 w 5567839"/>
              <a:gd name="connsiteY179" fmla="*/ 825532 h 870871"/>
              <a:gd name="connsiteX180" fmla="*/ 2905030 w 5567839"/>
              <a:gd name="connsiteY180" fmla="*/ 743236 h 870871"/>
              <a:gd name="connsiteX181" fmla="*/ 2876074 w 5567839"/>
              <a:gd name="connsiteY181" fmla="*/ 712184 h 870871"/>
              <a:gd name="connsiteX182" fmla="*/ 2842832 w 5567839"/>
              <a:gd name="connsiteY182" fmla="*/ 756285 h 870871"/>
              <a:gd name="connsiteX183" fmla="*/ 2842832 w 5567839"/>
              <a:gd name="connsiteY183" fmla="*/ 825532 h 870871"/>
              <a:gd name="connsiteX184" fmla="*/ 2827878 w 5567839"/>
              <a:gd name="connsiteY184" fmla="*/ 825532 h 870871"/>
              <a:gd name="connsiteX185" fmla="*/ 2827878 w 5567839"/>
              <a:gd name="connsiteY185" fmla="*/ 742474 h 870871"/>
              <a:gd name="connsiteX186" fmla="*/ 2802255 w 5567839"/>
              <a:gd name="connsiteY186" fmla="*/ 712089 h 870871"/>
              <a:gd name="connsiteX187" fmla="*/ 2765774 w 5567839"/>
              <a:gd name="connsiteY187" fmla="*/ 757142 h 870871"/>
              <a:gd name="connsiteX188" fmla="*/ 2765774 w 5567839"/>
              <a:gd name="connsiteY188" fmla="*/ 825437 h 870871"/>
              <a:gd name="connsiteX189" fmla="*/ 2750820 w 5567839"/>
              <a:gd name="connsiteY189" fmla="*/ 825437 h 870871"/>
              <a:gd name="connsiteX190" fmla="*/ 2750820 w 5567839"/>
              <a:gd name="connsiteY190" fmla="*/ 703040 h 870871"/>
              <a:gd name="connsiteX191" fmla="*/ 2750915 w 5567839"/>
              <a:gd name="connsiteY191" fmla="*/ 703040 h 870871"/>
              <a:gd name="connsiteX192" fmla="*/ 2764631 w 5567839"/>
              <a:gd name="connsiteY192" fmla="*/ 703040 h 870871"/>
              <a:gd name="connsiteX193" fmla="*/ 2764631 w 5567839"/>
              <a:gd name="connsiteY193" fmla="*/ 723710 h 870871"/>
              <a:gd name="connsiteX194" fmla="*/ 2765393 w 5567839"/>
              <a:gd name="connsiteY194" fmla="*/ 723710 h 870871"/>
              <a:gd name="connsiteX195" fmla="*/ 2805494 w 5567839"/>
              <a:gd name="connsiteY195" fmla="*/ 699516 h 870871"/>
              <a:gd name="connsiteX196" fmla="*/ 2676811 w 5567839"/>
              <a:gd name="connsiteY196" fmla="*/ 699516 h 870871"/>
              <a:gd name="connsiteX197" fmla="*/ 2730627 w 5567839"/>
              <a:gd name="connsiteY197" fmla="*/ 768287 h 870871"/>
              <a:gd name="connsiteX198" fmla="*/ 2636520 w 5567839"/>
              <a:gd name="connsiteY198" fmla="*/ 768287 h 870871"/>
              <a:gd name="connsiteX199" fmla="*/ 2676811 w 5567839"/>
              <a:gd name="connsiteY199" fmla="*/ 816483 h 870871"/>
              <a:gd name="connsiteX200" fmla="*/ 2715197 w 5567839"/>
              <a:gd name="connsiteY200" fmla="*/ 785146 h 870871"/>
              <a:gd name="connsiteX201" fmla="*/ 2730151 w 5567839"/>
              <a:gd name="connsiteY201" fmla="*/ 785146 h 870871"/>
              <a:gd name="connsiteX202" fmla="*/ 2676811 w 5567839"/>
              <a:gd name="connsiteY202" fmla="*/ 829056 h 870871"/>
              <a:gd name="connsiteX203" fmla="*/ 2621566 w 5567839"/>
              <a:gd name="connsiteY203" fmla="*/ 764286 h 870871"/>
              <a:gd name="connsiteX204" fmla="*/ 2676811 w 5567839"/>
              <a:gd name="connsiteY204" fmla="*/ 699516 h 870871"/>
              <a:gd name="connsiteX205" fmla="*/ 2416589 w 5567839"/>
              <a:gd name="connsiteY205" fmla="*/ 699516 h 870871"/>
              <a:gd name="connsiteX206" fmla="*/ 2461642 w 5567839"/>
              <a:gd name="connsiteY206" fmla="*/ 738949 h 870871"/>
              <a:gd name="connsiteX207" fmla="*/ 2461642 w 5567839"/>
              <a:gd name="connsiteY207" fmla="*/ 803910 h 870871"/>
              <a:gd name="connsiteX208" fmla="*/ 2470405 w 5567839"/>
              <a:gd name="connsiteY208" fmla="*/ 812959 h 870871"/>
              <a:gd name="connsiteX209" fmla="*/ 2475167 w 5567839"/>
              <a:gd name="connsiteY209" fmla="*/ 812006 h 870871"/>
              <a:gd name="connsiteX210" fmla="*/ 2475167 w 5567839"/>
              <a:gd name="connsiteY210" fmla="*/ 824579 h 870871"/>
              <a:gd name="connsiteX211" fmla="*/ 2465452 w 5567839"/>
              <a:gd name="connsiteY211" fmla="*/ 825532 h 870871"/>
              <a:gd name="connsiteX212" fmla="*/ 2447926 w 5567839"/>
              <a:gd name="connsiteY212" fmla="*/ 804196 h 870871"/>
              <a:gd name="connsiteX213" fmla="*/ 2447450 w 5567839"/>
              <a:gd name="connsiteY213" fmla="*/ 804196 h 870871"/>
              <a:gd name="connsiteX214" fmla="*/ 2402873 w 5567839"/>
              <a:gd name="connsiteY214" fmla="*/ 829151 h 870871"/>
              <a:gd name="connsiteX215" fmla="*/ 2361820 w 5567839"/>
              <a:gd name="connsiteY215" fmla="*/ 793337 h 870871"/>
              <a:gd name="connsiteX216" fmla="*/ 2427542 w 5567839"/>
              <a:gd name="connsiteY216" fmla="*/ 753999 h 870871"/>
              <a:gd name="connsiteX217" fmla="*/ 2446783 w 5567839"/>
              <a:gd name="connsiteY217" fmla="*/ 737425 h 870871"/>
              <a:gd name="connsiteX218" fmla="*/ 2414779 w 5567839"/>
              <a:gd name="connsiteY218" fmla="*/ 712279 h 870871"/>
              <a:gd name="connsiteX219" fmla="*/ 2382013 w 5567839"/>
              <a:gd name="connsiteY219" fmla="*/ 740759 h 870871"/>
              <a:gd name="connsiteX220" fmla="*/ 2367059 w 5567839"/>
              <a:gd name="connsiteY220" fmla="*/ 740759 h 870871"/>
              <a:gd name="connsiteX221" fmla="*/ 2367059 w 5567839"/>
              <a:gd name="connsiteY221" fmla="*/ 740569 h 870871"/>
              <a:gd name="connsiteX222" fmla="*/ 2416589 w 5567839"/>
              <a:gd name="connsiteY222" fmla="*/ 699516 h 870871"/>
              <a:gd name="connsiteX223" fmla="*/ 976123 w 5567839"/>
              <a:gd name="connsiteY223" fmla="*/ 699516 h 870871"/>
              <a:gd name="connsiteX224" fmla="*/ 1029939 w 5567839"/>
              <a:gd name="connsiteY224" fmla="*/ 768287 h 870871"/>
              <a:gd name="connsiteX225" fmla="*/ 935737 w 5567839"/>
              <a:gd name="connsiteY225" fmla="*/ 768287 h 870871"/>
              <a:gd name="connsiteX226" fmla="*/ 976028 w 5567839"/>
              <a:gd name="connsiteY226" fmla="*/ 816483 h 870871"/>
              <a:gd name="connsiteX227" fmla="*/ 1014509 w 5567839"/>
              <a:gd name="connsiteY227" fmla="*/ 785146 h 870871"/>
              <a:gd name="connsiteX228" fmla="*/ 1029463 w 5567839"/>
              <a:gd name="connsiteY228" fmla="*/ 785146 h 870871"/>
              <a:gd name="connsiteX229" fmla="*/ 976123 w 5567839"/>
              <a:gd name="connsiteY229" fmla="*/ 829056 h 870871"/>
              <a:gd name="connsiteX230" fmla="*/ 920878 w 5567839"/>
              <a:gd name="connsiteY230" fmla="*/ 764286 h 870871"/>
              <a:gd name="connsiteX231" fmla="*/ 976123 w 5567839"/>
              <a:gd name="connsiteY231" fmla="*/ 699516 h 870871"/>
              <a:gd name="connsiteX232" fmla="*/ 521780 w 5567839"/>
              <a:gd name="connsiteY232" fmla="*/ 699516 h 870871"/>
              <a:gd name="connsiteX233" fmla="*/ 579692 w 5567839"/>
              <a:gd name="connsiteY233" fmla="*/ 764286 h 870871"/>
              <a:gd name="connsiteX234" fmla="*/ 521780 w 5567839"/>
              <a:gd name="connsiteY234" fmla="*/ 829056 h 870871"/>
              <a:gd name="connsiteX235" fmla="*/ 463868 w 5567839"/>
              <a:gd name="connsiteY235" fmla="*/ 764286 h 870871"/>
              <a:gd name="connsiteX236" fmla="*/ 521780 w 5567839"/>
              <a:gd name="connsiteY236" fmla="*/ 699516 h 870871"/>
              <a:gd name="connsiteX237" fmla="*/ 184214 w 5567839"/>
              <a:gd name="connsiteY237" fmla="*/ 699516 h 870871"/>
              <a:gd name="connsiteX238" fmla="*/ 229267 w 5567839"/>
              <a:gd name="connsiteY238" fmla="*/ 738949 h 870871"/>
              <a:gd name="connsiteX239" fmla="*/ 229267 w 5567839"/>
              <a:gd name="connsiteY239" fmla="*/ 803910 h 870871"/>
              <a:gd name="connsiteX240" fmla="*/ 238030 w 5567839"/>
              <a:gd name="connsiteY240" fmla="*/ 812959 h 870871"/>
              <a:gd name="connsiteX241" fmla="*/ 242793 w 5567839"/>
              <a:gd name="connsiteY241" fmla="*/ 812006 h 870871"/>
              <a:gd name="connsiteX242" fmla="*/ 242793 w 5567839"/>
              <a:gd name="connsiteY242" fmla="*/ 824579 h 870871"/>
              <a:gd name="connsiteX243" fmla="*/ 233077 w 5567839"/>
              <a:gd name="connsiteY243" fmla="*/ 825532 h 870871"/>
              <a:gd name="connsiteX244" fmla="*/ 215551 w 5567839"/>
              <a:gd name="connsiteY244" fmla="*/ 804196 h 870871"/>
              <a:gd name="connsiteX245" fmla="*/ 215075 w 5567839"/>
              <a:gd name="connsiteY245" fmla="*/ 804196 h 870871"/>
              <a:gd name="connsiteX246" fmla="*/ 170498 w 5567839"/>
              <a:gd name="connsiteY246" fmla="*/ 829151 h 870871"/>
              <a:gd name="connsiteX247" fmla="*/ 129445 w 5567839"/>
              <a:gd name="connsiteY247" fmla="*/ 793337 h 870871"/>
              <a:gd name="connsiteX248" fmla="*/ 195168 w 5567839"/>
              <a:gd name="connsiteY248" fmla="*/ 753999 h 870871"/>
              <a:gd name="connsiteX249" fmla="*/ 214408 w 5567839"/>
              <a:gd name="connsiteY249" fmla="*/ 737425 h 870871"/>
              <a:gd name="connsiteX250" fmla="*/ 182404 w 5567839"/>
              <a:gd name="connsiteY250" fmla="*/ 712279 h 870871"/>
              <a:gd name="connsiteX251" fmla="*/ 149638 w 5567839"/>
              <a:gd name="connsiteY251" fmla="*/ 740759 h 870871"/>
              <a:gd name="connsiteX252" fmla="*/ 134684 w 5567839"/>
              <a:gd name="connsiteY252" fmla="*/ 740759 h 870871"/>
              <a:gd name="connsiteX253" fmla="*/ 134684 w 5567839"/>
              <a:gd name="connsiteY253" fmla="*/ 740569 h 870871"/>
              <a:gd name="connsiteX254" fmla="*/ 184214 w 5567839"/>
              <a:gd name="connsiteY254" fmla="*/ 699516 h 870871"/>
              <a:gd name="connsiteX255" fmla="*/ 57817 w 5567839"/>
              <a:gd name="connsiteY255" fmla="*/ 699516 h 870871"/>
              <a:gd name="connsiteX256" fmla="*/ 112871 w 5567839"/>
              <a:gd name="connsiteY256" fmla="*/ 764286 h 870871"/>
              <a:gd name="connsiteX257" fmla="*/ 57817 w 5567839"/>
              <a:gd name="connsiteY257" fmla="*/ 829056 h 870871"/>
              <a:gd name="connsiteX258" fmla="*/ 15335 w 5567839"/>
              <a:gd name="connsiteY258" fmla="*/ 802291 h 870871"/>
              <a:gd name="connsiteX259" fmla="*/ 14859 w 5567839"/>
              <a:gd name="connsiteY259" fmla="*/ 802291 h 870871"/>
              <a:gd name="connsiteX260" fmla="*/ 14859 w 5567839"/>
              <a:gd name="connsiteY260" fmla="*/ 870871 h 870871"/>
              <a:gd name="connsiteX261" fmla="*/ 0 w 5567839"/>
              <a:gd name="connsiteY261" fmla="*/ 870871 h 870871"/>
              <a:gd name="connsiteX262" fmla="*/ 0 w 5567839"/>
              <a:gd name="connsiteY262" fmla="*/ 703135 h 870871"/>
              <a:gd name="connsiteX263" fmla="*/ 0 w 5567839"/>
              <a:gd name="connsiteY263" fmla="*/ 703040 h 870871"/>
              <a:gd name="connsiteX264" fmla="*/ 13716 w 5567839"/>
              <a:gd name="connsiteY264" fmla="*/ 703040 h 870871"/>
              <a:gd name="connsiteX265" fmla="*/ 13716 w 5567839"/>
              <a:gd name="connsiteY265" fmla="*/ 726281 h 870871"/>
              <a:gd name="connsiteX266" fmla="*/ 14192 w 5567839"/>
              <a:gd name="connsiteY266" fmla="*/ 726281 h 870871"/>
              <a:gd name="connsiteX267" fmla="*/ 57817 w 5567839"/>
              <a:gd name="connsiteY267" fmla="*/ 699516 h 870871"/>
              <a:gd name="connsiteX268" fmla="*/ 2297145 w 5567839"/>
              <a:gd name="connsiteY268" fmla="*/ 699420 h 870871"/>
              <a:gd name="connsiteX269" fmla="*/ 2346675 w 5567839"/>
              <a:gd name="connsiteY269" fmla="*/ 741425 h 870871"/>
              <a:gd name="connsiteX270" fmla="*/ 2331721 w 5567839"/>
              <a:gd name="connsiteY270" fmla="*/ 741425 h 870871"/>
              <a:gd name="connsiteX271" fmla="*/ 2297050 w 5567839"/>
              <a:gd name="connsiteY271" fmla="*/ 711993 h 870871"/>
              <a:gd name="connsiteX272" fmla="*/ 2254092 w 5567839"/>
              <a:gd name="connsiteY272" fmla="*/ 764190 h 870871"/>
              <a:gd name="connsiteX273" fmla="*/ 2297050 w 5567839"/>
              <a:gd name="connsiteY273" fmla="*/ 816387 h 870871"/>
              <a:gd name="connsiteX274" fmla="*/ 2332673 w 5567839"/>
              <a:gd name="connsiteY274" fmla="*/ 781526 h 870871"/>
              <a:gd name="connsiteX275" fmla="*/ 2347628 w 5567839"/>
              <a:gd name="connsiteY275" fmla="*/ 781526 h 870871"/>
              <a:gd name="connsiteX276" fmla="*/ 2297145 w 5567839"/>
              <a:gd name="connsiteY276" fmla="*/ 828960 h 870871"/>
              <a:gd name="connsiteX277" fmla="*/ 2239233 w 5567839"/>
              <a:gd name="connsiteY277" fmla="*/ 764190 h 870871"/>
              <a:gd name="connsiteX278" fmla="*/ 2297145 w 5567839"/>
              <a:gd name="connsiteY278" fmla="*/ 699420 h 870871"/>
              <a:gd name="connsiteX279" fmla="*/ 2156651 w 5567839"/>
              <a:gd name="connsiteY279" fmla="*/ 672274 h 870871"/>
              <a:gd name="connsiteX280" fmla="*/ 2122742 w 5567839"/>
              <a:gd name="connsiteY280" fmla="*/ 759046 h 870871"/>
              <a:gd name="connsiteX281" fmla="*/ 2189417 w 5567839"/>
              <a:gd name="connsiteY281" fmla="*/ 759046 h 870871"/>
              <a:gd name="connsiteX282" fmla="*/ 3559398 w 5567839"/>
              <a:gd name="connsiteY282" fmla="*/ 666273 h 870871"/>
              <a:gd name="connsiteX283" fmla="*/ 3574352 w 5567839"/>
              <a:gd name="connsiteY283" fmla="*/ 666273 h 870871"/>
              <a:gd name="connsiteX284" fmla="*/ 3574352 w 5567839"/>
              <a:gd name="connsiteY284" fmla="*/ 703040 h 870871"/>
              <a:gd name="connsiteX285" fmla="*/ 3599212 w 5567839"/>
              <a:gd name="connsiteY285" fmla="*/ 703040 h 870871"/>
              <a:gd name="connsiteX286" fmla="*/ 3599212 w 5567839"/>
              <a:gd name="connsiteY286" fmla="*/ 715613 h 870871"/>
              <a:gd name="connsiteX287" fmla="*/ 3574352 w 5567839"/>
              <a:gd name="connsiteY287" fmla="*/ 715613 h 870871"/>
              <a:gd name="connsiteX288" fmla="*/ 3574352 w 5567839"/>
              <a:gd name="connsiteY288" fmla="*/ 798194 h 870871"/>
              <a:gd name="connsiteX289" fmla="*/ 3586449 w 5567839"/>
              <a:gd name="connsiteY289" fmla="*/ 814292 h 870871"/>
              <a:gd name="connsiteX290" fmla="*/ 3599308 w 5567839"/>
              <a:gd name="connsiteY290" fmla="*/ 813625 h 870871"/>
              <a:gd name="connsiteX291" fmla="*/ 3599308 w 5567839"/>
              <a:gd name="connsiteY291" fmla="*/ 826388 h 870871"/>
              <a:gd name="connsiteX292" fmla="*/ 3585973 w 5567839"/>
              <a:gd name="connsiteY292" fmla="*/ 826865 h 870871"/>
              <a:gd name="connsiteX293" fmla="*/ 3559398 w 5567839"/>
              <a:gd name="connsiteY293" fmla="*/ 799337 h 870871"/>
              <a:gd name="connsiteX294" fmla="*/ 3559398 w 5567839"/>
              <a:gd name="connsiteY294" fmla="*/ 715613 h 870871"/>
              <a:gd name="connsiteX295" fmla="*/ 3538062 w 5567839"/>
              <a:gd name="connsiteY295" fmla="*/ 715613 h 870871"/>
              <a:gd name="connsiteX296" fmla="*/ 3538062 w 5567839"/>
              <a:gd name="connsiteY296" fmla="*/ 703040 h 870871"/>
              <a:gd name="connsiteX297" fmla="*/ 3559398 w 5567839"/>
              <a:gd name="connsiteY297" fmla="*/ 703040 h 870871"/>
              <a:gd name="connsiteX298" fmla="*/ 738188 w 5567839"/>
              <a:gd name="connsiteY298" fmla="*/ 666273 h 870871"/>
              <a:gd name="connsiteX299" fmla="*/ 753142 w 5567839"/>
              <a:gd name="connsiteY299" fmla="*/ 666273 h 870871"/>
              <a:gd name="connsiteX300" fmla="*/ 753142 w 5567839"/>
              <a:gd name="connsiteY300" fmla="*/ 703040 h 870871"/>
              <a:gd name="connsiteX301" fmla="*/ 778002 w 5567839"/>
              <a:gd name="connsiteY301" fmla="*/ 703040 h 870871"/>
              <a:gd name="connsiteX302" fmla="*/ 778002 w 5567839"/>
              <a:gd name="connsiteY302" fmla="*/ 715613 h 870871"/>
              <a:gd name="connsiteX303" fmla="*/ 753142 w 5567839"/>
              <a:gd name="connsiteY303" fmla="*/ 715613 h 870871"/>
              <a:gd name="connsiteX304" fmla="*/ 753142 w 5567839"/>
              <a:gd name="connsiteY304" fmla="*/ 798194 h 870871"/>
              <a:gd name="connsiteX305" fmla="*/ 765239 w 5567839"/>
              <a:gd name="connsiteY305" fmla="*/ 814292 h 870871"/>
              <a:gd name="connsiteX306" fmla="*/ 778098 w 5567839"/>
              <a:gd name="connsiteY306" fmla="*/ 813625 h 870871"/>
              <a:gd name="connsiteX307" fmla="*/ 778098 w 5567839"/>
              <a:gd name="connsiteY307" fmla="*/ 826388 h 870871"/>
              <a:gd name="connsiteX308" fmla="*/ 764763 w 5567839"/>
              <a:gd name="connsiteY308" fmla="*/ 826865 h 870871"/>
              <a:gd name="connsiteX309" fmla="*/ 738188 w 5567839"/>
              <a:gd name="connsiteY309" fmla="*/ 799337 h 870871"/>
              <a:gd name="connsiteX310" fmla="*/ 738188 w 5567839"/>
              <a:gd name="connsiteY310" fmla="*/ 715613 h 870871"/>
              <a:gd name="connsiteX311" fmla="*/ 716852 w 5567839"/>
              <a:gd name="connsiteY311" fmla="*/ 715613 h 870871"/>
              <a:gd name="connsiteX312" fmla="*/ 716852 w 5567839"/>
              <a:gd name="connsiteY312" fmla="*/ 703040 h 870871"/>
              <a:gd name="connsiteX313" fmla="*/ 738188 w 5567839"/>
              <a:gd name="connsiteY313" fmla="*/ 703040 h 870871"/>
              <a:gd name="connsiteX314" fmla="*/ 342710 w 5567839"/>
              <a:gd name="connsiteY314" fmla="*/ 666273 h 870871"/>
              <a:gd name="connsiteX315" fmla="*/ 357664 w 5567839"/>
              <a:gd name="connsiteY315" fmla="*/ 666273 h 870871"/>
              <a:gd name="connsiteX316" fmla="*/ 357664 w 5567839"/>
              <a:gd name="connsiteY316" fmla="*/ 703040 h 870871"/>
              <a:gd name="connsiteX317" fmla="*/ 382524 w 5567839"/>
              <a:gd name="connsiteY317" fmla="*/ 703040 h 870871"/>
              <a:gd name="connsiteX318" fmla="*/ 382524 w 5567839"/>
              <a:gd name="connsiteY318" fmla="*/ 715613 h 870871"/>
              <a:gd name="connsiteX319" fmla="*/ 357664 w 5567839"/>
              <a:gd name="connsiteY319" fmla="*/ 715613 h 870871"/>
              <a:gd name="connsiteX320" fmla="*/ 357664 w 5567839"/>
              <a:gd name="connsiteY320" fmla="*/ 798194 h 870871"/>
              <a:gd name="connsiteX321" fmla="*/ 369761 w 5567839"/>
              <a:gd name="connsiteY321" fmla="*/ 814292 h 870871"/>
              <a:gd name="connsiteX322" fmla="*/ 382620 w 5567839"/>
              <a:gd name="connsiteY322" fmla="*/ 813625 h 870871"/>
              <a:gd name="connsiteX323" fmla="*/ 382620 w 5567839"/>
              <a:gd name="connsiteY323" fmla="*/ 826388 h 870871"/>
              <a:gd name="connsiteX324" fmla="*/ 369285 w 5567839"/>
              <a:gd name="connsiteY324" fmla="*/ 826865 h 870871"/>
              <a:gd name="connsiteX325" fmla="*/ 342710 w 5567839"/>
              <a:gd name="connsiteY325" fmla="*/ 799337 h 870871"/>
              <a:gd name="connsiteX326" fmla="*/ 342710 w 5567839"/>
              <a:gd name="connsiteY326" fmla="*/ 715613 h 870871"/>
              <a:gd name="connsiteX327" fmla="*/ 321374 w 5567839"/>
              <a:gd name="connsiteY327" fmla="*/ 715613 h 870871"/>
              <a:gd name="connsiteX328" fmla="*/ 321374 w 5567839"/>
              <a:gd name="connsiteY328" fmla="*/ 703040 h 870871"/>
              <a:gd name="connsiteX329" fmla="*/ 342710 w 5567839"/>
              <a:gd name="connsiteY329" fmla="*/ 703040 h 870871"/>
              <a:gd name="connsiteX330" fmla="*/ 3108865 w 5567839"/>
              <a:gd name="connsiteY330" fmla="*/ 656081 h 870871"/>
              <a:gd name="connsiteX331" fmla="*/ 3243167 w 5567839"/>
              <a:gd name="connsiteY331" fmla="*/ 656081 h 870871"/>
              <a:gd name="connsiteX332" fmla="*/ 3243167 w 5567839"/>
              <a:gd name="connsiteY332" fmla="*/ 669892 h 870871"/>
              <a:gd name="connsiteX333" fmla="*/ 3184112 w 5567839"/>
              <a:gd name="connsiteY333" fmla="*/ 669892 h 870871"/>
              <a:gd name="connsiteX334" fmla="*/ 3184112 w 5567839"/>
              <a:gd name="connsiteY334" fmla="*/ 825436 h 870871"/>
              <a:gd name="connsiteX335" fmla="*/ 3167920 w 5567839"/>
              <a:gd name="connsiteY335" fmla="*/ 825436 h 870871"/>
              <a:gd name="connsiteX336" fmla="*/ 3167920 w 5567839"/>
              <a:gd name="connsiteY336" fmla="*/ 669892 h 870871"/>
              <a:gd name="connsiteX337" fmla="*/ 3108865 w 5567839"/>
              <a:gd name="connsiteY337" fmla="*/ 669892 h 870871"/>
              <a:gd name="connsiteX338" fmla="*/ 2148269 w 5567839"/>
              <a:gd name="connsiteY338" fmla="*/ 656081 h 870871"/>
              <a:gd name="connsiteX339" fmla="*/ 2148365 w 5567839"/>
              <a:gd name="connsiteY339" fmla="*/ 656081 h 870871"/>
              <a:gd name="connsiteX340" fmla="*/ 2166367 w 5567839"/>
              <a:gd name="connsiteY340" fmla="*/ 656081 h 870871"/>
              <a:gd name="connsiteX341" fmla="*/ 2232756 w 5567839"/>
              <a:gd name="connsiteY341" fmla="*/ 825436 h 870871"/>
              <a:gd name="connsiteX342" fmla="*/ 2215421 w 5567839"/>
              <a:gd name="connsiteY342" fmla="*/ 825436 h 870871"/>
              <a:gd name="connsiteX343" fmla="*/ 2194751 w 5567839"/>
              <a:gd name="connsiteY343" fmla="*/ 772762 h 870871"/>
              <a:gd name="connsiteX344" fmla="*/ 2117694 w 5567839"/>
              <a:gd name="connsiteY344" fmla="*/ 772762 h 870871"/>
              <a:gd name="connsiteX345" fmla="*/ 2097311 w 5567839"/>
              <a:gd name="connsiteY345" fmla="*/ 825436 h 870871"/>
              <a:gd name="connsiteX346" fmla="*/ 2079975 w 5567839"/>
              <a:gd name="connsiteY346" fmla="*/ 825436 h 870871"/>
              <a:gd name="connsiteX347" fmla="*/ 1652969 w 5567839"/>
              <a:gd name="connsiteY347" fmla="*/ 656081 h 870871"/>
              <a:gd name="connsiteX348" fmla="*/ 1653064 w 5567839"/>
              <a:gd name="connsiteY348" fmla="*/ 656081 h 870871"/>
              <a:gd name="connsiteX349" fmla="*/ 1673257 w 5567839"/>
              <a:gd name="connsiteY349" fmla="*/ 656081 h 870871"/>
              <a:gd name="connsiteX350" fmla="*/ 1673257 w 5567839"/>
              <a:gd name="connsiteY350" fmla="*/ 720851 h 870871"/>
              <a:gd name="connsiteX351" fmla="*/ 1673734 w 5567839"/>
              <a:gd name="connsiteY351" fmla="*/ 720851 h 870871"/>
              <a:gd name="connsiteX352" fmla="*/ 1712405 w 5567839"/>
              <a:gd name="connsiteY352" fmla="*/ 699991 h 870871"/>
              <a:gd name="connsiteX353" fmla="*/ 1754601 w 5567839"/>
              <a:gd name="connsiteY353" fmla="*/ 744854 h 870871"/>
              <a:gd name="connsiteX354" fmla="*/ 1754601 w 5567839"/>
              <a:gd name="connsiteY354" fmla="*/ 825531 h 870871"/>
              <a:gd name="connsiteX355" fmla="*/ 1734408 w 5567839"/>
              <a:gd name="connsiteY355" fmla="*/ 825531 h 870871"/>
              <a:gd name="connsiteX356" fmla="*/ 1734408 w 5567839"/>
              <a:gd name="connsiteY356" fmla="*/ 742473 h 870871"/>
              <a:gd name="connsiteX357" fmla="*/ 1709452 w 5567839"/>
              <a:gd name="connsiteY357" fmla="*/ 717803 h 870871"/>
              <a:gd name="connsiteX358" fmla="*/ 1673162 w 5567839"/>
              <a:gd name="connsiteY358" fmla="*/ 756189 h 870871"/>
              <a:gd name="connsiteX359" fmla="*/ 1673162 w 5567839"/>
              <a:gd name="connsiteY359" fmla="*/ 825436 h 870871"/>
              <a:gd name="connsiteX360" fmla="*/ 1652969 w 5567839"/>
              <a:gd name="connsiteY360" fmla="*/ 825436 h 870871"/>
              <a:gd name="connsiteX361" fmla="*/ 1120807 w 5567839"/>
              <a:gd name="connsiteY361" fmla="*/ 656081 h 870871"/>
              <a:gd name="connsiteX362" fmla="*/ 1151668 w 5567839"/>
              <a:gd name="connsiteY362" fmla="*/ 656081 h 870871"/>
              <a:gd name="connsiteX363" fmla="*/ 1205008 w 5567839"/>
              <a:gd name="connsiteY363" fmla="*/ 798385 h 870871"/>
              <a:gd name="connsiteX364" fmla="*/ 1258634 w 5567839"/>
              <a:gd name="connsiteY364" fmla="*/ 656081 h 870871"/>
              <a:gd name="connsiteX365" fmla="*/ 1289399 w 5567839"/>
              <a:gd name="connsiteY365" fmla="*/ 656081 h 870871"/>
              <a:gd name="connsiteX366" fmla="*/ 1289399 w 5567839"/>
              <a:gd name="connsiteY366" fmla="*/ 825436 h 870871"/>
              <a:gd name="connsiteX367" fmla="*/ 1268064 w 5567839"/>
              <a:gd name="connsiteY367" fmla="*/ 825436 h 870871"/>
              <a:gd name="connsiteX368" fmla="*/ 1268064 w 5567839"/>
              <a:gd name="connsiteY368" fmla="*/ 684561 h 870871"/>
              <a:gd name="connsiteX369" fmla="*/ 1267587 w 5567839"/>
              <a:gd name="connsiteY369" fmla="*/ 684561 h 870871"/>
              <a:gd name="connsiteX370" fmla="*/ 1214724 w 5567839"/>
              <a:gd name="connsiteY370" fmla="*/ 825436 h 870871"/>
              <a:gd name="connsiteX371" fmla="*/ 1195483 w 5567839"/>
              <a:gd name="connsiteY371" fmla="*/ 825436 h 870871"/>
              <a:gd name="connsiteX372" fmla="*/ 1142619 w 5567839"/>
              <a:gd name="connsiteY372" fmla="*/ 684561 h 870871"/>
              <a:gd name="connsiteX373" fmla="*/ 1142143 w 5567839"/>
              <a:gd name="connsiteY373" fmla="*/ 684561 h 870871"/>
              <a:gd name="connsiteX374" fmla="*/ 1142143 w 5567839"/>
              <a:gd name="connsiteY374" fmla="*/ 825436 h 870871"/>
              <a:gd name="connsiteX375" fmla="*/ 1120807 w 5567839"/>
              <a:gd name="connsiteY375" fmla="*/ 825436 h 870871"/>
              <a:gd name="connsiteX376" fmla="*/ 799338 w 5567839"/>
              <a:gd name="connsiteY376" fmla="*/ 656081 h 870871"/>
              <a:gd name="connsiteX377" fmla="*/ 814292 w 5567839"/>
              <a:gd name="connsiteY377" fmla="*/ 656081 h 870871"/>
              <a:gd name="connsiteX378" fmla="*/ 814292 w 5567839"/>
              <a:gd name="connsiteY378" fmla="*/ 724185 h 870871"/>
              <a:gd name="connsiteX379" fmla="*/ 814769 w 5567839"/>
              <a:gd name="connsiteY379" fmla="*/ 724185 h 870871"/>
              <a:gd name="connsiteX380" fmla="*/ 853916 w 5567839"/>
              <a:gd name="connsiteY380" fmla="*/ 699515 h 870871"/>
              <a:gd name="connsiteX381" fmla="*/ 898779 w 5567839"/>
              <a:gd name="connsiteY381" fmla="*/ 746759 h 870871"/>
              <a:gd name="connsiteX382" fmla="*/ 898779 w 5567839"/>
              <a:gd name="connsiteY382" fmla="*/ 825531 h 870871"/>
              <a:gd name="connsiteX383" fmla="*/ 883825 w 5567839"/>
              <a:gd name="connsiteY383" fmla="*/ 825531 h 870871"/>
              <a:gd name="connsiteX384" fmla="*/ 883825 w 5567839"/>
              <a:gd name="connsiteY384" fmla="*/ 749140 h 870871"/>
              <a:gd name="connsiteX385" fmla="*/ 852773 w 5567839"/>
              <a:gd name="connsiteY385" fmla="*/ 712183 h 870871"/>
              <a:gd name="connsiteX386" fmla="*/ 814388 w 5567839"/>
              <a:gd name="connsiteY386" fmla="*/ 754189 h 870871"/>
              <a:gd name="connsiteX387" fmla="*/ 814388 w 5567839"/>
              <a:gd name="connsiteY387" fmla="*/ 825531 h 870871"/>
              <a:gd name="connsiteX388" fmla="*/ 799433 w 5567839"/>
              <a:gd name="connsiteY388" fmla="*/ 825531 h 870871"/>
              <a:gd name="connsiteX389" fmla="*/ 799433 w 5567839"/>
              <a:gd name="connsiteY389" fmla="*/ 656176 h 870871"/>
              <a:gd name="connsiteX390" fmla="*/ 639700 w 5567839"/>
              <a:gd name="connsiteY390" fmla="*/ 656081 h 870871"/>
              <a:gd name="connsiteX391" fmla="*/ 652273 w 5567839"/>
              <a:gd name="connsiteY391" fmla="*/ 657034 h 870871"/>
              <a:gd name="connsiteX392" fmla="*/ 652273 w 5567839"/>
              <a:gd name="connsiteY392" fmla="*/ 669797 h 870871"/>
              <a:gd name="connsiteX393" fmla="*/ 641319 w 5567839"/>
              <a:gd name="connsiteY393" fmla="*/ 668654 h 870871"/>
              <a:gd name="connsiteX394" fmla="*/ 624936 w 5567839"/>
              <a:gd name="connsiteY394" fmla="*/ 692371 h 870871"/>
              <a:gd name="connsiteX395" fmla="*/ 624936 w 5567839"/>
              <a:gd name="connsiteY395" fmla="*/ 703039 h 870871"/>
              <a:gd name="connsiteX396" fmla="*/ 649129 w 5567839"/>
              <a:gd name="connsiteY396" fmla="*/ 703039 h 870871"/>
              <a:gd name="connsiteX397" fmla="*/ 649129 w 5567839"/>
              <a:gd name="connsiteY397" fmla="*/ 715612 h 870871"/>
              <a:gd name="connsiteX398" fmla="*/ 625031 w 5567839"/>
              <a:gd name="connsiteY398" fmla="*/ 715612 h 870871"/>
              <a:gd name="connsiteX399" fmla="*/ 625031 w 5567839"/>
              <a:gd name="connsiteY399" fmla="*/ 825436 h 870871"/>
              <a:gd name="connsiteX400" fmla="*/ 610077 w 5567839"/>
              <a:gd name="connsiteY400" fmla="*/ 825436 h 870871"/>
              <a:gd name="connsiteX401" fmla="*/ 610077 w 5567839"/>
              <a:gd name="connsiteY401" fmla="*/ 715612 h 870871"/>
              <a:gd name="connsiteX402" fmla="*/ 589217 w 5567839"/>
              <a:gd name="connsiteY402" fmla="*/ 715612 h 870871"/>
              <a:gd name="connsiteX403" fmla="*/ 589217 w 5567839"/>
              <a:gd name="connsiteY403" fmla="*/ 703039 h 870871"/>
              <a:gd name="connsiteX404" fmla="*/ 610077 w 5567839"/>
              <a:gd name="connsiteY404" fmla="*/ 703039 h 870871"/>
              <a:gd name="connsiteX405" fmla="*/ 610077 w 5567839"/>
              <a:gd name="connsiteY405" fmla="*/ 691895 h 870871"/>
              <a:gd name="connsiteX406" fmla="*/ 639700 w 5567839"/>
              <a:gd name="connsiteY406" fmla="*/ 656081 h 870871"/>
              <a:gd name="connsiteX407" fmla="*/ 2584419 w 5567839"/>
              <a:gd name="connsiteY407" fmla="*/ 655986 h 870871"/>
              <a:gd name="connsiteX408" fmla="*/ 2599373 w 5567839"/>
              <a:gd name="connsiteY408" fmla="*/ 655986 h 870871"/>
              <a:gd name="connsiteX409" fmla="*/ 2599373 w 5567839"/>
              <a:gd name="connsiteY409" fmla="*/ 825340 h 870871"/>
              <a:gd name="connsiteX410" fmla="*/ 2599373 w 5567839"/>
              <a:gd name="connsiteY410" fmla="*/ 825436 h 870871"/>
              <a:gd name="connsiteX411" fmla="*/ 2585562 w 5567839"/>
              <a:gd name="connsiteY411" fmla="*/ 825436 h 870871"/>
              <a:gd name="connsiteX412" fmla="*/ 2585562 w 5567839"/>
              <a:gd name="connsiteY412" fmla="*/ 802195 h 870871"/>
              <a:gd name="connsiteX413" fmla="*/ 2585086 w 5567839"/>
              <a:gd name="connsiteY413" fmla="*/ 802195 h 870871"/>
              <a:gd name="connsiteX414" fmla="*/ 2541461 w 5567839"/>
              <a:gd name="connsiteY414" fmla="*/ 828960 h 870871"/>
              <a:gd name="connsiteX415" fmla="*/ 2486407 w 5567839"/>
              <a:gd name="connsiteY415" fmla="*/ 764190 h 870871"/>
              <a:gd name="connsiteX416" fmla="*/ 2541461 w 5567839"/>
              <a:gd name="connsiteY416" fmla="*/ 699420 h 870871"/>
              <a:gd name="connsiteX417" fmla="*/ 2583943 w 5567839"/>
              <a:gd name="connsiteY417" fmla="*/ 726185 h 870871"/>
              <a:gd name="connsiteX418" fmla="*/ 2584419 w 5567839"/>
              <a:gd name="connsiteY418" fmla="*/ 726185 h 870871"/>
              <a:gd name="connsiteX419" fmla="*/ 1500664 w 5567839"/>
              <a:gd name="connsiteY419" fmla="*/ 361568 h 870871"/>
              <a:gd name="connsiteX420" fmla="*/ 1500759 w 5567839"/>
              <a:gd name="connsiteY420" fmla="*/ 361664 h 870871"/>
              <a:gd name="connsiteX421" fmla="*/ 1500692 w 5567839"/>
              <a:gd name="connsiteY421" fmla="*/ 361664 h 870871"/>
              <a:gd name="connsiteX422" fmla="*/ 3596355 w 5567839"/>
              <a:gd name="connsiteY422" fmla="*/ 301276 h 870871"/>
              <a:gd name="connsiteX423" fmla="*/ 3568351 w 5567839"/>
              <a:gd name="connsiteY423" fmla="*/ 313468 h 870871"/>
              <a:gd name="connsiteX424" fmla="*/ 3441478 w 5567839"/>
              <a:gd name="connsiteY424" fmla="*/ 376332 h 870871"/>
              <a:gd name="connsiteX425" fmla="*/ 3502248 w 5567839"/>
              <a:gd name="connsiteY425" fmla="*/ 430244 h 870871"/>
              <a:gd name="connsiteX426" fmla="*/ 3597402 w 5567839"/>
              <a:gd name="connsiteY426" fmla="*/ 344614 h 870871"/>
              <a:gd name="connsiteX427" fmla="*/ 3597402 w 5567839"/>
              <a:gd name="connsiteY427" fmla="*/ 301276 h 870871"/>
              <a:gd name="connsiteX428" fmla="*/ 1848517 w 5567839"/>
              <a:gd name="connsiteY428" fmla="*/ 216217 h 870871"/>
              <a:gd name="connsiteX429" fmla="*/ 1771841 w 5567839"/>
              <a:gd name="connsiteY429" fmla="*/ 312991 h 870871"/>
              <a:gd name="connsiteX430" fmla="*/ 1848517 w 5567839"/>
              <a:gd name="connsiteY430" fmla="*/ 409193 h 870871"/>
              <a:gd name="connsiteX431" fmla="*/ 1924146 w 5567839"/>
              <a:gd name="connsiteY431" fmla="*/ 312991 h 870871"/>
              <a:gd name="connsiteX432" fmla="*/ 1848517 w 5567839"/>
              <a:gd name="connsiteY432" fmla="*/ 216217 h 870871"/>
              <a:gd name="connsiteX433" fmla="*/ 903638 w 5567839"/>
              <a:gd name="connsiteY433" fmla="*/ 216122 h 870871"/>
              <a:gd name="connsiteX434" fmla="*/ 831724 w 5567839"/>
              <a:gd name="connsiteY434" fmla="*/ 288607 h 870871"/>
              <a:gd name="connsiteX435" fmla="*/ 972408 w 5567839"/>
              <a:gd name="connsiteY435" fmla="*/ 288607 h 870871"/>
              <a:gd name="connsiteX436" fmla="*/ 903638 w 5567839"/>
              <a:gd name="connsiteY436" fmla="*/ 216122 h 870871"/>
              <a:gd name="connsiteX437" fmla="*/ 3786188 w 5567839"/>
              <a:gd name="connsiteY437" fmla="*/ 197644 h 870871"/>
              <a:gd name="connsiteX438" fmla="*/ 3696844 w 5567839"/>
              <a:gd name="connsiteY438" fmla="*/ 313944 h 870871"/>
              <a:gd name="connsiteX439" fmla="*/ 3786188 w 5567839"/>
              <a:gd name="connsiteY439" fmla="*/ 430244 h 870871"/>
              <a:gd name="connsiteX440" fmla="*/ 3881914 w 5567839"/>
              <a:gd name="connsiteY440" fmla="*/ 313944 h 870871"/>
              <a:gd name="connsiteX441" fmla="*/ 3786188 w 5567839"/>
              <a:gd name="connsiteY441" fmla="*/ 197644 h 870871"/>
              <a:gd name="connsiteX442" fmla="*/ 4065938 w 5567839"/>
              <a:gd name="connsiteY442" fmla="*/ 197643 h 870871"/>
              <a:gd name="connsiteX443" fmla="*/ 3976022 w 5567839"/>
              <a:gd name="connsiteY443" fmla="*/ 294893 h 870871"/>
              <a:gd name="connsiteX444" fmla="*/ 4152615 w 5567839"/>
              <a:gd name="connsiteY444" fmla="*/ 294893 h 870871"/>
              <a:gd name="connsiteX445" fmla="*/ 4065938 w 5567839"/>
              <a:gd name="connsiteY445" fmla="*/ 197643 h 870871"/>
              <a:gd name="connsiteX446" fmla="*/ 4596194 w 5567839"/>
              <a:gd name="connsiteY446" fmla="*/ 177545 h 870871"/>
              <a:gd name="connsiteX447" fmla="*/ 4631627 w 5567839"/>
              <a:gd name="connsiteY447" fmla="*/ 177545 h 870871"/>
              <a:gd name="connsiteX448" fmla="*/ 4721543 w 5567839"/>
              <a:gd name="connsiteY448" fmla="*/ 410146 h 870871"/>
              <a:gd name="connsiteX449" fmla="*/ 4805649 w 5567839"/>
              <a:gd name="connsiteY449" fmla="*/ 177545 h 870871"/>
              <a:gd name="connsiteX450" fmla="*/ 4838986 w 5567839"/>
              <a:gd name="connsiteY450" fmla="*/ 177545 h 870871"/>
              <a:gd name="connsiteX451" fmla="*/ 4720590 w 5567839"/>
              <a:gd name="connsiteY451" fmla="*/ 492156 h 870871"/>
              <a:gd name="connsiteX452" fmla="*/ 4648677 w 5567839"/>
              <a:gd name="connsiteY452" fmla="*/ 551401 h 870871"/>
              <a:gd name="connsiteX453" fmla="*/ 4623340 w 5567839"/>
              <a:gd name="connsiteY453" fmla="*/ 548734 h 870871"/>
              <a:gd name="connsiteX454" fmla="*/ 4623340 w 5567839"/>
              <a:gd name="connsiteY454" fmla="*/ 520731 h 870871"/>
              <a:gd name="connsiteX455" fmla="*/ 4646105 w 5567839"/>
              <a:gd name="connsiteY455" fmla="*/ 523398 h 870871"/>
              <a:gd name="connsiteX456" fmla="*/ 4693635 w 5567839"/>
              <a:gd name="connsiteY456" fmla="*/ 480535 h 870871"/>
              <a:gd name="connsiteX457" fmla="*/ 4705255 w 5567839"/>
              <a:gd name="connsiteY457" fmla="*/ 449389 h 870871"/>
              <a:gd name="connsiteX458" fmla="*/ 4596289 w 5567839"/>
              <a:gd name="connsiteY458" fmla="*/ 177640 h 870871"/>
              <a:gd name="connsiteX459" fmla="*/ 2485073 w 5567839"/>
              <a:gd name="connsiteY459" fmla="*/ 176021 h 870871"/>
              <a:gd name="connsiteX460" fmla="*/ 2551177 w 5567839"/>
              <a:gd name="connsiteY460" fmla="*/ 176021 h 870871"/>
              <a:gd name="connsiteX461" fmla="*/ 2622614 w 5567839"/>
              <a:gd name="connsiteY461" fmla="*/ 380142 h 870871"/>
              <a:gd name="connsiteX462" fmla="*/ 2623662 w 5567839"/>
              <a:gd name="connsiteY462" fmla="*/ 380142 h 870871"/>
              <a:gd name="connsiteX463" fmla="*/ 2692909 w 5567839"/>
              <a:gd name="connsiteY463" fmla="*/ 176021 h 870871"/>
              <a:gd name="connsiteX464" fmla="*/ 2755774 w 5567839"/>
              <a:gd name="connsiteY464" fmla="*/ 176021 h 870871"/>
              <a:gd name="connsiteX465" fmla="*/ 2649475 w 5567839"/>
              <a:gd name="connsiteY465" fmla="*/ 464152 h 870871"/>
              <a:gd name="connsiteX466" fmla="*/ 2552701 w 5567839"/>
              <a:gd name="connsiteY466" fmla="*/ 557783 h 870871"/>
              <a:gd name="connsiteX467" fmla="*/ 2510981 w 5567839"/>
              <a:gd name="connsiteY467" fmla="*/ 554640 h 870871"/>
              <a:gd name="connsiteX468" fmla="*/ 2510981 w 5567839"/>
              <a:gd name="connsiteY468" fmla="*/ 503872 h 870871"/>
              <a:gd name="connsiteX469" fmla="*/ 2539461 w 5567839"/>
              <a:gd name="connsiteY469" fmla="*/ 507586 h 870871"/>
              <a:gd name="connsiteX470" fmla="*/ 2581752 w 5567839"/>
              <a:gd name="connsiteY470" fmla="*/ 469582 h 870871"/>
              <a:gd name="connsiteX471" fmla="*/ 2588705 w 5567839"/>
              <a:gd name="connsiteY471" fmla="*/ 448436 h 870871"/>
              <a:gd name="connsiteX472" fmla="*/ 2485073 w 5567839"/>
              <a:gd name="connsiteY472" fmla="*/ 176116 h 870871"/>
              <a:gd name="connsiteX473" fmla="*/ 2017776 w 5567839"/>
              <a:gd name="connsiteY473" fmla="*/ 176021 h 870871"/>
              <a:gd name="connsiteX474" fmla="*/ 2078069 w 5567839"/>
              <a:gd name="connsiteY474" fmla="*/ 176021 h 870871"/>
              <a:gd name="connsiteX475" fmla="*/ 2078069 w 5567839"/>
              <a:gd name="connsiteY475" fmla="*/ 343661 h 870871"/>
              <a:gd name="connsiteX476" fmla="*/ 2130457 w 5567839"/>
              <a:gd name="connsiteY476" fmla="*/ 409193 h 870871"/>
              <a:gd name="connsiteX477" fmla="*/ 2197608 w 5567839"/>
              <a:gd name="connsiteY477" fmla="*/ 334612 h 870871"/>
              <a:gd name="connsiteX478" fmla="*/ 2197608 w 5567839"/>
              <a:gd name="connsiteY478" fmla="*/ 176021 h 870871"/>
              <a:gd name="connsiteX479" fmla="*/ 2257901 w 5567839"/>
              <a:gd name="connsiteY479" fmla="*/ 176021 h 870871"/>
              <a:gd name="connsiteX480" fmla="*/ 2257901 w 5567839"/>
              <a:gd name="connsiteY480" fmla="*/ 449389 h 870871"/>
              <a:gd name="connsiteX481" fmla="*/ 2257806 w 5567839"/>
              <a:gd name="connsiteY481" fmla="*/ 449389 h 870871"/>
              <a:gd name="connsiteX482" fmla="*/ 2198561 w 5567839"/>
              <a:gd name="connsiteY482" fmla="*/ 449389 h 870871"/>
              <a:gd name="connsiteX483" fmla="*/ 2198561 w 5567839"/>
              <a:gd name="connsiteY483" fmla="*/ 411289 h 870871"/>
              <a:gd name="connsiteX484" fmla="*/ 2197513 w 5567839"/>
              <a:gd name="connsiteY484" fmla="*/ 411289 h 870871"/>
              <a:gd name="connsiteX485" fmla="*/ 2119789 w 5567839"/>
              <a:gd name="connsiteY485" fmla="*/ 456723 h 870871"/>
              <a:gd name="connsiteX486" fmla="*/ 2017776 w 5567839"/>
              <a:gd name="connsiteY486" fmla="*/ 349471 h 870871"/>
              <a:gd name="connsiteX487" fmla="*/ 1036416 w 5567839"/>
              <a:gd name="connsiteY487" fmla="*/ 176021 h 870871"/>
              <a:gd name="connsiteX488" fmla="*/ 1100424 w 5567839"/>
              <a:gd name="connsiteY488" fmla="*/ 176021 h 870871"/>
              <a:gd name="connsiteX489" fmla="*/ 1153764 w 5567839"/>
              <a:gd name="connsiteY489" fmla="*/ 380142 h 870871"/>
              <a:gd name="connsiteX490" fmla="*/ 1154812 w 5567839"/>
              <a:gd name="connsiteY490" fmla="*/ 380142 h 870871"/>
              <a:gd name="connsiteX491" fmla="*/ 1206152 w 5567839"/>
              <a:gd name="connsiteY491" fmla="*/ 176021 h 870871"/>
              <a:gd name="connsiteX492" fmla="*/ 1266921 w 5567839"/>
              <a:gd name="connsiteY492" fmla="*/ 176021 h 870871"/>
              <a:gd name="connsiteX493" fmla="*/ 1316070 w 5567839"/>
              <a:gd name="connsiteY493" fmla="*/ 380142 h 870871"/>
              <a:gd name="connsiteX494" fmla="*/ 1317118 w 5567839"/>
              <a:gd name="connsiteY494" fmla="*/ 380142 h 870871"/>
              <a:gd name="connsiteX495" fmla="*/ 1372649 w 5567839"/>
              <a:gd name="connsiteY495" fmla="*/ 176021 h 870871"/>
              <a:gd name="connsiteX496" fmla="*/ 1433990 w 5567839"/>
              <a:gd name="connsiteY496" fmla="*/ 176021 h 870871"/>
              <a:gd name="connsiteX497" fmla="*/ 1348360 w 5567839"/>
              <a:gd name="connsiteY497" fmla="*/ 449389 h 870871"/>
              <a:gd name="connsiteX498" fmla="*/ 1286447 w 5567839"/>
              <a:gd name="connsiteY498" fmla="*/ 449389 h 870871"/>
              <a:gd name="connsiteX499" fmla="*/ 1235774 w 5567839"/>
              <a:gd name="connsiteY499" fmla="*/ 246316 h 870871"/>
              <a:gd name="connsiteX500" fmla="*/ 1234631 w 5567839"/>
              <a:gd name="connsiteY500" fmla="*/ 246316 h 870871"/>
              <a:gd name="connsiteX501" fmla="*/ 1184435 w 5567839"/>
              <a:gd name="connsiteY501" fmla="*/ 449389 h 870871"/>
              <a:gd name="connsiteX502" fmla="*/ 1120998 w 5567839"/>
              <a:gd name="connsiteY502" fmla="*/ 449389 h 870871"/>
              <a:gd name="connsiteX503" fmla="*/ 4330256 w 5567839"/>
              <a:gd name="connsiteY503" fmla="*/ 169640 h 870871"/>
              <a:gd name="connsiteX504" fmla="*/ 4408552 w 5567839"/>
              <a:gd name="connsiteY504" fmla="*/ 223075 h 870871"/>
              <a:gd name="connsiteX505" fmla="*/ 4495229 w 5567839"/>
              <a:gd name="connsiteY505" fmla="*/ 169640 h 870871"/>
              <a:gd name="connsiteX506" fmla="*/ 4585621 w 5567839"/>
              <a:gd name="connsiteY506" fmla="*/ 265366 h 870871"/>
              <a:gd name="connsiteX507" fmla="*/ 4585621 w 5567839"/>
              <a:gd name="connsiteY507" fmla="*/ 450437 h 870871"/>
              <a:gd name="connsiteX508" fmla="*/ 4552284 w 5567839"/>
              <a:gd name="connsiteY508" fmla="*/ 450437 h 870871"/>
              <a:gd name="connsiteX509" fmla="*/ 4552284 w 5567839"/>
              <a:gd name="connsiteY509" fmla="*/ 266986 h 870871"/>
              <a:gd name="connsiteX510" fmla="*/ 4487800 w 5567839"/>
              <a:gd name="connsiteY510" fmla="*/ 197739 h 870871"/>
              <a:gd name="connsiteX511" fmla="*/ 4413791 w 5567839"/>
              <a:gd name="connsiteY511" fmla="*/ 296037 h 870871"/>
              <a:gd name="connsiteX512" fmla="*/ 4413791 w 5567839"/>
              <a:gd name="connsiteY512" fmla="*/ 450437 h 870871"/>
              <a:gd name="connsiteX513" fmla="*/ 4380548 w 5567839"/>
              <a:gd name="connsiteY513" fmla="*/ 450437 h 870871"/>
              <a:gd name="connsiteX514" fmla="*/ 4380548 w 5567839"/>
              <a:gd name="connsiteY514" fmla="*/ 265366 h 870871"/>
              <a:gd name="connsiteX515" fmla="*/ 4323398 w 5567839"/>
              <a:gd name="connsiteY515" fmla="*/ 197644 h 870871"/>
              <a:gd name="connsiteX516" fmla="*/ 4241960 w 5567839"/>
              <a:gd name="connsiteY516" fmla="*/ 298132 h 870871"/>
              <a:gd name="connsiteX517" fmla="*/ 4241960 w 5567839"/>
              <a:gd name="connsiteY517" fmla="*/ 450437 h 870871"/>
              <a:gd name="connsiteX518" fmla="*/ 4208622 w 5567839"/>
              <a:gd name="connsiteY518" fmla="*/ 450437 h 870871"/>
              <a:gd name="connsiteX519" fmla="*/ 4208622 w 5567839"/>
              <a:gd name="connsiteY519" fmla="*/ 177641 h 870871"/>
              <a:gd name="connsiteX520" fmla="*/ 4208622 w 5567839"/>
              <a:gd name="connsiteY520" fmla="*/ 177546 h 870871"/>
              <a:gd name="connsiteX521" fmla="*/ 4239293 w 5567839"/>
              <a:gd name="connsiteY521" fmla="*/ 177546 h 870871"/>
              <a:gd name="connsiteX522" fmla="*/ 4239293 w 5567839"/>
              <a:gd name="connsiteY522" fmla="*/ 223552 h 870871"/>
              <a:gd name="connsiteX523" fmla="*/ 4240912 w 5567839"/>
              <a:gd name="connsiteY523" fmla="*/ 223552 h 870871"/>
              <a:gd name="connsiteX524" fmla="*/ 4330256 w 5567839"/>
              <a:gd name="connsiteY524" fmla="*/ 169640 h 870871"/>
              <a:gd name="connsiteX525" fmla="*/ 3530251 w 5567839"/>
              <a:gd name="connsiteY525" fmla="*/ 169640 h 870871"/>
              <a:gd name="connsiteX526" fmla="*/ 3630740 w 5567839"/>
              <a:gd name="connsiteY526" fmla="*/ 257461 h 870871"/>
              <a:gd name="connsiteX527" fmla="*/ 3630740 w 5567839"/>
              <a:gd name="connsiteY527" fmla="*/ 402336 h 870871"/>
              <a:gd name="connsiteX528" fmla="*/ 3650266 w 5567839"/>
              <a:gd name="connsiteY528" fmla="*/ 422433 h 870871"/>
              <a:gd name="connsiteX529" fmla="*/ 3660839 w 5567839"/>
              <a:gd name="connsiteY529" fmla="*/ 420338 h 870871"/>
              <a:gd name="connsiteX530" fmla="*/ 3660839 w 5567839"/>
              <a:gd name="connsiteY530" fmla="*/ 448342 h 870871"/>
              <a:gd name="connsiteX531" fmla="*/ 3639217 w 5567839"/>
              <a:gd name="connsiteY531" fmla="*/ 450437 h 870871"/>
              <a:gd name="connsiteX532" fmla="*/ 3600069 w 5567839"/>
              <a:gd name="connsiteY532" fmla="*/ 402907 h 870871"/>
              <a:gd name="connsiteX533" fmla="*/ 3599022 w 5567839"/>
              <a:gd name="connsiteY533" fmla="*/ 402907 h 870871"/>
              <a:gd name="connsiteX534" fmla="*/ 3499676 w 5567839"/>
              <a:gd name="connsiteY534" fmla="*/ 458438 h 870871"/>
              <a:gd name="connsiteX535" fmla="*/ 3408236 w 5567839"/>
              <a:gd name="connsiteY535" fmla="*/ 378619 h 870871"/>
              <a:gd name="connsiteX536" fmla="*/ 3554731 w 5567839"/>
              <a:gd name="connsiteY536" fmla="*/ 290798 h 870871"/>
              <a:gd name="connsiteX537" fmla="*/ 3597498 w 5567839"/>
              <a:gd name="connsiteY537" fmla="*/ 253746 h 870871"/>
              <a:gd name="connsiteX538" fmla="*/ 3526156 w 5567839"/>
              <a:gd name="connsiteY538" fmla="*/ 197739 h 870871"/>
              <a:gd name="connsiteX539" fmla="*/ 3453194 w 5567839"/>
              <a:gd name="connsiteY539" fmla="*/ 261175 h 870871"/>
              <a:gd name="connsiteX540" fmla="*/ 3419857 w 5567839"/>
              <a:gd name="connsiteY540" fmla="*/ 261175 h 870871"/>
              <a:gd name="connsiteX541" fmla="*/ 3419761 w 5567839"/>
              <a:gd name="connsiteY541" fmla="*/ 261080 h 870871"/>
              <a:gd name="connsiteX542" fmla="*/ 3530251 w 5567839"/>
              <a:gd name="connsiteY542" fmla="*/ 169640 h 870871"/>
              <a:gd name="connsiteX543" fmla="*/ 4065938 w 5567839"/>
              <a:gd name="connsiteY543" fmla="*/ 169544 h 870871"/>
              <a:gd name="connsiteX544" fmla="*/ 4185953 w 5567839"/>
              <a:gd name="connsiteY544" fmla="*/ 322897 h 870871"/>
              <a:gd name="connsiteX545" fmla="*/ 3976022 w 5567839"/>
              <a:gd name="connsiteY545" fmla="*/ 322897 h 870871"/>
              <a:gd name="connsiteX546" fmla="*/ 4065938 w 5567839"/>
              <a:gd name="connsiteY546" fmla="*/ 430243 h 870871"/>
              <a:gd name="connsiteX547" fmla="*/ 4151567 w 5567839"/>
              <a:gd name="connsiteY547" fmla="*/ 360425 h 870871"/>
              <a:gd name="connsiteX548" fmla="*/ 4184905 w 5567839"/>
              <a:gd name="connsiteY548" fmla="*/ 360425 h 870871"/>
              <a:gd name="connsiteX549" fmla="*/ 4065938 w 5567839"/>
              <a:gd name="connsiteY549" fmla="*/ 458247 h 870871"/>
              <a:gd name="connsiteX550" fmla="*/ 3942684 w 5567839"/>
              <a:gd name="connsiteY550" fmla="*/ 313943 h 870871"/>
              <a:gd name="connsiteX551" fmla="*/ 4065938 w 5567839"/>
              <a:gd name="connsiteY551" fmla="*/ 169544 h 870871"/>
              <a:gd name="connsiteX552" fmla="*/ 3286030 w 5567839"/>
              <a:gd name="connsiteY552" fmla="*/ 169544 h 870871"/>
              <a:gd name="connsiteX553" fmla="*/ 3396520 w 5567839"/>
              <a:gd name="connsiteY553" fmla="*/ 263175 h 870871"/>
              <a:gd name="connsiteX554" fmla="*/ 3363183 w 5567839"/>
              <a:gd name="connsiteY554" fmla="*/ 263175 h 870871"/>
              <a:gd name="connsiteX555" fmla="*/ 3286030 w 5567839"/>
              <a:gd name="connsiteY555" fmla="*/ 197548 h 870871"/>
              <a:gd name="connsiteX556" fmla="*/ 3190304 w 5567839"/>
              <a:gd name="connsiteY556" fmla="*/ 313943 h 870871"/>
              <a:gd name="connsiteX557" fmla="*/ 3286030 w 5567839"/>
              <a:gd name="connsiteY557" fmla="*/ 430243 h 870871"/>
              <a:gd name="connsiteX558" fmla="*/ 3365374 w 5567839"/>
              <a:gd name="connsiteY558" fmla="*/ 352519 h 870871"/>
              <a:gd name="connsiteX559" fmla="*/ 3398711 w 5567839"/>
              <a:gd name="connsiteY559" fmla="*/ 352519 h 870871"/>
              <a:gd name="connsiteX560" fmla="*/ 3286030 w 5567839"/>
              <a:gd name="connsiteY560" fmla="*/ 458247 h 870871"/>
              <a:gd name="connsiteX561" fmla="*/ 3157062 w 5567839"/>
              <a:gd name="connsiteY561" fmla="*/ 313943 h 870871"/>
              <a:gd name="connsiteX562" fmla="*/ 3286030 w 5567839"/>
              <a:gd name="connsiteY562" fmla="*/ 169544 h 870871"/>
              <a:gd name="connsiteX563" fmla="*/ 1560386 w 5567839"/>
              <a:gd name="connsiteY563" fmla="*/ 168687 h 870871"/>
              <a:gd name="connsiteX564" fmla="*/ 1674591 w 5567839"/>
              <a:gd name="connsiteY564" fmla="*/ 252793 h 870871"/>
              <a:gd name="connsiteX565" fmla="*/ 1611726 w 5567839"/>
              <a:gd name="connsiteY565" fmla="*/ 252793 h 870871"/>
              <a:gd name="connsiteX566" fmla="*/ 1556195 w 5567839"/>
              <a:gd name="connsiteY566" fmla="*/ 216312 h 870871"/>
              <a:gd name="connsiteX567" fmla="*/ 1506474 w 5567839"/>
              <a:gd name="connsiteY567" fmla="*/ 244316 h 870871"/>
              <a:gd name="connsiteX568" fmla="*/ 1595343 w 5567839"/>
              <a:gd name="connsiteY568" fmla="*/ 288226 h 870871"/>
              <a:gd name="connsiteX569" fmla="*/ 1683639 w 5567839"/>
              <a:gd name="connsiteY569" fmla="*/ 368045 h 870871"/>
              <a:gd name="connsiteX570" fmla="*/ 1561529 w 5567839"/>
              <a:gd name="connsiteY570" fmla="*/ 456818 h 870871"/>
              <a:gd name="connsiteX571" fmla="*/ 1440466 w 5567839"/>
              <a:gd name="connsiteY571" fmla="*/ 361664 h 870871"/>
              <a:gd name="connsiteX572" fmla="*/ 1500692 w 5567839"/>
              <a:gd name="connsiteY572" fmla="*/ 361664 h 870871"/>
              <a:gd name="connsiteX573" fmla="*/ 1507121 w 5567839"/>
              <a:gd name="connsiteY573" fmla="*/ 383717 h 870871"/>
              <a:gd name="connsiteX574" fmla="*/ 1562481 w 5567839"/>
              <a:gd name="connsiteY574" fmla="*/ 409193 h 870871"/>
              <a:gd name="connsiteX575" fmla="*/ 1623251 w 5567839"/>
              <a:gd name="connsiteY575" fmla="*/ 373284 h 870871"/>
              <a:gd name="connsiteX576" fmla="*/ 1533906 w 5567839"/>
              <a:gd name="connsiteY576" fmla="*/ 327755 h 870871"/>
              <a:gd name="connsiteX577" fmla="*/ 1446181 w 5567839"/>
              <a:gd name="connsiteY577" fmla="*/ 246887 h 870871"/>
              <a:gd name="connsiteX578" fmla="*/ 1560386 w 5567839"/>
              <a:gd name="connsiteY578" fmla="*/ 168687 h 870871"/>
              <a:gd name="connsiteX579" fmla="*/ 2441163 w 5567839"/>
              <a:gd name="connsiteY579" fmla="*/ 168592 h 870871"/>
              <a:gd name="connsiteX580" fmla="*/ 2463833 w 5567839"/>
              <a:gd name="connsiteY580" fmla="*/ 170211 h 870871"/>
              <a:gd name="connsiteX581" fmla="*/ 2463833 w 5567839"/>
              <a:gd name="connsiteY581" fmla="*/ 228409 h 870871"/>
              <a:gd name="connsiteX582" fmla="*/ 2437924 w 5567839"/>
              <a:gd name="connsiteY582" fmla="*/ 225742 h 870871"/>
              <a:gd name="connsiteX583" fmla="*/ 2363915 w 5567839"/>
              <a:gd name="connsiteY583" fmla="*/ 319278 h 870871"/>
              <a:gd name="connsiteX584" fmla="*/ 2363915 w 5567839"/>
              <a:gd name="connsiteY584" fmla="*/ 449389 h 870871"/>
              <a:gd name="connsiteX585" fmla="*/ 2303622 w 5567839"/>
              <a:gd name="connsiteY585" fmla="*/ 449389 h 870871"/>
              <a:gd name="connsiteX586" fmla="*/ 2303622 w 5567839"/>
              <a:gd name="connsiteY586" fmla="*/ 176021 h 870871"/>
              <a:gd name="connsiteX587" fmla="*/ 2303717 w 5567839"/>
              <a:gd name="connsiteY587" fmla="*/ 176021 h 870871"/>
              <a:gd name="connsiteX588" fmla="*/ 2360296 w 5567839"/>
              <a:gd name="connsiteY588" fmla="*/ 176021 h 870871"/>
              <a:gd name="connsiteX589" fmla="*/ 2360296 w 5567839"/>
              <a:gd name="connsiteY589" fmla="*/ 228885 h 870871"/>
              <a:gd name="connsiteX590" fmla="*/ 2361343 w 5567839"/>
              <a:gd name="connsiteY590" fmla="*/ 228885 h 870871"/>
              <a:gd name="connsiteX591" fmla="*/ 2441163 w 5567839"/>
              <a:gd name="connsiteY591" fmla="*/ 168592 h 870871"/>
              <a:gd name="connsiteX592" fmla="*/ 903828 w 5567839"/>
              <a:gd name="connsiteY592" fmla="*/ 168592 h 870871"/>
              <a:gd name="connsiteX593" fmla="*/ 1032796 w 5567839"/>
              <a:gd name="connsiteY593" fmla="*/ 328231 h 870871"/>
              <a:gd name="connsiteX594" fmla="*/ 831914 w 5567839"/>
              <a:gd name="connsiteY594" fmla="*/ 328231 h 870871"/>
              <a:gd name="connsiteX595" fmla="*/ 831724 w 5567839"/>
              <a:gd name="connsiteY595" fmla="*/ 328231 h 870871"/>
              <a:gd name="connsiteX596" fmla="*/ 905257 w 5567839"/>
              <a:gd name="connsiteY596" fmla="*/ 409098 h 870871"/>
              <a:gd name="connsiteX597" fmla="*/ 971932 w 5567839"/>
              <a:gd name="connsiteY597" fmla="*/ 363664 h 870871"/>
              <a:gd name="connsiteX598" fmla="*/ 1029082 w 5567839"/>
              <a:gd name="connsiteY598" fmla="*/ 363664 h 870871"/>
              <a:gd name="connsiteX599" fmla="*/ 905352 w 5567839"/>
              <a:gd name="connsiteY599" fmla="*/ 456723 h 870871"/>
              <a:gd name="connsiteX600" fmla="*/ 771621 w 5567839"/>
              <a:gd name="connsiteY600" fmla="*/ 312991 h 870871"/>
              <a:gd name="connsiteX601" fmla="*/ 903828 w 5567839"/>
              <a:gd name="connsiteY601" fmla="*/ 168592 h 870871"/>
              <a:gd name="connsiteX602" fmla="*/ 762953 w 5567839"/>
              <a:gd name="connsiteY602" fmla="*/ 168592 h 870871"/>
              <a:gd name="connsiteX603" fmla="*/ 785718 w 5567839"/>
              <a:gd name="connsiteY603" fmla="*/ 170211 h 870871"/>
              <a:gd name="connsiteX604" fmla="*/ 785718 w 5567839"/>
              <a:gd name="connsiteY604" fmla="*/ 228409 h 870871"/>
              <a:gd name="connsiteX605" fmla="*/ 759809 w 5567839"/>
              <a:gd name="connsiteY605" fmla="*/ 225742 h 870871"/>
              <a:gd name="connsiteX606" fmla="*/ 685800 w 5567839"/>
              <a:gd name="connsiteY606" fmla="*/ 319278 h 870871"/>
              <a:gd name="connsiteX607" fmla="*/ 685800 w 5567839"/>
              <a:gd name="connsiteY607" fmla="*/ 449389 h 870871"/>
              <a:gd name="connsiteX608" fmla="*/ 625507 w 5567839"/>
              <a:gd name="connsiteY608" fmla="*/ 449389 h 870871"/>
              <a:gd name="connsiteX609" fmla="*/ 625507 w 5567839"/>
              <a:gd name="connsiteY609" fmla="*/ 176021 h 870871"/>
              <a:gd name="connsiteX610" fmla="*/ 682086 w 5567839"/>
              <a:gd name="connsiteY610" fmla="*/ 176021 h 870871"/>
              <a:gd name="connsiteX611" fmla="*/ 682086 w 5567839"/>
              <a:gd name="connsiteY611" fmla="*/ 228885 h 870871"/>
              <a:gd name="connsiteX612" fmla="*/ 683133 w 5567839"/>
              <a:gd name="connsiteY612" fmla="*/ 228885 h 870871"/>
              <a:gd name="connsiteX613" fmla="*/ 762953 w 5567839"/>
              <a:gd name="connsiteY613" fmla="*/ 168592 h 870871"/>
              <a:gd name="connsiteX614" fmla="*/ 5249704 w 5567839"/>
              <a:gd name="connsiteY614" fmla="*/ 136303 h 870871"/>
              <a:gd name="connsiteX615" fmla="*/ 5204841 w 5567839"/>
              <a:gd name="connsiteY615" fmla="*/ 147257 h 870871"/>
              <a:gd name="connsiteX616" fmla="*/ 5171409 w 5567839"/>
              <a:gd name="connsiteY616" fmla="*/ 178022 h 870871"/>
              <a:gd name="connsiteX617" fmla="*/ 5170456 w 5567839"/>
              <a:gd name="connsiteY617" fmla="*/ 178022 h 870871"/>
              <a:gd name="connsiteX618" fmla="*/ 5170456 w 5567839"/>
              <a:gd name="connsiteY618" fmla="*/ 143351 h 870871"/>
              <a:gd name="connsiteX619" fmla="*/ 5103971 w 5567839"/>
              <a:gd name="connsiteY619" fmla="*/ 143351 h 870871"/>
              <a:gd name="connsiteX620" fmla="*/ 5103971 w 5567839"/>
              <a:gd name="connsiteY620" fmla="*/ 399574 h 870871"/>
              <a:gd name="connsiteX621" fmla="*/ 5174361 w 5567839"/>
              <a:gd name="connsiteY621" fmla="*/ 399574 h 870871"/>
              <a:gd name="connsiteX622" fmla="*/ 5174361 w 5567839"/>
              <a:gd name="connsiteY622" fmla="*/ 250793 h 870871"/>
              <a:gd name="connsiteX623" fmla="*/ 5179791 w 5567839"/>
              <a:gd name="connsiteY623" fmla="*/ 220313 h 870871"/>
              <a:gd name="connsiteX624" fmla="*/ 5192935 w 5567839"/>
              <a:gd name="connsiteY624" fmla="*/ 202502 h 870871"/>
              <a:gd name="connsiteX625" fmla="*/ 5208746 w 5567839"/>
              <a:gd name="connsiteY625" fmla="*/ 194024 h 870871"/>
              <a:gd name="connsiteX626" fmla="*/ 5221891 w 5567839"/>
              <a:gd name="connsiteY626" fmla="*/ 191834 h 870871"/>
              <a:gd name="connsiteX627" fmla="*/ 5247418 w 5567839"/>
              <a:gd name="connsiteY627" fmla="*/ 197549 h 870871"/>
              <a:gd name="connsiteX628" fmla="*/ 5259801 w 5567839"/>
              <a:gd name="connsiteY628" fmla="*/ 212693 h 870871"/>
              <a:gd name="connsiteX629" fmla="*/ 5263992 w 5567839"/>
              <a:gd name="connsiteY629" fmla="*/ 233267 h 870871"/>
              <a:gd name="connsiteX630" fmla="*/ 5264468 w 5567839"/>
              <a:gd name="connsiteY630" fmla="*/ 255842 h 870871"/>
              <a:gd name="connsiteX631" fmla="*/ 5264468 w 5567839"/>
              <a:gd name="connsiteY631" fmla="*/ 399669 h 870871"/>
              <a:gd name="connsiteX632" fmla="*/ 5334858 w 5567839"/>
              <a:gd name="connsiteY632" fmla="*/ 399669 h 870871"/>
              <a:gd name="connsiteX633" fmla="*/ 5334858 w 5567839"/>
              <a:gd name="connsiteY633" fmla="*/ 256889 h 870871"/>
              <a:gd name="connsiteX634" fmla="*/ 5336572 w 5567839"/>
              <a:gd name="connsiteY634" fmla="*/ 233363 h 870871"/>
              <a:gd name="connsiteX635" fmla="*/ 5343525 w 5567839"/>
              <a:gd name="connsiteY635" fmla="*/ 212503 h 870871"/>
              <a:gd name="connsiteX636" fmla="*/ 5357908 w 5567839"/>
              <a:gd name="connsiteY636" fmla="*/ 197644 h 870871"/>
              <a:gd name="connsiteX637" fmla="*/ 5382006 w 5567839"/>
              <a:gd name="connsiteY637" fmla="*/ 191929 h 870871"/>
              <a:gd name="connsiteX638" fmla="*/ 5405533 w 5567839"/>
              <a:gd name="connsiteY638" fmla="*/ 196882 h 870871"/>
              <a:gd name="connsiteX639" fmla="*/ 5418678 w 5567839"/>
              <a:gd name="connsiteY639" fmla="*/ 210312 h 870871"/>
              <a:gd name="connsiteX640" fmla="*/ 5424107 w 5567839"/>
              <a:gd name="connsiteY640" fmla="*/ 230124 h 870871"/>
              <a:gd name="connsiteX641" fmla="*/ 5425059 w 5567839"/>
              <a:gd name="connsiteY641" fmla="*/ 254413 h 870871"/>
              <a:gd name="connsiteX642" fmla="*/ 5425059 w 5567839"/>
              <a:gd name="connsiteY642" fmla="*/ 399764 h 870871"/>
              <a:gd name="connsiteX643" fmla="*/ 5495449 w 5567839"/>
              <a:gd name="connsiteY643" fmla="*/ 399764 h 870871"/>
              <a:gd name="connsiteX644" fmla="*/ 5495449 w 5567839"/>
              <a:gd name="connsiteY644" fmla="*/ 228219 h 870871"/>
              <a:gd name="connsiteX645" fmla="*/ 5495639 w 5567839"/>
              <a:gd name="connsiteY645" fmla="*/ 228124 h 870871"/>
              <a:gd name="connsiteX646" fmla="*/ 5488686 w 5567839"/>
              <a:gd name="connsiteY646" fmla="*/ 185738 h 870871"/>
              <a:gd name="connsiteX647" fmla="*/ 5469351 w 5567839"/>
              <a:gd name="connsiteY647" fmla="*/ 157258 h 870871"/>
              <a:gd name="connsiteX648" fmla="*/ 5439633 w 5567839"/>
              <a:gd name="connsiteY648" fmla="*/ 141351 h 870871"/>
              <a:gd name="connsiteX649" fmla="*/ 5401914 w 5567839"/>
              <a:gd name="connsiteY649" fmla="*/ 136398 h 870871"/>
              <a:gd name="connsiteX650" fmla="*/ 5355527 w 5567839"/>
              <a:gd name="connsiteY650" fmla="*/ 149257 h 870871"/>
              <a:gd name="connsiteX651" fmla="*/ 5324571 w 5567839"/>
              <a:gd name="connsiteY651" fmla="*/ 178975 h 870871"/>
              <a:gd name="connsiteX652" fmla="*/ 5294091 w 5567839"/>
              <a:gd name="connsiteY652" fmla="*/ 145733 h 870871"/>
              <a:gd name="connsiteX653" fmla="*/ 5249704 w 5567839"/>
              <a:gd name="connsiteY653" fmla="*/ 136303 h 870871"/>
              <a:gd name="connsiteX654" fmla="*/ 2995232 w 5567839"/>
              <a:gd name="connsiteY654" fmla="*/ 108775 h 870871"/>
              <a:gd name="connsiteX655" fmla="*/ 2919603 w 5567839"/>
              <a:gd name="connsiteY655" fmla="*/ 302323 h 870871"/>
              <a:gd name="connsiteX656" fmla="*/ 3068193 w 5567839"/>
              <a:gd name="connsiteY656" fmla="*/ 302323 h 870871"/>
              <a:gd name="connsiteX657" fmla="*/ 3881914 w 5567839"/>
              <a:gd name="connsiteY657" fmla="*/ 72866 h 870871"/>
              <a:gd name="connsiteX658" fmla="*/ 3915252 w 5567839"/>
              <a:gd name="connsiteY658" fmla="*/ 72866 h 870871"/>
              <a:gd name="connsiteX659" fmla="*/ 3915252 w 5567839"/>
              <a:gd name="connsiteY659" fmla="*/ 450342 h 870871"/>
              <a:gd name="connsiteX660" fmla="*/ 3884581 w 5567839"/>
              <a:gd name="connsiteY660" fmla="*/ 450342 h 870871"/>
              <a:gd name="connsiteX661" fmla="*/ 3884581 w 5567839"/>
              <a:gd name="connsiteY661" fmla="*/ 398526 h 870871"/>
              <a:gd name="connsiteX662" fmla="*/ 3883534 w 5567839"/>
              <a:gd name="connsiteY662" fmla="*/ 398526 h 870871"/>
              <a:gd name="connsiteX663" fmla="*/ 3786188 w 5567839"/>
              <a:gd name="connsiteY663" fmla="*/ 458248 h 870871"/>
              <a:gd name="connsiteX664" fmla="*/ 3663506 w 5567839"/>
              <a:gd name="connsiteY664" fmla="*/ 313944 h 870871"/>
              <a:gd name="connsiteX665" fmla="*/ 3786188 w 5567839"/>
              <a:gd name="connsiteY665" fmla="*/ 169640 h 870871"/>
              <a:gd name="connsiteX666" fmla="*/ 3880867 w 5567839"/>
              <a:gd name="connsiteY666" fmla="*/ 229362 h 870871"/>
              <a:gd name="connsiteX667" fmla="*/ 3881914 w 5567839"/>
              <a:gd name="connsiteY667" fmla="*/ 229362 h 870871"/>
              <a:gd name="connsiteX668" fmla="*/ 2976849 w 5567839"/>
              <a:gd name="connsiteY668" fmla="*/ 72866 h 870871"/>
              <a:gd name="connsiteX669" fmla="*/ 3016949 w 5567839"/>
              <a:gd name="connsiteY669" fmla="*/ 72866 h 870871"/>
              <a:gd name="connsiteX670" fmla="*/ 3164967 w 5567839"/>
              <a:gd name="connsiteY670" fmla="*/ 450342 h 870871"/>
              <a:gd name="connsiteX671" fmla="*/ 3126391 w 5567839"/>
              <a:gd name="connsiteY671" fmla="*/ 450342 h 870871"/>
              <a:gd name="connsiteX672" fmla="*/ 3080385 w 5567839"/>
              <a:gd name="connsiteY672" fmla="*/ 332994 h 870871"/>
              <a:gd name="connsiteX673" fmla="*/ 2908554 w 5567839"/>
              <a:gd name="connsiteY673" fmla="*/ 332994 h 870871"/>
              <a:gd name="connsiteX674" fmla="*/ 2863120 w 5567839"/>
              <a:gd name="connsiteY674" fmla="*/ 450342 h 870871"/>
              <a:gd name="connsiteX675" fmla="*/ 2824544 w 5567839"/>
              <a:gd name="connsiteY675" fmla="*/ 450342 h 870871"/>
              <a:gd name="connsiteX676" fmla="*/ 1713548 w 5567839"/>
              <a:gd name="connsiteY676" fmla="*/ 71913 h 870871"/>
              <a:gd name="connsiteX677" fmla="*/ 1713643 w 5567839"/>
              <a:gd name="connsiteY677" fmla="*/ 71913 h 870871"/>
              <a:gd name="connsiteX678" fmla="*/ 1773937 w 5567839"/>
              <a:gd name="connsiteY678" fmla="*/ 71913 h 870871"/>
              <a:gd name="connsiteX679" fmla="*/ 1773937 w 5567839"/>
              <a:gd name="connsiteY679" fmla="*/ 211549 h 870871"/>
              <a:gd name="connsiteX680" fmla="*/ 1774984 w 5567839"/>
              <a:gd name="connsiteY680" fmla="*/ 211549 h 870871"/>
              <a:gd name="connsiteX681" fmla="*/ 1856423 w 5567839"/>
              <a:gd name="connsiteY681" fmla="*/ 168687 h 870871"/>
              <a:gd name="connsiteX682" fmla="*/ 1984344 w 5567839"/>
              <a:gd name="connsiteY682" fmla="*/ 314134 h 870871"/>
              <a:gd name="connsiteX683" fmla="*/ 1866424 w 5567839"/>
              <a:gd name="connsiteY683" fmla="*/ 456818 h 870871"/>
              <a:gd name="connsiteX684" fmla="*/ 1771746 w 5567839"/>
              <a:gd name="connsiteY684" fmla="*/ 411860 h 870871"/>
              <a:gd name="connsiteX685" fmla="*/ 1770698 w 5567839"/>
              <a:gd name="connsiteY685" fmla="*/ 411860 h 870871"/>
              <a:gd name="connsiteX686" fmla="*/ 1770698 w 5567839"/>
              <a:gd name="connsiteY686" fmla="*/ 449389 h 870871"/>
              <a:gd name="connsiteX687" fmla="*/ 1713548 w 5567839"/>
              <a:gd name="connsiteY687" fmla="*/ 449389 h 870871"/>
              <a:gd name="connsiteX688" fmla="*/ 339376 w 5567839"/>
              <a:gd name="connsiteY688" fmla="*/ 71913 h 870871"/>
              <a:gd name="connsiteX689" fmla="*/ 339471 w 5567839"/>
              <a:gd name="connsiteY689" fmla="*/ 71913 h 870871"/>
              <a:gd name="connsiteX690" fmla="*/ 399765 w 5567839"/>
              <a:gd name="connsiteY690" fmla="*/ 71913 h 870871"/>
              <a:gd name="connsiteX691" fmla="*/ 399765 w 5567839"/>
              <a:gd name="connsiteY691" fmla="*/ 212026 h 870871"/>
              <a:gd name="connsiteX692" fmla="*/ 400812 w 5567839"/>
              <a:gd name="connsiteY692" fmla="*/ 212026 h 870871"/>
              <a:gd name="connsiteX693" fmla="*/ 482727 w 5567839"/>
              <a:gd name="connsiteY693" fmla="*/ 168687 h 870871"/>
              <a:gd name="connsiteX694" fmla="*/ 579501 w 5567839"/>
              <a:gd name="connsiteY694" fmla="*/ 261746 h 870871"/>
              <a:gd name="connsiteX695" fmla="*/ 579501 w 5567839"/>
              <a:gd name="connsiteY695" fmla="*/ 449484 h 870871"/>
              <a:gd name="connsiteX696" fmla="*/ 519208 w 5567839"/>
              <a:gd name="connsiteY696" fmla="*/ 449484 h 870871"/>
              <a:gd name="connsiteX697" fmla="*/ 519208 w 5567839"/>
              <a:gd name="connsiteY697" fmla="*/ 277653 h 870871"/>
              <a:gd name="connsiteX698" fmla="*/ 465773 w 5567839"/>
              <a:gd name="connsiteY698" fmla="*/ 216312 h 870871"/>
              <a:gd name="connsiteX699" fmla="*/ 399669 w 5567839"/>
              <a:gd name="connsiteY699" fmla="*/ 288226 h 870871"/>
              <a:gd name="connsiteX700" fmla="*/ 399669 w 5567839"/>
              <a:gd name="connsiteY700" fmla="*/ 449484 h 870871"/>
              <a:gd name="connsiteX701" fmla="*/ 339376 w 5567839"/>
              <a:gd name="connsiteY701" fmla="*/ 449484 h 870871"/>
              <a:gd name="connsiteX702" fmla="*/ 152400 w 5567839"/>
              <a:gd name="connsiteY702" fmla="*/ 62864 h 870871"/>
              <a:gd name="connsiteX703" fmla="*/ 297275 w 5567839"/>
              <a:gd name="connsiteY703" fmla="*/ 183355 h 870871"/>
              <a:gd name="connsiteX704" fmla="*/ 231172 w 5567839"/>
              <a:gd name="connsiteY704" fmla="*/ 183355 h 870871"/>
              <a:gd name="connsiteX705" fmla="*/ 149733 w 5567839"/>
              <a:gd name="connsiteY705" fmla="*/ 116776 h 870871"/>
              <a:gd name="connsiteX706" fmla="*/ 80486 w 5567839"/>
              <a:gd name="connsiteY706" fmla="*/ 165925 h 870871"/>
              <a:gd name="connsiteX707" fmla="*/ 125444 w 5567839"/>
              <a:gd name="connsiteY707" fmla="*/ 214597 h 870871"/>
              <a:gd name="connsiteX708" fmla="*/ 234410 w 5567839"/>
              <a:gd name="connsiteY708" fmla="*/ 243744 h 870871"/>
              <a:gd name="connsiteX709" fmla="*/ 307943 w 5567839"/>
              <a:gd name="connsiteY709" fmla="*/ 339946 h 870871"/>
              <a:gd name="connsiteX710" fmla="*/ 157734 w 5567839"/>
              <a:gd name="connsiteY710" fmla="*/ 458342 h 870871"/>
              <a:gd name="connsiteX711" fmla="*/ 0 w 5567839"/>
              <a:gd name="connsiteY711" fmla="*/ 323563 h 870871"/>
              <a:gd name="connsiteX712" fmla="*/ 66104 w 5567839"/>
              <a:gd name="connsiteY712" fmla="*/ 323563 h 870871"/>
              <a:gd name="connsiteX713" fmla="*/ 161830 w 5567839"/>
              <a:gd name="connsiteY713" fmla="*/ 404526 h 870871"/>
              <a:gd name="connsiteX714" fmla="*/ 241649 w 5567839"/>
              <a:gd name="connsiteY714" fmla="*/ 347376 h 870871"/>
              <a:gd name="connsiteX715" fmla="*/ 210503 w 5567839"/>
              <a:gd name="connsiteY715" fmla="*/ 300894 h 870871"/>
              <a:gd name="connsiteX716" fmla="*/ 97917 w 5567839"/>
              <a:gd name="connsiteY716" fmla="*/ 269652 h 870871"/>
              <a:gd name="connsiteX717" fmla="*/ 14383 w 5567839"/>
              <a:gd name="connsiteY717" fmla="*/ 173926 h 870871"/>
              <a:gd name="connsiteX718" fmla="*/ 152400 w 5567839"/>
              <a:gd name="connsiteY718" fmla="*/ 62864 h 870871"/>
              <a:gd name="connsiteX719" fmla="*/ 5299520 w 5567839"/>
              <a:gd name="connsiteY719" fmla="*/ 0 h 870871"/>
              <a:gd name="connsiteX720" fmla="*/ 5567839 w 5567839"/>
              <a:gd name="connsiteY720" fmla="*/ 268034 h 870871"/>
              <a:gd name="connsiteX721" fmla="*/ 5567649 w 5567839"/>
              <a:gd name="connsiteY721" fmla="*/ 268129 h 870871"/>
              <a:gd name="connsiteX722" fmla="*/ 5299520 w 5567839"/>
              <a:gd name="connsiteY722" fmla="*/ 536258 h 870871"/>
              <a:gd name="connsiteX723" fmla="*/ 5031391 w 5567839"/>
              <a:gd name="connsiteY723" fmla="*/ 268129 h 870871"/>
              <a:gd name="connsiteX724" fmla="*/ 5299520 w 5567839"/>
              <a:gd name="connsiteY724" fmla="*/ 0 h 8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5567839" h="870871">
                <a:moveTo>
                  <a:pt x="1399508" y="762095"/>
                </a:moveTo>
                <a:cubicBezTo>
                  <a:pt x="1391698" y="767810"/>
                  <a:pt x="1376458" y="768000"/>
                  <a:pt x="1363028" y="770382"/>
                </a:cubicBezTo>
                <a:cubicBezTo>
                  <a:pt x="1349693" y="772763"/>
                  <a:pt x="1338358" y="777525"/>
                  <a:pt x="1338358" y="792480"/>
                </a:cubicBezTo>
                <a:cubicBezTo>
                  <a:pt x="1338358" y="805719"/>
                  <a:pt x="1349788" y="810482"/>
                  <a:pt x="1362075" y="810482"/>
                </a:cubicBezTo>
                <a:cubicBezTo>
                  <a:pt x="1388650" y="810482"/>
                  <a:pt x="1399508" y="793909"/>
                  <a:pt x="1399508" y="782764"/>
                </a:cubicBezTo>
                <a:close/>
                <a:moveTo>
                  <a:pt x="2446307" y="758571"/>
                </a:moveTo>
                <a:cubicBezTo>
                  <a:pt x="2444402" y="762095"/>
                  <a:pt x="2437734" y="763333"/>
                  <a:pt x="2433734" y="764000"/>
                </a:cubicBezTo>
                <a:cubicBezTo>
                  <a:pt x="2408397" y="768477"/>
                  <a:pt x="2376774" y="768287"/>
                  <a:pt x="2376774" y="792194"/>
                </a:cubicBezTo>
                <a:cubicBezTo>
                  <a:pt x="2376774" y="807148"/>
                  <a:pt x="2390014" y="816388"/>
                  <a:pt x="2404016" y="816388"/>
                </a:cubicBezTo>
                <a:cubicBezTo>
                  <a:pt x="2426780" y="816388"/>
                  <a:pt x="2446973" y="801910"/>
                  <a:pt x="2446688" y="778002"/>
                </a:cubicBezTo>
                <a:lnTo>
                  <a:pt x="2446688" y="758571"/>
                </a:lnTo>
                <a:close/>
                <a:moveTo>
                  <a:pt x="213932" y="758571"/>
                </a:moveTo>
                <a:cubicBezTo>
                  <a:pt x="212027" y="762095"/>
                  <a:pt x="205359" y="763333"/>
                  <a:pt x="201359" y="764000"/>
                </a:cubicBezTo>
                <a:cubicBezTo>
                  <a:pt x="176022" y="768477"/>
                  <a:pt x="144399" y="768287"/>
                  <a:pt x="144399" y="792194"/>
                </a:cubicBezTo>
                <a:cubicBezTo>
                  <a:pt x="144399" y="807148"/>
                  <a:pt x="157639" y="816388"/>
                  <a:pt x="171641" y="816388"/>
                </a:cubicBezTo>
                <a:cubicBezTo>
                  <a:pt x="194405" y="816388"/>
                  <a:pt x="214599" y="801910"/>
                  <a:pt x="214313" y="778002"/>
                </a:cubicBezTo>
                <a:lnTo>
                  <a:pt x="214313" y="758571"/>
                </a:lnTo>
                <a:close/>
                <a:moveTo>
                  <a:pt x="1834801" y="717709"/>
                </a:moveTo>
                <a:cubicBezTo>
                  <a:pt x="1813655" y="717709"/>
                  <a:pt x="1801082" y="733615"/>
                  <a:pt x="1799654" y="752380"/>
                </a:cubicBezTo>
                <a:lnTo>
                  <a:pt x="1870139" y="752380"/>
                </a:lnTo>
                <a:cubicBezTo>
                  <a:pt x="1869186" y="733139"/>
                  <a:pt x="1854708" y="717709"/>
                  <a:pt x="1834801" y="717709"/>
                </a:cubicBezTo>
                <a:close/>
                <a:moveTo>
                  <a:pt x="2676906" y="712089"/>
                </a:moveTo>
                <a:cubicBezTo>
                  <a:pt x="2652713" y="712089"/>
                  <a:pt x="2638997" y="733425"/>
                  <a:pt x="2636615" y="755713"/>
                </a:cubicBezTo>
                <a:lnTo>
                  <a:pt x="2715768" y="755713"/>
                </a:lnTo>
                <a:cubicBezTo>
                  <a:pt x="2715006" y="733139"/>
                  <a:pt x="2701100" y="712089"/>
                  <a:pt x="2676906" y="712089"/>
                </a:cubicBezTo>
                <a:close/>
                <a:moveTo>
                  <a:pt x="976123" y="712089"/>
                </a:moveTo>
                <a:cubicBezTo>
                  <a:pt x="951930" y="712089"/>
                  <a:pt x="938213" y="733425"/>
                  <a:pt x="935832" y="755713"/>
                </a:cubicBezTo>
                <a:lnTo>
                  <a:pt x="1014985" y="755713"/>
                </a:lnTo>
                <a:cubicBezTo>
                  <a:pt x="1014318" y="733139"/>
                  <a:pt x="1000316" y="712089"/>
                  <a:pt x="976123" y="712089"/>
                </a:cubicBezTo>
                <a:close/>
                <a:moveTo>
                  <a:pt x="521875" y="712089"/>
                </a:moveTo>
                <a:cubicBezTo>
                  <a:pt x="493110" y="712089"/>
                  <a:pt x="478917" y="738187"/>
                  <a:pt x="478917" y="764286"/>
                </a:cubicBezTo>
                <a:cubicBezTo>
                  <a:pt x="478917" y="790385"/>
                  <a:pt x="493110" y="816483"/>
                  <a:pt x="521875" y="816483"/>
                </a:cubicBezTo>
                <a:cubicBezTo>
                  <a:pt x="550641" y="816483"/>
                  <a:pt x="564833" y="790385"/>
                  <a:pt x="564833" y="764286"/>
                </a:cubicBezTo>
                <a:cubicBezTo>
                  <a:pt x="564833" y="738187"/>
                  <a:pt x="550641" y="712089"/>
                  <a:pt x="521875" y="712089"/>
                </a:cubicBezTo>
                <a:close/>
                <a:moveTo>
                  <a:pt x="57912" y="712089"/>
                </a:moveTo>
                <a:cubicBezTo>
                  <a:pt x="24955" y="712089"/>
                  <a:pt x="14954" y="736473"/>
                  <a:pt x="14954" y="764286"/>
                </a:cubicBezTo>
                <a:cubicBezTo>
                  <a:pt x="14954" y="789622"/>
                  <a:pt x="26099" y="816483"/>
                  <a:pt x="57912" y="816483"/>
                </a:cubicBezTo>
                <a:cubicBezTo>
                  <a:pt x="86392" y="816483"/>
                  <a:pt x="98012" y="789718"/>
                  <a:pt x="98012" y="764286"/>
                </a:cubicBezTo>
                <a:cubicBezTo>
                  <a:pt x="98012" y="738854"/>
                  <a:pt x="86392" y="712089"/>
                  <a:pt x="57912" y="712089"/>
                </a:cubicBezTo>
                <a:close/>
                <a:moveTo>
                  <a:pt x="2541461" y="711993"/>
                </a:moveTo>
                <a:cubicBezTo>
                  <a:pt x="2512982" y="711993"/>
                  <a:pt x="2501361" y="738758"/>
                  <a:pt x="2501361" y="764190"/>
                </a:cubicBezTo>
                <a:cubicBezTo>
                  <a:pt x="2501361" y="789622"/>
                  <a:pt x="2512982" y="816387"/>
                  <a:pt x="2541461" y="816387"/>
                </a:cubicBezTo>
                <a:cubicBezTo>
                  <a:pt x="2573275" y="816387"/>
                  <a:pt x="2584419" y="789622"/>
                  <a:pt x="2584419" y="764190"/>
                </a:cubicBezTo>
                <a:cubicBezTo>
                  <a:pt x="2584419" y="738758"/>
                  <a:pt x="2573275" y="711993"/>
                  <a:pt x="2541461" y="711993"/>
                </a:cubicBezTo>
                <a:close/>
                <a:moveTo>
                  <a:pt x="3308890" y="703040"/>
                </a:moveTo>
                <a:lnTo>
                  <a:pt x="3323844" y="703040"/>
                </a:lnTo>
                <a:lnTo>
                  <a:pt x="3323844" y="782764"/>
                </a:lnTo>
                <a:cubicBezTo>
                  <a:pt x="3324511" y="804862"/>
                  <a:pt x="3332893" y="816483"/>
                  <a:pt x="3356610" y="816483"/>
                </a:cubicBezTo>
                <a:cubicBezTo>
                  <a:pt x="3382232" y="816483"/>
                  <a:pt x="3393377" y="792289"/>
                  <a:pt x="3393377" y="767334"/>
                </a:cubicBezTo>
                <a:lnTo>
                  <a:pt x="3393377" y="703040"/>
                </a:lnTo>
                <a:lnTo>
                  <a:pt x="3408331" y="703040"/>
                </a:lnTo>
                <a:lnTo>
                  <a:pt x="3408331" y="825436"/>
                </a:lnTo>
                <a:lnTo>
                  <a:pt x="3408236" y="825436"/>
                </a:lnTo>
                <a:lnTo>
                  <a:pt x="3394520" y="825436"/>
                </a:lnTo>
                <a:lnTo>
                  <a:pt x="3394520" y="803338"/>
                </a:lnTo>
                <a:lnTo>
                  <a:pt x="3394043" y="803338"/>
                </a:lnTo>
                <a:cubicBezTo>
                  <a:pt x="3386233" y="819721"/>
                  <a:pt x="3370136" y="828961"/>
                  <a:pt x="3351848" y="828961"/>
                </a:cubicBezTo>
                <a:cubicBezTo>
                  <a:pt x="3320987" y="828961"/>
                  <a:pt x="3308890" y="810958"/>
                  <a:pt x="3308890" y="782479"/>
                </a:cubicBezTo>
                <a:close/>
                <a:moveTo>
                  <a:pt x="2934653" y="703040"/>
                </a:moveTo>
                <a:lnTo>
                  <a:pt x="2934748" y="703040"/>
                </a:lnTo>
                <a:lnTo>
                  <a:pt x="2950655" y="703040"/>
                </a:lnTo>
                <a:lnTo>
                  <a:pt x="2990946" y="807434"/>
                </a:lnTo>
                <a:lnTo>
                  <a:pt x="3028665" y="703040"/>
                </a:lnTo>
                <a:lnTo>
                  <a:pt x="3043619" y="703040"/>
                </a:lnTo>
                <a:lnTo>
                  <a:pt x="2990469" y="844201"/>
                </a:lnTo>
                <a:cubicBezTo>
                  <a:pt x="2981897" y="864870"/>
                  <a:pt x="2976944" y="870775"/>
                  <a:pt x="2958180" y="870775"/>
                </a:cubicBezTo>
                <a:cubicBezTo>
                  <a:pt x="2952274" y="870490"/>
                  <a:pt x="2949131" y="870490"/>
                  <a:pt x="2946750" y="869632"/>
                </a:cubicBezTo>
                <a:lnTo>
                  <a:pt x="2946750" y="857059"/>
                </a:lnTo>
                <a:cubicBezTo>
                  <a:pt x="2950274" y="857821"/>
                  <a:pt x="2953608" y="858202"/>
                  <a:pt x="2956941" y="858202"/>
                </a:cubicBezTo>
                <a:cubicBezTo>
                  <a:pt x="2970181" y="858202"/>
                  <a:pt x="2973324" y="850392"/>
                  <a:pt x="2978277" y="838962"/>
                </a:cubicBezTo>
                <a:lnTo>
                  <a:pt x="2983516" y="824960"/>
                </a:lnTo>
                <a:close/>
                <a:moveTo>
                  <a:pt x="3294889" y="701325"/>
                </a:moveTo>
                <a:lnTo>
                  <a:pt x="3294889" y="716280"/>
                </a:lnTo>
                <a:cubicBezTo>
                  <a:pt x="3267838" y="714851"/>
                  <a:pt x="3249359" y="734758"/>
                  <a:pt x="3249359" y="760190"/>
                </a:cubicBezTo>
                <a:lnTo>
                  <a:pt x="3249359" y="825436"/>
                </a:lnTo>
                <a:lnTo>
                  <a:pt x="3234405" y="825436"/>
                </a:lnTo>
                <a:lnTo>
                  <a:pt x="3234405" y="703040"/>
                </a:lnTo>
                <a:lnTo>
                  <a:pt x="3248121" y="703040"/>
                </a:lnTo>
                <a:lnTo>
                  <a:pt x="3248121" y="731710"/>
                </a:lnTo>
                <a:lnTo>
                  <a:pt x="3248597" y="731710"/>
                </a:lnTo>
                <a:cubicBezTo>
                  <a:pt x="3256217" y="711993"/>
                  <a:pt x="3272791" y="700373"/>
                  <a:pt x="3294889" y="701325"/>
                </a:cubicBezTo>
                <a:close/>
                <a:moveTo>
                  <a:pt x="319755" y="701325"/>
                </a:moveTo>
                <a:lnTo>
                  <a:pt x="319755" y="716280"/>
                </a:lnTo>
                <a:cubicBezTo>
                  <a:pt x="292704" y="714851"/>
                  <a:pt x="274225" y="734758"/>
                  <a:pt x="274225" y="760190"/>
                </a:cubicBezTo>
                <a:lnTo>
                  <a:pt x="274225" y="825436"/>
                </a:lnTo>
                <a:lnTo>
                  <a:pt x="259271" y="825436"/>
                </a:lnTo>
                <a:lnTo>
                  <a:pt x="259271" y="703040"/>
                </a:lnTo>
                <a:lnTo>
                  <a:pt x="272987" y="703040"/>
                </a:lnTo>
                <a:lnTo>
                  <a:pt x="272987" y="731710"/>
                </a:lnTo>
                <a:lnTo>
                  <a:pt x="273463" y="731710"/>
                </a:lnTo>
                <a:cubicBezTo>
                  <a:pt x="281083" y="711993"/>
                  <a:pt x="297657" y="700373"/>
                  <a:pt x="319755" y="701325"/>
                </a:cubicBezTo>
                <a:close/>
                <a:moveTo>
                  <a:pt x="1576959" y="700087"/>
                </a:moveTo>
                <a:cubicBezTo>
                  <a:pt x="1604677" y="700087"/>
                  <a:pt x="1627061" y="713136"/>
                  <a:pt x="1629823" y="742283"/>
                </a:cubicBezTo>
                <a:lnTo>
                  <a:pt x="1608963" y="742283"/>
                </a:lnTo>
                <a:lnTo>
                  <a:pt x="1608963" y="742187"/>
                </a:lnTo>
                <a:cubicBezTo>
                  <a:pt x="1605915" y="726757"/>
                  <a:pt x="1595247" y="717804"/>
                  <a:pt x="1578578" y="717804"/>
                </a:cubicBezTo>
                <a:cubicBezTo>
                  <a:pt x="1549432" y="717804"/>
                  <a:pt x="1540383" y="740854"/>
                  <a:pt x="1540383" y="765714"/>
                </a:cubicBezTo>
                <a:cubicBezTo>
                  <a:pt x="1540383" y="788289"/>
                  <a:pt x="1550575" y="810577"/>
                  <a:pt x="1576197" y="810577"/>
                </a:cubicBezTo>
                <a:cubicBezTo>
                  <a:pt x="1595628" y="810577"/>
                  <a:pt x="1607249" y="799242"/>
                  <a:pt x="1609916" y="780668"/>
                </a:cubicBezTo>
                <a:lnTo>
                  <a:pt x="1630585" y="780668"/>
                </a:lnTo>
                <a:cubicBezTo>
                  <a:pt x="1626108" y="810577"/>
                  <a:pt x="1607344" y="828389"/>
                  <a:pt x="1576483" y="828389"/>
                </a:cubicBezTo>
                <a:cubicBezTo>
                  <a:pt x="1539050" y="828389"/>
                  <a:pt x="1519047" y="802290"/>
                  <a:pt x="1519047" y="765810"/>
                </a:cubicBezTo>
                <a:cubicBezTo>
                  <a:pt x="1519047" y="729329"/>
                  <a:pt x="1538002" y="700087"/>
                  <a:pt x="1576959" y="700087"/>
                </a:cubicBezTo>
                <a:close/>
                <a:moveTo>
                  <a:pt x="1836039" y="699992"/>
                </a:moveTo>
                <a:cubicBezTo>
                  <a:pt x="1879473" y="699992"/>
                  <a:pt x="1892713" y="740569"/>
                  <a:pt x="1891570" y="770191"/>
                </a:cubicBezTo>
                <a:lnTo>
                  <a:pt x="1799749" y="770191"/>
                </a:lnTo>
                <a:cubicBezTo>
                  <a:pt x="1799082" y="791527"/>
                  <a:pt x="1811179" y="810482"/>
                  <a:pt x="1837944" y="810482"/>
                </a:cubicBezTo>
                <a:cubicBezTo>
                  <a:pt x="1854518" y="810482"/>
                  <a:pt x="1866138" y="802386"/>
                  <a:pt x="1869758" y="786479"/>
                </a:cubicBezTo>
                <a:lnTo>
                  <a:pt x="1889665" y="786479"/>
                </a:lnTo>
                <a:lnTo>
                  <a:pt x="1889570" y="786574"/>
                </a:lnTo>
                <a:cubicBezTo>
                  <a:pt x="1884140" y="813625"/>
                  <a:pt x="1864614" y="828294"/>
                  <a:pt x="1837182" y="828294"/>
                </a:cubicBezTo>
                <a:cubicBezTo>
                  <a:pt x="1798034" y="828294"/>
                  <a:pt x="1779556" y="801243"/>
                  <a:pt x="1778413" y="763810"/>
                </a:cubicBezTo>
                <a:cubicBezTo>
                  <a:pt x="1778413" y="727043"/>
                  <a:pt x="1802606" y="699992"/>
                  <a:pt x="1836039" y="699992"/>
                </a:cubicBezTo>
                <a:close/>
                <a:moveTo>
                  <a:pt x="1514761" y="699992"/>
                </a:moveTo>
                <a:lnTo>
                  <a:pt x="1514761" y="721328"/>
                </a:lnTo>
                <a:cubicBezTo>
                  <a:pt x="1482281" y="721328"/>
                  <a:pt x="1470375" y="739806"/>
                  <a:pt x="1470375" y="770858"/>
                </a:cubicBezTo>
                <a:lnTo>
                  <a:pt x="1470375" y="825436"/>
                </a:lnTo>
                <a:lnTo>
                  <a:pt x="1450182" y="825436"/>
                </a:lnTo>
                <a:lnTo>
                  <a:pt x="1450182" y="702849"/>
                </a:lnTo>
                <a:lnTo>
                  <a:pt x="1450277" y="702849"/>
                </a:lnTo>
                <a:lnTo>
                  <a:pt x="1469232" y="702849"/>
                </a:lnTo>
                <a:lnTo>
                  <a:pt x="1469232" y="728662"/>
                </a:lnTo>
                <a:lnTo>
                  <a:pt x="1469708" y="728662"/>
                </a:lnTo>
                <a:cubicBezTo>
                  <a:pt x="1479424" y="708945"/>
                  <a:pt x="1492949" y="699230"/>
                  <a:pt x="1514761" y="699992"/>
                </a:cubicBezTo>
                <a:close/>
                <a:moveTo>
                  <a:pt x="1373696" y="699992"/>
                </a:moveTo>
                <a:cubicBezTo>
                  <a:pt x="1395794" y="699992"/>
                  <a:pt x="1419701" y="704945"/>
                  <a:pt x="1419701" y="733711"/>
                </a:cubicBezTo>
                <a:lnTo>
                  <a:pt x="1419701" y="796861"/>
                </a:lnTo>
                <a:cubicBezTo>
                  <a:pt x="1419701" y="806386"/>
                  <a:pt x="1419701" y="810577"/>
                  <a:pt x="1426083" y="810577"/>
                </a:cubicBezTo>
                <a:cubicBezTo>
                  <a:pt x="1427702" y="810577"/>
                  <a:pt x="1429607" y="810387"/>
                  <a:pt x="1432274" y="809434"/>
                </a:cubicBezTo>
                <a:lnTo>
                  <a:pt x="1432274" y="824960"/>
                </a:lnTo>
                <a:cubicBezTo>
                  <a:pt x="1428750" y="827056"/>
                  <a:pt x="1424178" y="828294"/>
                  <a:pt x="1417797" y="828294"/>
                </a:cubicBezTo>
                <a:cubicBezTo>
                  <a:pt x="1407319" y="828294"/>
                  <a:pt x="1400747" y="822579"/>
                  <a:pt x="1400747" y="809339"/>
                </a:cubicBezTo>
                <a:cubicBezTo>
                  <a:pt x="1389602" y="822388"/>
                  <a:pt x="1374648" y="828294"/>
                  <a:pt x="1357598" y="828294"/>
                </a:cubicBezTo>
                <a:cubicBezTo>
                  <a:pt x="1335310" y="828294"/>
                  <a:pt x="1317022" y="818293"/>
                  <a:pt x="1317022" y="793909"/>
                </a:cubicBezTo>
                <a:cubicBezTo>
                  <a:pt x="1317022" y="766191"/>
                  <a:pt x="1337691" y="760190"/>
                  <a:pt x="1358551" y="756190"/>
                </a:cubicBezTo>
                <a:cubicBezTo>
                  <a:pt x="1380839" y="751903"/>
                  <a:pt x="1399794" y="753332"/>
                  <a:pt x="1399794" y="738187"/>
                </a:cubicBezTo>
                <a:cubicBezTo>
                  <a:pt x="1399794" y="720661"/>
                  <a:pt x="1385316" y="717804"/>
                  <a:pt x="1372553" y="717804"/>
                </a:cubicBezTo>
                <a:cubicBezTo>
                  <a:pt x="1355503" y="717804"/>
                  <a:pt x="1342930" y="723043"/>
                  <a:pt x="1341977" y="741045"/>
                </a:cubicBezTo>
                <a:lnTo>
                  <a:pt x="1321785" y="741045"/>
                </a:lnTo>
                <a:cubicBezTo>
                  <a:pt x="1322927" y="710660"/>
                  <a:pt x="1346454" y="699992"/>
                  <a:pt x="1373696" y="699992"/>
                </a:cubicBezTo>
                <a:close/>
                <a:moveTo>
                  <a:pt x="1952911" y="699897"/>
                </a:moveTo>
                <a:cubicBezTo>
                  <a:pt x="1979962" y="699897"/>
                  <a:pt x="2001584" y="708469"/>
                  <a:pt x="2003203" y="738283"/>
                </a:cubicBezTo>
                <a:lnTo>
                  <a:pt x="1983010" y="738283"/>
                </a:lnTo>
                <a:cubicBezTo>
                  <a:pt x="1981581" y="722662"/>
                  <a:pt x="1967865" y="717613"/>
                  <a:pt x="1954530" y="717613"/>
                </a:cubicBezTo>
                <a:cubicBezTo>
                  <a:pt x="1942433" y="717613"/>
                  <a:pt x="1928432" y="720947"/>
                  <a:pt x="1928432" y="733235"/>
                </a:cubicBezTo>
                <a:cubicBezTo>
                  <a:pt x="1928432" y="747712"/>
                  <a:pt x="1949768" y="750094"/>
                  <a:pt x="1968532" y="754570"/>
                </a:cubicBezTo>
                <a:cubicBezTo>
                  <a:pt x="1988725" y="759047"/>
                  <a:pt x="2008632" y="765715"/>
                  <a:pt x="2008632" y="789432"/>
                </a:cubicBezTo>
                <a:cubicBezTo>
                  <a:pt x="2008632" y="818578"/>
                  <a:pt x="1981391" y="828103"/>
                  <a:pt x="1956435" y="828103"/>
                </a:cubicBezTo>
                <a:cubicBezTo>
                  <a:pt x="1928908" y="828103"/>
                  <a:pt x="1905667" y="816959"/>
                  <a:pt x="1904524" y="786574"/>
                </a:cubicBezTo>
                <a:lnTo>
                  <a:pt x="1924717" y="786574"/>
                </a:lnTo>
                <a:lnTo>
                  <a:pt x="1924717" y="786765"/>
                </a:lnTo>
                <a:cubicBezTo>
                  <a:pt x="1925384" y="804767"/>
                  <a:pt x="1941100" y="810482"/>
                  <a:pt x="1957674" y="810482"/>
                </a:cubicBezTo>
                <a:cubicBezTo>
                  <a:pt x="1970247" y="810482"/>
                  <a:pt x="1987296" y="807625"/>
                  <a:pt x="1987296" y="792194"/>
                </a:cubicBezTo>
                <a:cubicBezTo>
                  <a:pt x="1987296" y="776764"/>
                  <a:pt x="1967389" y="773906"/>
                  <a:pt x="1947196" y="769429"/>
                </a:cubicBezTo>
                <a:cubicBezTo>
                  <a:pt x="1927289" y="764953"/>
                  <a:pt x="1907096" y="758285"/>
                  <a:pt x="1907096" y="734758"/>
                </a:cubicBezTo>
                <a:cubicBezTo>
                  <a:pt x="1907096" y="710089"/>
                  <a:pt x="1931575" y="699897"/>
                  <a:pt x="1952911" y="699897"/>
                </a:cubicBezTo>
                <a:close/>
                <a:moveTo>
                  <a:pt x="3479959" y="699516"/>
                </a:moveTo>
                <a:cubicBezTo>
                  <a:pt x="3504343" y="699516"/>
                  <a:pt x="3523869" y="712375"/>
                  <a:pt x="3524822" y="738854"/>
                </a:cubicBezTo>
                <a:lnTo>
                  <a:pt x="3509867" y="738854"/>
                </a:lnTo>
                <a:lnTo>
                  <a:pt x="3509772" y="738854"/>
                </a:lnTo>
                <a:cubicBezTo>
                  <a:pt x="3509010" y="720376"/>
                  <a:pt x="3494818" y="712089"/>
                  <a:pt x="3477768" y="712089"/>
                </a:cubicBezTo>
                <a:cubicBezTo>
                  <a:pt x="3464529" y="712089"/>
                  <a:pt x="3448812" y="717328"/>
                  <a:pt x="3448812" y="733235"/>
                </a:cubicBezTo>
                <a:cubicBezTo>
                  <a:pt x="3448812" y="746569"/>
                  <a:pt x="3463957" y="751237"/>
                  <a:pt x="3474244" y="753904"/>
                </a:cubicBezTo>
                <a:lnTo>
                  <a:pt x="3494151" y="758381"/>
                </a:lnTo>
                <a:cubicBezTo>
                  <a:pt x="3511201" y="760952"/>
                  <a:pt x="3529013" y="770954"/>
                  <a:pt x="3529013" y="792289"/>
                </a:cubicBezTo>
                <a:cubicBezTo>
                  <a:pt x="3529013" y="818864"/>
                  <a:pt x="3502724" y="829056"/>
                  <a:pt x="3479959" y="829056"/>
                </a:cubicBezTo>
                <a:cubicBezTo>
                  <a:pt x="3451479" y="829056"/>
                  <a:pt x="3432048" y="815816"/>
                  <a:pt x="3429667" y="785908"/>
                </a:cubicBezTo>
                <a:lnTo>
                  <a:pt x="3444621" y="785908"/>
                </a:lnTo>
                <a:cubicBezTo>
                  <a:pt x="3445859" y="806101"/>
                  <a:pt x="3460718" y="816483"/>
                  <a:pt x="3480721" y="816483"/>
                </a:cubicBezTo>
                <a:cubicBezTo>
                  <a:pt x="3494723" y="816483"/>
                  <a:pt x="3514154" y="810292"/>
                  <a:pt x="3514154" y="793242"/>
                </a:cubicBezTo>
                <a:cubicBezTo>
                  <a:pt x="3514154" y="779050"/>
                  <a:pt x="3500914" y="774287"/>
                  <a:pt x="3487388" y="770954"/>
                </a:cubicBezTo>
                <a:lnTo>
                  <a:pt x="3468148" y="766667"/>
                </a:lnTo>
                <a:cubicBezTo>
                  <a:pt x="3448717" y="761429"/>
                  <a:pt x="3433953" y="754856"/>
                  <a:pt x="3433953" y="733901"/>
                </a:cubicBezTo>
                <a:cubicBezTo>
                  <a:pt x="3433953" y="709041"/>
                  <a:pt x="3458432" y="699516"/>
                  <a:pt x="3479959" y="699516"/>
                </a:cubicBezTo>
                <a:close/>
                <a:moveTo>
                  <a:pt x="2805494" y="699516"/>
                </a:moveTo>
                <a:cubicBezTo>
                  <a:pt x="2821591" y="699516"/>
                  <a:pt x="2836069" y="707326"/>
                  <a:pt x="2840546" y="723424"/>
                </a:cubicBezTo>
                <a:cubicBezTo>
                  <a:pt x="2847880" y="707326"/>
                  <a:pt x="2863310" y="699516"/>
                  <a:pt x="2879408" y="699516"/>
                </a:cubicBezTo>
                <a:cubicBezTo>
                  <a:pt x="2906173" y="699516"/>
                  <a:pt x="2919984" y="713518"/>
                  <a:pt x="2919984" y="742474"/>
                </a:cubicBezTo>
                <a:lnTo>
                  <a:pt x="2919984" y="825532"/>
                </a:lnTo>
                <a:lnTo>
                  <a:pt x="2905030" y="825532"/>
                </a:lnTo>
                <a:lnTo>
                  <a:pt x="2905030" y="743236"/>
                </a:lnTo>
                <a:cubicBezTo>
                  <a:pt x="2905030" y="723043"/>
                  <a:pt x="2897410" y="712184"/>
                  <a:pt x="2876074" y="712184"/>
                </a:cubicBezTo>
                <a:cubicBezTo>
                  <a:pt x="2850166" y="712184"/>
                  <a:pt x="2842832" y="733520"/>
                  <a:pt x="2842832" y="756285"/>
                </a:cubicBezTo>
                <a:lnTo>
                  <a:pt x="2842832" y="825532"/>
                </a:lnTo>
                <a:lnTo>
                  <a:pt x="2827878" y="825532"/>
                </a:lnTo>
                <a:lnTo>
                  <a:pt x="2827878" y="742474"/>
                </a:lnTo>
                <a:cubicBezTo>
                  <a:pt x="2828068" y="725900"/>
                  <a:pt x="2821210" y="712089"/>
                  <a:pt x="2802255" y="712089"/>
                </a:cubicBezTo>
                <a:cubicBezTo>
                  <a:pt x="2776442" y="712089"/>
                  <a:pt x="2765965" y="731520"/>
                  <a:pt x="2765774" y="757142"/>
                </a:cubicBezTo>
                <a:lnTo>
                  <a:pt x="2765774" y="825437"/>
                </a:lnTo>
                <a:lnTo>
                  <a:pt x="2750820" y="825437"/>
                </a:lnTo>
                <a:lnTo>
                  <a:pt x="2750820" y="703040"/>
                </a:lnTo>
                <a:lnTo>
                  <a:pt x="2750915" y="703040"/>
                </a:lnTo>
                <a:lnTo>
                  <a:pt x="2764631" y="703040"/>
                </a:lnTo>
                <a:lnTo>
                  <a:pt x="2764631" y="723710"/>
                </a:lnTo>
                <a:lnTo>
                  <a:pt x="2765393" y="723710"/>
                </a:lnTo>
                <a:cubicBezTo>
                  <a:pt x="2773204" y="709041"/>
                  <a:pt x="2786063" y="699516"/>
                  <a:pt x="2805494" y="699516"/>
                </a:cubicBezTo>
                <a:close/>
                <a:moveTo>
                  <a:pt x="2676811" y="699516"/>
                </a:moveTo>
                <a:cubicBezTo>
                  <a:pt x="2715673" y="699516"/>
                  <a:pt x="2731865" y="733901"/>
                  <a:pt x="2730627" y="768287"/>
                </a:cubicBezTo>
                <a:lnTo>
                  <a:pt x="2636520" y="768287"/>
                </a:lnTo>
                <a:cubicBezTo>
                  <a:pt x="2636711" y="790099"/>
                  <a:pt x="2648141" y="816483"/>
                  <a:pt x="2676811" y="816483"/>
                </a:cubicBezTo>
                <a:cubicBezTo>
                  <a:pt x="2698623" y="816483"/>
                  <a:pt x="2710529" y="803624"/>
                  <a:pt x="2715197" y="785146"/>
                </a:cubicBezTo>
                <a:lnTo>
                  <a:pt x="2730151" y="785146"/>
                </a:lnTo>
                <a:cubicBezTo>
                  <a:pt x="2723769" y="812863"/>
                  <a:pt x="2707577" y="829056"/>
                  <a:pt x="2676811" y="829056"/>
                </a:cubicBezTo>
                <a:cubicBezTo>
                  <a:pt x="2637949" y="829056"/>
                  <a:pt x="2621566" y="799147"/>
                  <a:pt x="2621566" y="764286"/>
                </a:cubicBezTo>
                <a:cubicBezTo>
                  <a:pt x="2621566" y="731996"/>
                  <a:pt x="2637949" y="699516"/>
                  <a:pt x="2676811" y="699516"/>
                </a:cubicBezTo>
                <a:close/>
                <a:moveTo>
                  <a:pt x="2416589" y="699516"/>
                </a:moveTo>
                <a:cubicBezTo>
                  <a:pt x="2438210" y="699516"/>
                  <a:pt x="2461642" y="706183"/>
                  <a:pt x="2461642" y="738949"/>
                </a:cubicBezTo>
                <a:lnTo>
                  <a:pt x="2461642" y="803910"/>
                </a:lnTo>
                <a:cubicBezTo>
                  <a:pt x="2461642" y="809625"/>
                  <a:pt x="2464499" y="812959"/>
                  <a:pt x="2470405" y="812959"/>
                </a:cubicBezTo>
                <a:cubicBezTo>
                  <a:pt x="2472024" y="812959"/>
                  <a:pt x="2473929" y="812483"/>
                  <a:pt x="2475167" y="812006"/>
                </a:cubicBezTo>
                <a:lnTo>
                  <a:pt x="2475167" y="824579"/>
                </a:lnTo>
                <a:cubicBezTo>
                  <a:pt x="2471834" y="825246"/>
                  <a:pt x="2469453" y="825532"/>
                  <a:pt x="2465452" y="825532"/>
                </a:cubicBezTo>
                <a:cubicBezTo>
                  <a:pt x="2450307" y="825532"/>
                  <a:pt x="2447926" y="816959"/>
                  <a:pt x="2447926" y="804196"/>
                </a:cubicBezTo>
                <a:lnTo>
                  <a:pt x="2447450" y="804196"/>
                </a:lnTo>
                <a:cubicBezTo>
                  <a:pt x="2436972" y="820102"/>
                  <a:pt x="2426304" y="829151"/>
                  <a:pt x="2402873" y="829151"/>
                </a:cubicBezTo>
                <a:cubicBezTo>
                  <a:pt x="2379441" y="829151"/>
                  <a:pt x="2361820" y="818007"/>
                  <a:pt x="2361820" y="793337"/>
                </a:cubicBezTo>
                <a:cubicBezTo>
                  <a:pt x="2361820" y="758952"/>
                  <a:pt x="2395253" y="757809"/>
                  <a:pt x="2427542" y="753999"/>
                </a:cubicBezTo>
                <a:cubicBezTo>
                  <a:pt x="2439925" y="752570"/>
                  <a:pt x="2446783" y="750951"/>
                  <a:pt x="2446783" y="737425"/>
                </a:cubicBezTo>
                <a:cubicBezTo>
                  <a:pt x="2446783" y="717233"/>
                  <a:pt x="2432305" y="712279"/>
                  <a:pt x="2414779" y="712279"/>
                </a:cubicBezTo>
                <a:cubicBezTo>
                  <a:pt x="2396300" y="712279"/>
                  <a:pt x="2382489" y="720852"/>
                  <a:pt x="2382013" y="740759"/>
                </a:cubicBezTo>
                <a:lnTo>
                  <a:pt x="2367059" y="740759"/>
                </a:lnTo>
                <a:lnTo>
                  <a:pt x="2367059" y="740569"/>
                </a:lnTo>
                <a:cubicBezTo>
                  <a:pt x="2368487" y="711898"/>
                  <a:pt x="2388680" y="699516"/>
                  <a:pt x="2416589" y="699516"/>
                </a:cubicBezTo>
                <a:close/>
                <a:moveTo>
                  <a:pt x="976123" y="699516"/>
                </a:moveTo>
                <a:cubicBezTo>
                  <a:pt x="1014985" y="699516"/>
                  <a:pt x="1031178" y="733901"/>
                  <a:pt x="1029939" y="768287"/>
                </a:cubicBezTo>
                <a:lnTo>
                  <a:pt x="935737" y="768287"/>
                </a:lnTo>
                <a:cubicBezTo>
                  <a:pt x="935928" y="790099"/>
                  <a:pt x="947357" y="816483"/>
                  <a:pt x="976028" y="816483"/>
                </a:cubicBezTo>
                <a:cubicBezTo>
                  <a:pt x="997840" y="816483"/>
                  <a:pt x="1009746" y="803624"/>
                  <a:pt x="1014509" y="785146"/>
                </a:cubicBezTo>
                <a:lnTo>
                  <a:pt x="1029463" y="785146"/>
                </a:lnTo>
                <a:cubicBezTo>
                  <a:pt x="1023081" y="812863"/>
                  <a:pt x="1006889" y="829056"/>
                  <a:pt x="976123" y="829056"/>
                </a:cubicBezTo>
                <a:cubicBezTo>
                  <a:pt x="937261" y="829056"/>
                  <a:pt x="920878" y="799147"/>
                  <a:pt x="920878" y="764286"/>
                </a:cubicBezTo>
                <a:cubicBezTo>
                  <a:pt x="920878" y="731996"/>
                  <a:pt x="937261" y="699516"/>
                  <a:pt x="976123" y="699516"/>
                </a:cubicBezTo>
                <a:close/>
                <a:moveTo>
                  <a:pt x="521780" y="699516"/>
                </a:moveTo>
                <a:cubicBezTo>
                  <a:pt x="559309" y="699516"/>
                  <a:pt x="579692" y="729139"/>
                  <a:pt x="579692" y="764286"/>
                </a:cubicBezTo>
                <a:cubicBezTo>
                  <a:pt x="579692" y="799433"/>
                  <a:pt x="559309" y="829056"/>
                  <a:pt x="521780" y="829056"/>
                </a:cubicBezTo>
                <a:cubicBezTo>
                  <a:pt x="484251" y="829056"/>
                  <a:pt x="463868" y="799433"/>
                  <a:pt x="463868" y="764286"/>
                </a:cubicBezTo>
                <a:cubicBezTo>
                  <a:pt x="463868" y="729139"/>
                  <a:pt x="484251" y="699516"/>
                  <a:pt x="521780" y="699516"/>
                </a:cubicBezTo>
                <a:close/>
                <a:moveTo>
                  <a:pt x="184214" y="699516"/>
                </a:moveTo>
                <a:cubicBezTo>
                  <a:pt x="205836" y="699516"/>
                  <a:pt x="229267" y="706183"/>
                  <a:pt x="229267" y="738949"/>
                </a:cubicBezTo>
                <a:lnTo>
                  <a:pt x="229267" y="803910"/>
                </a:lnTo>
                <a:cubicBezTo>
                  <a:pt x="229267" y="809625"/>
                  <a:pt x="232125" y="812959"/>
                  <a:pt x="238030" y="812959"/>
                </a:cubicBezTo>
                <a:cubicBezTo>
                  <a:pt x="239649" y="812959"/>
                  <a:pt x="241554" y="812483"/>
                  <a:pt x="242793" y="812006"/>
                </a:cubicBezTo>
                <a:lnTo>
                  <a:pt x="242793" y="824579"/>
                </a:lnTo>
                <a:cubicBezTo>
                  <a:pt x="239459" y="825246"/>
                  <a:pt x="237077" y="825532"/>
                  <a:pt x="233077" y="825532"/>
                </a:cubicBezTo>
                <a:cubicBezTo>
                  <a:pt x="217932" y="825532"/>
                  <a:pt x="215551" y="816959"/>
                  <a:pt x="215551" y="804196"/>
                </a:cubicBezTo>
                <a:lnTo>
                  <a:pt x="215075" y="804196"/>
                </a:lnTo>
                <a:cubicBezTo>
                  <a:pt x="204597" y="820102"/>
                  <a:pt x="193929" y="829151"/>
                  <a:pt x="170498" y="829151"/>
                </a:cubicBezTo>
                <a:cubicBezTo>
                  <a:pt x="147066" y="829151"/>
                  <a:pt x="129445" y="818007"/>
                  <a:pt x="129445" y="793337"/>
                </a:cubicBezTo>
                <a:cubicBezTo>
                  <a:pt x="129445" y="758952"/>
                  <a:pt x="162878" y="757809"/>
                  <a:pt x="195168" y="753999"/>
                </a:cubicBezTo>
                <a:cubicBezTo>
                  <a:pt x="207550" y="752570"/>
                  <a:pt x="214408" y="750951"/>
                  <a:pt x="214408" y="737425"/>
                </a:cubicBezTo>
                <a:cubicBezTo>
                  <a:pt x="214408" y="717233"/>
                  <a:pt x="199930" y="712279"/>
                  <a:pt x="182404" y="712279"/>
                </a:cubicBezTo>
                <a:cubicBezTo>
                  <a:pt x="163925" y="712279"/>
                  <a:pt x="150114" y="720852"/>
                  <a:pt x="149638" y="740759"/>
                </a:cubicBezTo>
                <a:lnTo>
                  <a:pt x="134684" y="740759"/>
                </a:lnTo>
                <a:lnTo>
                  <a:pt x="134684" y="740569"/>
                </a:lnTo>
                <a:cubicBezTo>
                  <a:pt x="136112" y="711898"/>
                  <a:pt x="156305" y="699516"/>
                  <a:pt x="184214" y="699516"/>
                </a:cubicBezTo>
                <a:close/>
                <a:moveTo>
                  <a:pt x="57817" y="699516"/>
                </a:moveTo>
                <a:cubicBezTo>
                  <a:pt x="95059" y="699516"/>
                  <a:pt x="112871" y="729615"/>
                  <a:pt x="112871" y="764286"/>
                </a:cubicBezTo>
                <a:cubicBezTo>
                  <a:pt x="112871" y="798957"/>
                  <a:pt x="95059" y="829056"/>
                  <a:pt x="57817" y="829056"/>
                </a:cubicBezTo>
                <a:cubicBezTo>
                  <a:pt x="39529" y="829056"/>
                  <a:pt x="21717" y="819817"/>
                  <a:pt x="15335" y="802291"/>
                </a:cubicBezTo>
                <a:lnTo>
                  <a:pt x="14859" y="802291"/>
                </a:lnTo>
                <a:lnTo>
                  <a:pt x="14859" y="870871"/>
                </a:lnTo>
                <a:lnTo>
                  <a:pt x="0" y="870871"/>
                </a:lnTo>
                <a:lnTo>
                  <a:pt x="0" y="703135"/>
                </a:lnTo>
                <a:lnTo>
                  <a:pt x="0" y="703040"/>
                </a:lnTo>
                <a:lnTo>
                  <a:pt x="13716" y="703040"/>
                </a:lnTo>
                <a:lnTo>
                  <a:pt x="13716" y="726281"/>
                </a:lnTo>
                <a:lnTo>
                  <a:pt x="14192" y="726281"/>
                </a:lnTo>
                <a:cubicBezTo>
                  <a:pt x="21050" y="709708"/>
                  <a:pt x="38100" y="699516"/>
                  <a:pt x="57817" y="699516"/>
                </a:cubicBezTo>
                <a:close/>
                <a:moveTo>
                  <a:pt x="2297145" y="699420"/>
                </a:moveTo>
                <a:cubicBezTo>
                  <a:pt x="2323244" y="699420"/>
                  <a:pt x="2343437" y="713422"/>
                  <a:pt x="2346675" y="741425"/>
                </a:cubicBezTo>
                <a:lnTo>
                  <a:pt x="2331721" y="741425"/>
                </a:lnTo>
                <a:cubicBezTo>
                  <a:pt x="2327720" y="723137"/>
                  <a:pt x="2316576" y="711993"/>
                  <a:pt x="2297050" y="711993"/>
                </a:cubicBezTo>
                <a:cubicBezTo>
                  <a:pt x="2268379" y="711993"/>
                  <a:pt x="2254092" y="738091"/>
                  <a:pt x="2254092" y="764190"/>
                </a:cubicBezTo>
                <a:cubicBezTo>
                  <a:pt x="2254092" y="790289"/>
                  <a:pt x="2268284" y="816387"/>
                  <a:pt x="2297050" y="816387"/>
                </a:cubicBezTo>
                <a:cubicBezTo>
                  <a:pt x="2315528" y="816387"/>
                  <a:pt x="2330768" y="801909"/>
                  <a:pt x="2332673" y="781526"/>
                </a:cubicBezTo>
                <a:lnTo>
                  <a:pt x="2347628" y="781526"/>
                </a:lnTo>
                <a:cubicBezTo>
                  <a:pt x="2343627" y="810958"/>
                  <a:pt x="2324387" y="828960"/>
                  <a:pt x="2297145" y="828960"/>
                </a:cubicBezTo>
                <a:cubicBezTo>
                  <a:pt x="2259712" y="828960"/>
                  <a:pt x="2239233" y="799337"/>
                  <a:pt x="2239233" y="764190"/>
                </a:cubicBezTo>
                <a:cubicBezTo>
                  <a:pt x="2239233" y="729043"/>
                  <a:pt x="2259616" y="699420"/>
                  <a:pt x="2297145" y="699420"/>
                </a:cubicBezTo>
                <a:close/>
                <a:moveTo>
                  <a:pt x="2156651" y="672274"/>
                </a:moveTo>
                <a:lnTo>
                  <a:pt x="2122742" y="759046"/>
                </a:lnTo>
                <a:lnTo>
                  <a:pt x="2189417" y="759046"/>
                </a:lnTo>
                <a:close/>
                <a:moveTo>
                  <a:pt x="3559398" y="666273"/>
                </a:moveTo>
                <a:lnTo>
                  <a:pt x="3574352" y="666273"/>
                </a:lnTo>
                <a:lnTo>
                  <a:pt x="3574352" y="703040"/>
                </a:lnTo>
                <a:lnTo>
                  <a:pt x="3599212" y="703040"/>
                </a:lnTo>
                <a:lnTo>
                  <a:pt x="3599212" y="715613"/>
                </a:lnTo>
                <a:lnTo>
                  <a:pt x="3574352" y="715613"/>
                </a:lnTo>
                <a:lnTo>
                  <a:pt x="3574352" y="798194"/>
                </a:lnTo>
                <a:cubicBezTo>
                  <a:pt x="3574352" y="807910"/>
                  <a:pt x="3575781" y="813625"/>
                  <a:pt x="3586449" y="814292"/>
                </a:cubicBezTo>
                <a:cubicBezTo>
                  <a:pt x="3590735" y="814292"/>
                  <a:pt x="3595021" y="814101"/>
                  <a:pt x="3599308" y="813625"/>
                </a:cubicBezTo>
                <a:lnTo>
                  <a:pt x="3599308" y="826388"/>
                </a:lnTo>
                <a:cubicBezTo>
                  <a:pt x="3594831" y="826388"/>
                  <a:pt x="3590545" y="826865"/>
                  <a:pt x="3585973" y="826865"/>
                </a:cubicBezTo>
                <a:cubicBezTo>
                  <a:pt x="3566066" y="826865"/>
                  <a:pt x="3559208" y="820197"/>
                  <a:pt x="3559398" y="799337"/>
                </a:cubicBezTo>
                <a:lnTo>
                  <a:pt x="3559398" y="715613"/>
                </a:lnTo>
                <a:lnTo>
                  <a:pt x="3538062" y="715613"/>
                </a:lnTo>
                <a:lnTo>
                  <a:pt x="3538062" y="703040"/>
                </a:lnTo>
                <a:lnTo>
                  <a:pt x="3559398" y="703040"/>
                </a:lnTo>
                <a:close/>
                <a:moveTo>
                  <a:pt x="738188" y="666273"/>
                </a:moveTo>
                <a:lnTo>
                  <a:pt x="753142" y="666273"/>
                </a:lnTo>
                <a:lnTo>
                  <a:pt x="753142" y="703040"/>
                </a:lnTo>
                <a:lnTo>
                  <a:pt x="778002" y="703040"/>
                </a:lnTo>
                <a:lnTo>
                  <a:pt x="778002" y="715613"/>
                </a:lnTo>
                <a:lnTo>
                  <a:pt x="753142" y="715613"/>
                </a:lnTo>
                <a:lnTo>
                  <a:pt x="753142" y="798194"/>
                </a:lnTo>
                <a:cubicBezTo>
                  <a:pt x="753142" y="807910"/>
                  <a:pt x="754571" y="813625"/>
                  <a:pt x="765239" y="814292"/>
                </a:cubicBezTo>
                <a:cubicBezTo>
                  <a:pt x="769525" y="814292"/>
                  <a:pt x="773811" y="814101"/>
                  <a:pt x="778098" y="813625"/>
                </a:cubicBezTo>
                <a:lnTo>
                  <a:pt x="778098" y="826388"/>
                </a:lnTo>
                <a:cubicBezTo>
                  <a:pt x="773621" y="826388"/>
                  <a:pt x="769335" y="826865"/>
                  <a:pt x="764763" y="826865"/>
                </a:cubicBezTo>
                <a:cubicBezTo>
                  <a:pt x="744855" y="826865"/>
                  <a:pt x="737998" y="820197"/>
                  <a:pt x="738188" y="799337"/>
                </a:cubicBezTo>
                <a:lnTo>
                  <a:pt x="738188" y="715613"/>
                </a:lnTo>
                <a:lnTo>
                  <a:pt x="716852" y="715613"/>
                </a:lnTo>
                <a:lnTo>
                  <a:pt x="716852" y="703040"/>
                </a:lnTo>
                <a:lnTo>
                  <a:pt x="738188" y="703040"/>
                </a:lnTo>
                <a:close/>
                <a:moveTo>
                  <a:pt x="342710" y="666273"/>
                </a:moveTo>
                <a:lnTo>
                  <a:pt x="357664" y="666273"/>
                </a:lnTo>
                <a:lnTo>
                  <a:pt x="357664" y="703040"/>
                </a:lnTo>
                <a:lnTo>
                  <a:pt x="382524" y="703040"/>
                </a:lnTo>
                <a:lnTo>
                  <a:pt x="382524" y="715613"/>
                </a:lnTo>
                <a:lnTo>
                  <a:pt x="357664" y="715613"/>
                </a:lnTo>
                <a:lnTo>
                  <a:pt x="357664" y="798194"/>
                </a:lnTo>
                <a:cubicBezTo>
                  <a:pt x="357664" y="807910"/>
                  <a:pt x="359093" y="813625"/>
                  <a:pt x="369761" y="814292"/>
                </a:cubicBezTo>
                <a:cubicBezTo>
                  <a:pt x="374047" y="814292"/>
                  <a:pt x="378333" y="814101"/>
                  <a:pt x="382620" y="813625"/>
                </a:cubicBezTo>
                <a:lnTo>
                  <a:pt x="382620" y="826388"/>
                </a:lnTo>
                <a:cubicBezTo>
                  <a:pt x="378143" y="826388"/>
                  <a:pt x="373857" y="826865"/>
                  <a:pt x="369285" y="826865"/>
                </a:cubicBezTo>
                <a:cubicBezTo>
                  <a:pt x="349377" y="826865"/>
                  <a:pt x="342519" y="820197"/>
                  <a:pt x="342710" y="799337"/>
                </a:cubicBezTo>
                <a:lnTo>
                  <a:pt x="342710" y="715613"/>
                </a:lnTo>
                <a:lnTo>
                  <a:pt x="321374" y="715613"/>
                </a:lnTo>
                <a:lnTo>
                  <a:pt x="321374" y="703040"/>
                </a:lnTo>
                <a:lnTo>
                  <a:pt x="342710" y="703040"/>
                </a:lnTo>
                <a:close/>
                <a:moveTo>
                  <a:pt x="3108865" y="656081"/>
                </a:moveTo>
                <a:lnTo>
                  <a:pt x="3243167" y="656081"/>
                </a:lnTo>
                <a:lnTo>
                  <a:pt x="3243167" y="669892"/>
                </a:lnTo>
                <a:lnTo>
                  <a:pt x="3184112" y="669892"/>
                </a:lnTo>
                <a:lnTo>
                  <a:pt x="3184112" y="825436"/>
                </a:lnTo>
                <a:lnTo>
                  <a:pt x="3167920" y="825436"/>
                </a:lnTo>
                <a:lnTo>
                  <a:pt x="3167920" y="669892"/>
                </a:lnTo>
                <a:lnTo>
                  <a:pt x="3108865" y="669892"/>
                </a:lnTo>
                <a:close/>
                <a:moveTo>
                  <a:pt x="2148269" y="656081"/>
                </a:moveTo>
                <a:lnTo>
                  <a:pt x="2148365" y="656081"/>
                </a:lnTo>
                <a:lnTo>
                  <a:pt x="2166367" y="656081"/>
                </a:lnTo>
                <a:lnTo>
                  <a:pt x="2232756" y="825436"/>
                </a:lnTo>
                <a:lnTo>
                  <a:pt x="2215421" y="825436"/>
                </a:lnTo>
                <a:lnTo>
                  <a:pt x="2194751" y="772762"/>
                </a:lnTo>
                <a:lnTo>
                  <a:pt x="2117694" y="772762"/>
                </a:lnTo>
                <a:lnTo>
                  <a:pt x="2097311" y="825436"/>
                </a:lnTo>
                <a:lnTo>
                  <a:pt x="2079975" y="825436"/>
                </a:lnTo>
                <a:close/>
                <a:moveTo>
                  <a:pt x="1652969" y="656081"/>
                </a:moveTo>
                <a:lnTo>
                  <a:pt x="1653064" y="656081"/>
                </a:lnTo>
                <a:lnTo>
                  <a:pt x="1673257" y="656081"/>
                </a:lnTo>
                <a:lnTo>
                  <a:pt x="1673257" y="720851"/>
                </a:lnTo>
                <a:lnTo>
                  <a:pt x="1673734" y="720851"/>
                </a:lnTo>
                <a:cubicBezTo>
                  <a:pt x="1680401" y="706183"/>
                  <a:pt x="1697737" y="699991"/>
                  <a:pt x="1712405" y="699991"/>
                </a:cubicBezTo>
                <a:cubicBezTo>
                  <a:pt x="1744695" y="699991"/>
                  <a:pt x="1754601" y="718470"/>
                  <a:pt x="1754601" y="744854"/>
                </a:cubicBezTo>
                <a:lnTo>
                  <a:pt x="1754601" y="825531"/>
                </a:lnTo>
                <a:lnTo>
                  <a:pt x="1734408" y="825531"/>
                </a:lnTo>
                <a:lnTo>
                  <a:pt x="1734408" y="742473"/>
                </a:lnTo>
                <a:cubicBezTo>
                  <a:pt x="1734408" y="727519"/>
                  <a:pt x="1724883" y="717803"/>
                  <a:pt x="1709452" y="717803"/>
                </a:cubicBezTo>
                <a:cubicBezTo>
                  <a:pt x="1685068" y="717803"/>
                  <a:pt x="1673162" y="734186"/>
                  <a:pt x="1673162" y="756189"/>
                </a:cubicBezTo>
                <a:lnTo>
                  <a:pt x="1673162" y="825436"/>
                </a:lnTo>
                <a:lnTo>
                  <a:pt x="1652969" y="825436"/>
                </a:lnTo>
                <a:close/>
                <a:moveTo>
                  <a:pt x="1120807" y="656081"/>
                </a:moveTo>
                <a:lnTo>
                  <a:pt x="1151668" y="656081"/>
                </a:lnTo>
                <a:lnTo>
                  <a:pt x="1205008" y="798385"/>
                </a:lnTo>
                <a:lnTo>
                  <a:pt x="1258634" y="656081"/>
                </a:lnTo>
                <a:lnTo>
                  <a:pt x="1289399" y="656081"/>
                </a:lnTo>
                <a:lnTo>
                  <a:pt x="1289399" y="825436"/>
                </a:lnTo>
                <a:lnTo>
                  <a:pt x="1268064" y="825436"/>
                </a:lnTo>
                <a:lnTo>
                  <a:pt x="1268064" y="684561"/>
                </a:lnTo>
                <a:lnTo>
                  <a:pt x="1267587" y="684561"/>
                </a:lnTo>
                <a:lnTo>
                  <a:pt x="1214724" y="825436"/>
                </a:lnTo>
                <a:lnTo>
                  <a:pt x="1195483" y="825436"/>
                </a:lnTo>
                <a:lnTo>
                  <a:pt x="1142619" y="684561"/>
                </a:lnTo>
                <a:lnTo>
                  <a:pt x="1142143" y="684561"/>
                </a:lnTo>
                <a:lnTo>
                  <a:pt x="1142143" y="825436"/>
                </a:lnTo>
                <a:lnTo>
                  <a:pt x="1120807" y="825436"/>
                </a:lnTo>
                <a:close/>
                <a:moveTo>
                  <a:pt x="799338" y="656081"/>
                </a:moveTo>
                <a:lnTo>
                  <a:pt x="814292" y="656081"/>
                </a:lnTo>
                <a:lnTo>
                  <a:pt x="814292" y="724185"/>
                </a:lnTo>
                <a:lnTo>
                  <a:pt x="814769" y="724185"/>
                </a:lnTo>
                <a:cubicBezTo>
                  <a:pt x="820198" y="709516"/>
                  <a:pt x="836581" y="699515"/>
                  <a:pt x="853916" y="699515"/>
                </a:cubicBezTo>
                <a:cubicBezTo>
                  <a:pt x="888302" y="699515"/>
                  <a:pt x="898779" y="717517"/>
                  <a:pt x="898779" y="746759"/>
                </a:cubicBezTo>
                <a:lnTo>
                  <a:pt x="898779" y="825531"/>
                </a:lnTo>
                <a:lnTo>
                  <a:pt x="883825" y="825531"/>
                </a:lnTo>
                <a:lnTo>
                  <a:pt x="883825" y="749140"/>
                </a:lnTo>
                <a:cubicBezTo>
                  <a:pt x="883825" y="727995"/>
                  <a:pt x="876967" y="712183"/>
                  <a:pt x="852773" y="712183"/>
                </a:cubicBezTo>
                <a:cubicBezTo>
                  <a:pt x="828580" y="712183"/>
                  <a:pt x="814864" y="730186"/>
                  <a:pt x="814388" y="754189"/>
                </a:cubicBezTo>
                <a:lnTo>
                  <a:pt x="814388" y="825531"/>
                </a:lnTo>
                <a:lnTo>
                  <a:pt x="799433" y="825531"/>
                </a:lnTo>
                <a:lnTo>
                  <a:pt x="799433" y="656176"/>
                </a:lnTo>
                <a:close/>
                <a:moveTo>
                  <a:pt x="639700" y="656081"/>
                </a:moveTo>
                <a:cubicBezTo>
                  <a:pt x="643986" y="656081"/>
                  <a:pt x="647510" y="656272"/>
                  <a:pt x="652273" y="657034"/>
                </a:cubicBezTo>
                <a:lnTo>
                  <a:pt x="652273" y="669797"/>
                </a:lnTo>
                <a:cubicBezTo>
                  <a:pt x="648272" y="669130"/>
                  <a:pt x="644938" y="668654"/>
                  <a:pt x="641319" y="668654"/>
                </a:cubicBezTo>
                <a:cubicBezTo>
                  <a:pt x="624745" y="668654"/>
                  <a:pt x="625221" y="679036"/>
                  <a:pt x="624936" y="692371"/>
                </a:cubicBezTo>
                <a:lnTo>
                  <a:pt x="624936" y="703039"/>
                </a:lnTo>
                <a:lnTo>
                  <a:pt x="649129" y="703039"/>
                </a:lnTo>
                <a:lnTo>
                  <a:pt x="649129" y="715612"/>
                </a:lnTo>
                <a:lnTo>
                  <a:pt x="625031" y="715612"/>
                </a:lnTo>
                <a:lnTo>
                  <a:pt x="625031" y="825436"/>
                </a:lnTo>
                <a:lnTo>
                  <a:pt x="610077" y="825436"/>
                </a:lnTo>
                <a:lnTo>
                  <a:pt x="610077" y="715612"/>
                </a:lnTo>
                <a:lnTo>
                  <a:pt x="589217" y="715612"/>
                </a:lnTo>
                <a:lnTo>
                  <a:pt x="589217" y="703039"/>
                </a:lnTo>
                <a:lnTo>
                  <a:pt x="610077" y="703039"/>
                </a:lnTo>
                <a:lnTo>
                  <a:pt x="610077" y="691895"/>
                </a:lnTo>
                <a:cubicBezTo>
                  <a:pt x="609791" y="670750"/>
                  <a:pt x="615792" y="656081"/>
                  <a:pt x="639700" y="656081"/>
                </a:cubicBezTo>
                <a:close/>
                <a:moveTo>
                  <a:pt x="2584419" y="655986"/>
                </a:moveTo>
                <a:lnTo>
                  <a:pt x="2599373" y="655986"/>
                </a:lnTo>
                <a:lnTo>
                  <a:pt x="2599373" y="825340"/>
                </a:lnTo>
                <a:lnTo>
                  <a:pt x="2599373" y="825436"/>
                </a:lnTo>
                <a:lnTo>
                  <a:pt x="2585562" y="825436"/>
                </a:lnTo>
                <a:lnTo>
                  <a:pt x="2585562" y="802195"/>
                </a:lnTo>
                <a:lnTo>
                  <a:pt x="2585086" y="802195"/>
                </a:lnTo>
                <a:cubicBezTo>
                  <a:pt x="2578704" y="818101"/>
                  <a:pt x="2559273" y="828960"/>
                  <a:pt x="2541461" y="828960"/>
                </a:cubicBezTo>
                <a:cubicBezTo>
                  <a:pt x="2504219" y="828960"/>
                  <a:pt x="2486407" y="798861"/>
                  <a:pt x="2486407" y="764190"/>
                </a:cubicBezTo>
                <a:cubicBezTo>
                  <a:pt x="2486407" y="729519"/>
                  <a:pt x="2504219" y="699420"/>
                  <a:pt x="2541461" y="699420"/>
                </a:cubicBezTo>
                <a:cubicBezTo>
                  <a:pt x="2559749" y="699420"/>
                  <a:pt x="2577561" y="708659"/>
                  <a:pt x="2583943" y="726185"/>
                </a:cubicBezTo>
                <a:lnTo>
                  <a:pt x="2584419" y="726185"/>
                </a:lnTo>
                <a:close/>
                <a:moveTo>
                  <a:pt x="1500664" y="361568"/>
                </a:moveTo>
                <a:lnTo>
                  <a:pt x="1500759" y="361664"/>
                </a:lnTo>
                <a:lnTo>
                  <a:pt x="1500692" y="361664"/>
                </a:lnTo>
                <a:close/>
                <a:moveTo>
                  <a:pt x="3596355" y="301276"/>
                </a:moveTo>
                <a:cubicBezTo>
                  <a:pt x="3592164" y="309181"/>
                  <a:pt x="3577305" y="311848"/>
                  <a:pt x="3568351" y="313468"/>
                </a:cubicBezTo>
                <a:cubicBezTo>
                  <a:pt x="3511773" y="323564"/>
                  <a:pt x="3441478" y="322993"/>
                  <a:pt x="3441478" y="376332"/>
                </a:cubicBezTo>
                <a:cubicBezTo>
                  <a:pt x="3441478" y="409670"/>
                  <a:pt x="3471101" y="430244"/>
                  <a:pt x="3502248" y="430244"/>
                </a:cubicBezTo>
                <a:cubicBezTo>
                  <a:pt x="3553016" y="430244"/>
                  <a:pt x="3597974" y="398050"/>
                  <a:pt x="3597402" y="344614"/>
                </a:cubicBezTo>
                <a:lnTo>
                  <a:pt x="3597402" y="301276"/>
                </a:lnTo>
                <a:close/>
                <a:moveTo>
                  <a:pt x="1848517" y="216217"/>
                </a:moveTo>
                <a:cubicBezTo>
                  <a:pt x="1797749" y="216217"/>
                  <a:pt x="1771841" y="254793"/>
                  <a:pt x="1771841" y="312991"/>
                </a:cubicBezTo>
                <a:cubicBezTo>
                  <a:pt x="1771841" y="367950"/>
                  <a:pt x="1799845" y="409193"/>
                  <a:pt x="1848517" y="409193"/>
                </a:cubicBezTo>
                <a:cubicBezTo>
                  <a:pt x="1903477" y="409193"/>
                  <a:pt x="1924146" y="360520"/>
                  <a:pt x="1924146" y="312991"/>
                </a:cubicBezTo>
                <a:cubicBezTo>
                  <a:pt x="1924146" y="265461"/>
                  <a:pt x="1898238" y="216217"/>
                  <a:pt x="1848517" y="216217"/>
                </a:cubicBezTo>
                <a:close/>
                <a:moveTo>
                  <a:pt x="903638" y="216122"/>
                </a:moveTo>
                <a:cubicBezTo>
                  <a:pt x="862870" y="216122"/>
                  <a:pt x="833343" y="247840"/>
                  <a:pt x="831724" y="288607"/>
                </a:cubicBezTo>
                <a:lnTo>
                  <a:pt x="972408" y="288607"/>
                </a:lnTo>
                <a:cubicBezTo>
                  <a:pt x="970313" y="250507"/>
                  <a:pt x="944405" y="216122"/>
                  <a:pt x="903638" y="216122"/>
                </a:cubicBezTo>
                <a:close/>
                <a:moveTo>
                  <a:pt x="3786188" y="197644"/>
                </a:moveTo>
                <a:cubicBezTo>
                  <a:pt x="3722752" y="197644"/>
                  <a:pt x="3696844" y="257365"/>
                  <a:pt x="3696844" y="313944"/>
                </a:cubicBezTo>
                <a:cubicBezTo>
                  <a:pt x="3696844" y="370522"/>
                  <a:pt x="3722752" y="430244"/>
                  <a:pt x="3786188" y="430244"/>
                </a:cubicBezTo>
                <a:cubicBezTo>
                  <a:pt x="3857054" y="430244"/>
                  <a:pt x="3881914" y="370522"/>
                  <a:pt x="3881914" y="313944"/>
                </a:cubicBezTo>
                <a:cubicBezTo>
                  <a:pt x="3881914" y="257365"/>
                  <a:pt x="3857054" y="197644"/>
                  <a:pt x="3786188" y="197644"/>
                </a:cubicBezTo>
                <a:close/>
                <a:moveTo>
                  <a:pt x="4065938" y="197643"/>
                </a:moveTo>
                <a:cubicBezTo>
                  <a:pt x="4012026" y="197643"/>
                  <a:pt x="3981355" y="245268"/>
                  <a:pt x="3976022" y="294893"/>
                </a:cubicBezTo>
                <a:lnTo>
                  <a:pt x="4152615" y="294893"/>
                </a:lnTo>
                <a:cubicBezTo>
                  <a:pt x="4150996" y="244696"/>
                  <a:pt x="4119849" y="197643"/>
                  <a:pt x="4065938" y="197643"/>
                </a:cubicBezTo>
                <a:close/>
                <a:moveTo>
                  <a:pt x="4596194" y="177545"/>
                </a:moveTo>
                <a:lnTo>
                  <a:pt x="4631627" y="177545"/>
                </a:lnTo>
                <a:lnTo>
                  <a:pt x="4721543" y="410146"/>
                </a:lnTo>
                <a:lnTo>
                  <a:pt x="4805649" y="177545"/>
                </a:lnTo>
                <a:lnTo>
                  <a:pt x="4838986" y="177545"/>
                </a:lnTo>
                <a:lnTo>
                  <a:pt x="4720590" y="492156"/>
                </a:lnTo>
                <a:cubicBezTo>
                  <a:pt x="4701540" y="538162"/>
                  <a:pt x="4690491" y="551401"/>
                  <a:pt x="4648677" y="551401"/>
                </a:cubicBezTo>
                <a:cubicBezTo>
                  <a:pt x="4635437" y="550925"/>
                  <a:pt x="4628579" y="550925"/>
                  <a:pt x="4623340" y="548734"/>
                </a:cubicBezTo>
                <a:lnTo>
                  <a:pt x="4623340" y="520731"/>
                </a:lnTo>
                <a:cubicBezTo>
                  <a:pt x="4631341" y="522350"/>
                  <a:pt x="4638675" y="523398"/>
                  <a:pt x="4646105" y="523398"/>
                </a:cubicBezTo>
                <a:cubicBezTo>
                  <a:pt x="4675728" y="523398"/>
                  <a:pt x="4682586" y="505967"/>
                  <a:pt x="4693635" y="480535"/>
                </a:cubicBezTo>
                <a:lnTo>
                  <a:pt x="4705255" y="449389"/>
                </a:lnTo>
                <a:lnTo>
                  <a:pt x="4596289" y="177640"/>
                </a:lnTo>
                <a:close/>
                <a:moveTo>
                  <a:pt x="2485073" y="176021"/>
                </a:moveTo>
                <a:lnTo>
                  <a:pt x="2551177" y="176021"/>
                </a:lnTo>
                <a:lnTo>
                  <a:pt x="2622614" y="380142"/>
                </a:lnTo>
                <a:lnTo>
                  <a:pt x="2623662" y="380142"/>
                </a:lnTo>
                <a:lnTo>
                  <a:pt x="2692909" y="176021"/>
                </a:lnTo>
                <a:lnTo>
                  <a:pt x="2755774" y="176021"/>
                </a:lnTo>
                <a:lnTo>
                  <a:pt x="2649475" y="464152"/>
                </a:lnTo>
                <a:cubicBezTo>
                  <a:pt x="2629948" y="513301"/>
                  <a:pt x="2615661" y="557783"/>
                  <a:pt x="2552701" y="557783"/>
                </a:cubicBezTo>
                <a:cubicBezTo>
                  <a:pt x="2538413" y="557783"/>
                  <a:pt x="2524697" y="556735"/>
                  <a:pt x="2510981" y="554640"/>
                </a:cubicBezTo>
                <a:lnTo>
                  <a:pt x="2510981" y="503872"/>
                </a:lnTo>
                <a:cubicBezTo>
                  <a:pt x="2520506" y="505491"/>
                  <a:pt x="2530031" y="507586"/>
                  <a:pt x="2539461" y="507586"/>
                </a:cubicBezTo>
                <a:cubicBezTo>
                  <a:pt x="2567560" y="507586"/>
                  <a:pt x="2574418" y="492823"/>
                  <a:pt x="2581752" y="469582"/>
                </a:cubicBezTo>
                <a:lnTo>
                  <a:pt x="2588705" y="448436"/>
                </a:lnTo>
                <a:lnTo>
                  <a:pt x="2485073" y="176116"/>
                </a:lnTo>
                <a:close/>
                <a:moveTo>
                  <a:pt x="2017776" y="176021"/>
                </a:moveTo>
                <a:lnTo>
                  <a:pt x="2078069" y="176021"/>
                </a:lnTo>
                <a:lnTo>
                  <a:pt x="2078069" y="343661"/>
                </a:lnTo>
                <a:cubicBezTo>
                  <a:pt x="2078069" y="391762"/>
                  <a:pt x="2097596" y="409193"/>
                  <a:pt x="2130457" y="409193"/>
                </a:cubicBezTo>
                <a:cubicBezTo>
                  <a:pt x="2180654" y="409193"/>
                  <a:pt x="2197608" y="376903"/>
                  <a:pt x="2197608" y="334612"/>
                </a:cubicBezTo>
                <a:lnTo>
                  <a:pt x="2197608" y="176021"/>
                </a:lnTo>
                <a:lnTo>
                  <a:pt x="2257901" y="176021"/>
                </a:lnTo>
                <a:lnTo>
                  <a:pt x="2257901" y="449389"/>
                </a:lnTo>
                <a:lnTo>
                  <a:pt x="2257806" y="449389"/>
                </a:lnTo>
                <a:lnTo>
                  <a:pt x="2198561" y="449389"/>
                </a:lnTo>
                <a:lnTo>
                  <a:pt x="2198561" y="411289"/>
                </a:lnTo>
                <a:lnTo>
                  <a:pt x="2197513" y="411289"/>
                </a:lnTo>
                <a:cubicBezTo>
                  <a:pt x="2182749" y="438721"/>
                  <a:pt x="2149983" y="456723"/>
                  <a:pt x="2119789" y="456723"/>
                </a:cubicBezTo>
                <a:cubicBezTo>
                  <a:pt x="2048447" y="456723"/>
                  <a:pt x="2017776" y="420814"/>
                  <a:pt x="2017776" y="349471"/>
                </a:cubicBezTo>
                <a:close/>
                <a:moveTo>
                  <a:pt x="1036416" y="176021"/>
                </a:moveTo>
                <a:lnTo>
                  <a:pt x="1100424" y="176021"/>
                </a:lnTo>
                <a:lnTo>
                  <a:pt x="1153764" y="380142"/>
                </a:lnTo>
                <a:lnTo>
                  <a:pt x="1154812" y="380142"/>
                </a:lnTo>
                <a:lnTo>
                  <a:pt x="1206152" y="176021"/>
                </a:lnTo>
                <a:lnTo>
                  <a:pt x="1266921" y="176021"/>
                </a:lnTo>
                <a:lnTo>
                  <a:pt x="1316070" y="380142"/>
                </a:lnTo>
                <a:lnTo>
                  <a:pt x="1317118" y="380142"/>
                </a:lnTo>
                <a:lnTo>
                  <a:pt x="1372649" y="176021"/>
                </a:lnTo>
                <a:lnTo>
                  <a:pt x="1433990" y="176021"/>
                </a:lnTo>
                <a:lnTo>
                  <a:pt x="1348360" y="449389"/>
                </a:lnTo>
                <a:lnTo>
                  <a:pt x="1286447" y="449389"/>
                </a:lnTo>
                <a:lnTo>
                  <a:pt x="1235774" y="246316"/>
                </a:lnTo>
                <a:lnTo>
                  <a:pt x="1234631" y="246316"/>
                </a:lnTo>
                <a:lnTo>
                  <a:pt x="1184435" y="449389"/>
                </a:lnTo>
                <a:lnTo>
                  <a:pt x="1120998" y="449389"/>
                </a:lnTo>
                <a:close/>
                <a:moveTo>
                  <a:pt x="4330256" y="169640"/>
                </a:moveTo>
                <a:cubicBezTo>
                  <a:pt x="4366261" y="169640"/>
                  <a:pt x="4398455" y="187071"/>
                  <a:pt x="4408552" y="223075"/>
                </a:cubicBezTo>
                <a:cubicBezTo>
                  <a:pt x="4424935" y="187166"/>
                  <a:pt x="4459225" y="169640"/>
                  <a:pt x="4495229" y="169640"/>
                </a:cubicBezTo>
                <a:cubicBezTo>
                  <a:pt x="4554951" y="169640"/>
                  <a:pt x="4585621" y="200882"/>
                  <a:pt x="4585621" y="265366"/>
                </a:cubicBezTo>
                <a:lnTo>
                  <a:pt x="4585621" y="450437"/>
                </a:lnTo>
                <a:lnTo>
                  <a:pt x="4552284" y="450437"/>
                </a:lnTo>
                <a:lnTo>
                  <a:pt x="4552284" y="266986"/>
                </a:lnTo>
                <a:cubicBezTo>
                  <a:pt x="4552284" y="222028"/>
                  <a:pt x="4535329" y="197739"/>
                  <a:pt x="4487800" y="197739"/>
                </a:cubicBezTo>
                <a:cubicBezTo>
                  <a:pt x="4430173" y="197739"/>
                  <a:pt x="4413791" y="245364"/>
                  <a:pt x="4413791" y="296037"/>
                </a:cubicBezTo>
                <a:lnTo>
                  <a:pt x="4413791" y="450437"/>
                </a:lnTo>
                <a:lnTo>
                  <a:pt x="4380548" y="450437"/>
                </a:lnTo>
                <a:lnTo>
                  <a:pt x="4380548" y="265366"/>
                </a:lnTo>
                <a:cubicBezTo>
                  <a:pt x="4381025" y="228409"/>
                  <a:pt x="4365689" y="197644"/>
                  <a:pt x="4323398" y="197644"/>
                </a:cubicBezTo>
                <a:cubicBezTo>
                  <a:pt x="4265772" y="197644"/>
                  <a:pt x="4242531" y="240982"/>
                  <a:pt x="4241960" y="298132"/>
                </a:cubicBezTo>
                <a:lnTo>
                  <a:pt x="4241960" y="450437"/>
                </a:lnTo>
                <a:lnTo>
                  <a:pt x="4208622" y="450437"/>
                </a:lnTo>
                <a:lnTo>
                  <a:pt x="4208622" y="177641"/>
                </a:lnTo>
                <a:lnTo>
                  <a:pt x="4208622" y="177546"/>
                </a:lnTo>
                <a:lnTo>
                  <a:pt x="4239293" y="177546"/>
                </a:lnTo>
                <a:lnTo>
                  <a:pt x="4239293" y="223552"/>
                </a:lnTo>
                <a:lnTo>
                  <a:pt x="4240912" y="223552"/>
                </a:lnTo>
                <a:cubicBezTo>
                  <a:pt x="4258343" y="190786"/>
                  <a:pt x="4286918" y="169640"/>
                  <a:pt x="4330256" y="169640"/>
                </a:cubicBezTo>
                <a:close/>
                <a:moveTo>
                  <a:pt x="3530251" y="169640"/>
                </a:moveTo>
                <a:cubicBezTo>
                  <a:pt x="3578352" y="169640"/>
                  <a:pt x="3630740" y="184499"/>
                  <a:pt x="3630740" y="257461"/>
                </a:cubicBezTo>
                <a:lnTo>
                  <a:pt x="3630740" y="402336"/>
                </a:lnTo>
                <a:cubicBezTo>
                  <a:pt x="3630740" y="415004"/>
                  <a:pt x="3637026" y="422433"/>
                  <a:pt x="3650266" y="422433"/>
                </a:cubicBezTo>
                <a:cubicBezTo>
                  <a:pt x="3653981" y="422433"/>
                  <a:pt x="3658172" y="421386"/>
                  <a:pt x="3660839" y="420338"/>
                </a:cubicBezTo>
                <a:lnTo>
                  <a:pt x="3660839" y="448342"/>
                </a:lnTo>
                <a:cubicBezTo>
                  <a:pt x="3653505" y="449961"/>
                  <a:pt x="3648171" y="450437"/>
                  <a:pt x="3639217" y="450437"/>
                </a:cubicBezTo>
                <a:cubicBezTo>
                  <a:pt x="3605403" y="450437"/>
                  <a:pt x="3600069" y="431387"/>
                  <a:pt x="3600069" y="402907"/>
                </a:cubicBezTo>
                <a:lnTo>
                  <a:pt x="3599022" y="402907"/>
                </a:lnTo>
                <a:cubicBezTo>
                  <a:pt x="3575781" y="438340"/>
                  <a:pt x="3551968" y="458438"/>
                  <a:pt x="3499676" y="458438"/>
                </a:cubicBezTo>
                <a:cubicBezTo>
                  <a:pt x="3447384" y="458438"/>
                  <a:pt x="3408236" y="433578"/>
                  <a:pt x="3408236" y="378619"/>
                </a:cubicBezTo>
                <a:cubicBezTo>
                  <a:pt x="3408236" y="301942"/>
                  <a:pt x="3482817" y="299275"/>
                  <a:pt x="3554731" y="290798"/>
                </a:cubicBezTo>
                <a:cubicBezTo>
                  <a:pt x="3582258" y="287655"/>
                  <a:pt x="3597498" y="283940"/>
                  <a:pt x="3597498" y="253746"/>
                </a:cubicBezTo>
                <a:cubicBezTo>
                  <a:pt x="3597498" y="208788"/>
                  <a:pt x="3565208" y="197739"/>
                  <a:pt x="3526156" y="197739"/>
                </a:cubicBezTo>
                <a:cubicBezTo>
                  <a:pt x="3484912" y="197739"/>
                  <a:pt x="3454242" y="216789"/>
                  <a:pt x="3453194" y="261175"/>
                </a:cubicBezTo>
                <a:lnTo>
                  <a:pt x="3419857" y="261175"/>
                </a:lnTo>
                <a:lnTo>
                  <a:pt x="3419761" y="261080"/>
                </a:lnTo>
                <a:cubicBezTo>
                  <a:pt x="3422904" y="197167"/>
                  <a:pt x="3467862" y="169640"/>
                  <a:pt x="3530251" y="169640"/>
                </a:cubicBezTo>
                <a:close/>
                <a:moveTo>
                  <a:pt x="4065938" y="169544"/>
                </a:moveTo>
                <a:cubicBezTo>
                  <a:pt x="4152710" y="169544"/>
                  <a:pt x="4188620" y="246220"/>
                  <a:pt x="4185953" y="322897"/>
                </a:cubicBezTo>
                <a:lnTo>
                  <a:pt x="3976022" y="322897"/>
                </a:lnTo>
                <a:cubicBezTo>
                  <a:pt x="3976593" y="371569"/>
                  <a:pt x="4001930" y="430243"/>
                  <a:pt x="4065938" y="430243"/>
                </a:cubicBezTo>
                <a:cubicBezTo>
                  <a:pt x="4114610" y="430243"/>
                  <a:pt x="4140995" y="401668"/>
                  <a:pt x="4151567" y="360425"/>
                </a:cubicBezTo>
                <a:lnTo>
                  <a:pt x="4184905" y="360425"/>
                </a:lnTo>
                <a:cubicBezTo>
                  <a:pt x="4170617" y="422242"/>
                  <a:pt x="4134708" y="458247"/>
                  <a:pt x="4065938" y="458247"/>
                </a:cubicBezTo>
                <a:cubicBezTo>
                  <a:pt x="3979165" y="458247"/>
                  <a:pt x="3942684" y="391667"/>
                  <a:pt x="3942684" y="313943"/>
                </a:cubicBezTo>
                <a:cubicBezTo>
                  <a:pt x="3942684" y="242029"/>
                  <a:pt x="3979165" y="169544"/>
                  <a:pt x="4065938" y="169544"/>
                </a:cubicBezTo>
                <a:close/>
                <a:moveTo>
                  <a:pt x="3286030" y="169544"/>
                </a:moveTo>
                <a:cubicBezTo>
                  <a:pt x="3344228" y="169544"/>
                  <a:pt x="3389091" y="200786"/>
                  <a:pt x="3396520" y="263175"/>
                </a:cubicBezTo>
                <a:lnTo>
                  <a:pt x="3363183" y="263175"/>
                </a:lnTo>
                <a:cubicBezTo>
                  <a:pt x="3354229" y="222503"/>
                  <a:pt x="3329369" y="197548"/>
                  <a:pt x="3286030" y="197548"/>
                </a:cubicBezTo>
                <a:cubicBezTo>
                  <a:pt x="3222118" y="197548"/>
                  <a:pt x="3190304" y="255745"/>
                  <a:pt x="3190304" y="313943"/>
                </a:cubicBezTo>
                <a:cubicBezTo>
                  <a:pt x="3190304" y="372141"/>
                  <a:pt x="3222022" y="430243"/>
                  <a:pt x="3286030" y="430243"/>
                </a:cubicBezTo>
                <a:cubicBezTo>
                  <a:pt x="3327274" y="430243"/>
                  <a:pt x="3361087" y="398049"/>
                  <a:pt x="3365374" y="352519"/>
                </a:cubicBezTo>
                <a:lnTo>
                  <a:pt x="3398711" y="352519"/>
                </a:lnTo>
                <a:cubicBezTo>
                  <a:pt x="3389662" y="418051"/>
                  <a:pt x="3346895" y="458247"/>
                  <a:pt x="3286030" y="458247"/>
                </a:cubicBezTo>
                <a:cubicBezTo>
                  <a:pt x="3202496" y="458247"/>
                  <a:pt x="3157062" y="392143"/>
                  <a:pt x="3157062" y="313943"/>
                </a:cubicBezTo>
                <a:cubicBezTo>
                  <a:pt x="3157062" y="235743"/>
                  <a:pt x="3202591" y="169544"/>
                  <a:pt x="3286030" y="169544"/>
                </a:cubicBezTo>
                <a:close/>
                <a:moveTo>
                  <a:pt x="1560386" y="168687"/>
                </a:moveTo>
                <a:cubicBezTo>
                  <a:pt x="1616393" y="168687"/>
                  <a:pt x="1667161" y="191928"/>
                  <a:pt x="1674591" y="252793"/>
                </a:cubicBezTo>
                <a:lnTo>
                  <a:pt x="1611726" y="252793"/>
                </a:lnTo>
                <a:cubicBezTo>
                  <a:pt x="1606391" y="224218"/>
                  <a:pt x="1582674" y="216312"/>
                  <a:pt x="1556195" y="216312"/>
                </a:cubicBezTo>
                <a:cubicBezTo>
                  <a:pt x="1538764" y="216312"/>
                  <a:pt x="1506474" y="220503"/>
                  <a:pt x="1506474" y="244316"/>
                </a:cubicBezTo>
                <a:cubicBezTo>
                  <a:pt x="1506474" y="273938"/>
                  <a:pt x="1550861" y="278225"/>
                  <a:pt x="1595343" y="288226"/>
                </a:cubicBezTo>
                <a:cubicBezTo>
                  <a:pt x="1639253" y="298322"/>
                  <a:pt x="1683639" y="314134"/>
                  <a:pt x="1683639" y="368045"/>
                </a:cubicBezTo>
                <a:cubicBezTo>
                  <a:pt x="1683639" y="433006"/>
                  <a:pt x="1618107" y="456818"/>
                  <a:pt x="1561529" y="456818"/>
                </a:cubicBezTo>
                <a:cubicBezTo>
                  <a:pt x="1492854" y="456818"/>
                  <a:pt x="1441514" y="426148"/>
                  <a:pt x="1440466" y="361664"/>
                </a:cubicBezTo>
                <a:lnTo>
                  <a:pt x="1500692" y="361664"/>
                </a:lnTo>
                <a:lnTo>
                  <a:pt x="1507121" y="383717"/>
                </a:lnTo>
                <a:cubicBezTo>
                  <a:pt x="1517404" y="402014"/>
                  <a:pt x="1538335" y="409193"/>
                  <a:pt x="1562481" y="409193"/>
                </a:cubicBezTo>
                <a:cubicBezTo>
                  <a:pt x="1585246" y="409193"/>
                  <a:pt x="1624870" y="404431"/>
                  <a:pt x="1623251" y="373284"/>
                </a:cubicBezTo>
                <a:cubicBezTo>
                  <a:pt x="1621632" y="341566"/>
                  <a:pt x="1577816" y="337851"/>
                  <a:pt x="1533906" y="327755"/>
                </a:cubicBezTo>
                <a:cubicBezTo>
                  <a:pt x="1489520" y="318230"/>
                  <a:pt x="1446181" y="302323"/>
                  <a:pt x="1446181" y="246887"/>
                </a:cubicBezTo>
                <a:cubicBezTo>
                  <a:pt x="1446181" y="187166"/>
                  <a:pt x="1510665" y="168687"/>
                  <a:pt x="1560386" y="168687"/>
                </a:cubicBezTo>
                <a:close/>
                <a:moveTo>
                  <a:pt x="2441163" y="168592"/>
                </a:moveTo>
                <a:cubicBezTo>
                  <a:pt x="2454879" y="168592"/>
                  <a:pt x="2458594" y="169640"/>
                  <a:pt x="2463833" y="170211"/>
                </a:cubicBezTo>
                <a:lnTo>
                  <a:pt x="2463833" y="228409"/>
                </a:lnTo>
                <a:cubicBezTo>
                  <a:pt x="2455451" y="227361"/>
                  <a:pt x="2446402" y="225742"/>
                  <a:pt x="2437924" y="225742"/>
                </a:cubicBezTo>
                <a:cubicBezTo>
                  <a:pt x="2396681" y="225742"/>
                  <a:pt x="2363915" y="259080"/>
                  <a:pt x="2363915" y="319278"/>
                </a:cubicBezTo>
                <a:lnTo>
                  <a:pt x="2363915" y="449389"/>
                </a:lnTo>
                <a:lnTo>
                  <a:pt x="2303622" y="449389"/>
                </a:lnTo>
                <a:lnTo>
                  <a:pt x="2303622" y="176021"/>
                </a:lnTo>
                <a:lnTo>
                  <a:pt x="2303717" y="176021"/>
                </a:lnTo>
                <a:lnTo>
                  <a:pt x="2360296" y="176021"/>
                </a:lnTo>
                <a:lnTo>
                  <a:pt x="2360296" y="228885"/>
                </a:lnTo>
                <a:lnTo>
                  <a:pt x="2361343" y="228885"/>
                </a:lnTo>
                <a:cubicBezTo>
                  <a:pt x="2368201" y="199834"/>
                  <a:pt x="2404206" y="168592"/>
                  <a:pt x="2441163" y="168592"/>
                </a:cubicBezTo>
                <a:close/>
                <a:moveTo>
                  <a:pt x="903828" y="168592"/>
                </a:moveTo>
                <a:cubicBezTo>
                  <a:pt x="990029" y="168592"/>
                  <a:pt x="1042893" y="246316"/>
                  <a:pt x="1032796" y="328231"/>
                </a:cubicBezTo>
                <a:lnTo>
                  <a:pt x="831914" y="328231"/>
                </a:lnTo>
                <a:lnTo>
                  <a:pt x="831724" y="328231"/>
                </a:lnTo>
                <a:cubicBezTo>
                  <a:pt x="831724" y="370998"/>
                  <a:pt x="854965" y="409098"/>
                  <a:pt x="905257" y="409098"/>
                </a:cubicBezTo>
                <a:cubicBezTo>
                  <a:pt x="940118" y="409098"/>
                  <a:pt x="961264" y="393763"/>
                  <a:pt x="971932" y="363664"/>
                </a:cubicBezTo>
                <a:lnTo>
                  <a:pt x="1029082" y="363664"/>
                </a:lnTo>
                <a:cubicBezTo>
                  <a:pt x="1015842" y="423386"/>
                  <a:pt x="965074" y="456723"/>
                  <a:pt x="905352" y="456723"/>
                </a:cubicBezTo>
                <a:cubicBezTo>
                  <a:pt x="819722" y="456723"/>
                  <a:pt x="771621" y="397002"/>
                  <a:pt x="771621" y="312991"/>
                </a:cubicBezTo>
                <a:cubicBezTo>
                  <a:pt x="771621" y="235267"/>
                  <a:pt x="822389" y="168592"/>
                  <a:pt x="903828" y="168592"/>
                </a:cubicBezTo>
                <a:close/>
                <a:moveTo>
                  <a:pt x="762953" y="168592"/>
                </a:moveTo>
                <a:cubicBezTo>
                  <a:pt x="776669" y="168592"/>
                  <a:pt x="780384" y="169640"/>
                  <a:pt x="785718" y="170211"/>
                </a:cubicBezTo>
                <a:lnTo>
                  <a:pt x="785718" y="228409"/>
                </a:lnTo>
                <a:cubicBezTo>
                  <a:pt x="777240" y="227361"/>
                  <a:pt x="768287" y="225742"/>
                  <a:pt x="759809" y="225742"/>
                </a:cubicBezTo>
                <a:cubicBezTo>
                  <a:pt x="718566" y="225742"/>
                  <a:pt x="685800" y="259080"/>
                  <a:pt x="685800" y="319278"/>
                </a:cubicBezTo>
                <a:lnTo>
                  <a:pt x="685800" y="449389"/>
                </a:lnTo>
                <a:lnTo>
                  <a:pt x="625507" y="449389"/>
                </a:lnTo>
                <a:lnTo>
                  <a:pt x="625507" y="176021"/>
                </a:lnTo>
                <a:lnTo>
                  <a:pt x="682086" y="176021"/>
                </a:lnTo>
                <a:lnTo>
                  <a:pt x="682086" y="228885"/>
                </a:lnTo>
                <a:lnTo>
                  <a:pt x="683133" y="228885"/>
                </a:lnTo>
                <a:cubicBezTo>
                  <a:pt x="689991" y="199834"/>
                  <a:pt x="725996" y="168592"/>
                  <a:pt x="762953" y="168592"/>
                </a:cubicBezTo>
                <a:close/>
                <a:moveTo>
                  <a:pt x="5249704" y="136303"/>
                </a:moveTo>
                <a:cubicBezTo>
                  <a:pt x="5232845" y="136303"/>
                  <a:pt x="5217891" y="140018"/>
                  <a:pt x="5204841" y="147257"/>
                </a:cubicBezTo>
                <a:cubicBezTo>
                  <a:pt x="5191792" y="154591"/>
                  <a:pt x="5180648" y="164783"/>
                  <a:pt x="5171409" y="178022"/>
                </a:cubicBezTo>
                <a:lnTo>
                  <a:pt x="5170456" y="178022"/>
                </a:lnTo>
                <a:lnTo>
                  <a:pt x="5170456" y="143351"/>
                </a:lnTo>
                <a:lnTo>
                  <a:pt x="5103971" y="143351"/>
                </a:lnTo>
                <a:lnTo>
                  <a:pt x="5103971" y="399574"/>
                </a:lnTo>
                <a:lnTo>
                  <a:pt x="5174361" y="399574"/>
                </a:lnTo>
                <a:lnTo>
                  <a:pt x="5174361" y="250793"/>
                </a:lnTo>
                <a:cubicBezTo>
                  <a:pt x="5174361" y="238220"/>
                  <a:pt x="5176171" y="228124"/>
                  <a:pt x="5179791" y="220313"/>
                </a:cubicBezTo>
                <a:cubicBezTo>
                  <a:pt x="5183410" y="212598"/>
                  <a:pt x="5187792" y="206597"/>
                  <a:pt x="5192935" y="202502"/>
                </a:cubicBezTo>
                <a:cubicBezTo>
                  <a:pt x="5197983" y="198311"/>
                  <a:pt x="5203318" y="195548"/>
                  <a:pt x="5208746" y="194024"/>
                </a:cubicBezTo>
                <a:cubicBezTo>
                  <a:pt x="5214176" y="192596"/>
                  <a:pt x="5218557" y="191834"/>
                  <a:pt x="5221891" y="191834"/>
                </a:cubicBezTo>
                <a:cubicBezTo>
                  <a:pt x="5233130" y="191834"/>
                  <a:pt x="5241608" y="193739"/>
                  <a:pt x="5247418" y="197549"/>
                </a:cubicBezTo>
                <a:cubicBezTo>
                  <a:pt x="5253133" y="201359"/>
                  <a:pt x="5257324" y="206407"/>
                  <a:pt x="5259801" y="212693"/>
                </a:cubicBezTo>
                <a:cubicBezTo>
                  <a:pt x="5262277" y="218980"/>
                  <a:pt x="5263611" y="225838"/>
                  <a:pt x="5263992" y="233267"/>
                </a:cubicBezTo>
                <a:cubicBezTo>
                  <a:pt x="5264277" y="240697"/>
                  <a:pt x="5264468" y="248222"/>
                  <a:pt x="5264468" y="255842"/>
                </a:cubicBezTo>
                <a:lnTo>
                  <a:pt x="5264468" y="399669"/>
                </a:lnTo>
                <a:lnTo>
                  <a:pt x="5334858" y="399669"/>
                </a:lnTo>
                <a:lnTo>
                  <a:pt x="5334858" y="256889"/>
                </a:lnTo>
                <a:cubicBezTo>
                  <a:pt x="5334858" y="248984"/>
                  <a:pt x="5335429" y="241173"/>
                  <a:pt x="5336572" y="233363"/>
                </a:cubicBezTo>
                <a:cubicBezTo>
                  <a:pt x="5337715" y="225552"/>
                  <a:pt x="5340001" y="218599"/>
                  <a:pt x="5343525" y="212503"/>
                </a:cubicBezTo>
                <a:cubicBezTo>
                  <a:pt x="5346954" y="206407"/>
                  <a:pt x="5351812" y="201454"/>
                  <a:pt x="5357908" y="197644"/>
                </a:cubicBezTo>
                <a:cubicBezTo>
                  <a:pt x="5364099" y="193834"/>
                  <a:pt x="5372100" y="191929"/>
                  <a:pt x="5382006" y="191929"/>
                </a:cubicBezTo>
                <a:cubicBezTo>
                  <a:pt x="5391913" y="191929"/>
                  <a:pt x="5399723" y="193548"/>
                  <a:pt x="5405533" y="196882"/>
                </a:cubicBezTo>
                <a:cubicBezTo>
                  <a:pt x="5411343" y="200216"/>
                  <a:pt x="5415725" y="204692"/>
                  <a:pt x="5418678" y="210312"/>
                </a:cubicBezTo>
                <a:cubicBezTo>
                  <a:pt x="5421631" y="215932"/>
                  <a:pt x="5423440" y="222504"/>
                  <a:pt x="5424107" y="230124"/>
                </a:cubicBezTo>
                <a:cubicBezTo>
                  <a:pt x="5424774" y="237744"/>
                  <a:pt x="5425059" y="245840"/>
                  <a:pt x="5425059" y="254413"/>
                </a:cubicBezTo>
                <a:lnTo>
                  <a:pt x="5425059" y="399764"/>
                </a:lnTo>
                <a:lnTo>
                  <a:pt x="5495449" y="399764"/>
                </a:lnTo>
                <a:lnTo>
                  <a:pt x="5495449" y="228219"/>
                </a:lnTo>
                <a:lnTo>
                  <a:pt x="5495639" y="228124"/>
                </a:lnTo>
                <a:cubicBezTo>
                  <a:pt x="5495639" y="211646"/>
                  <a:pt x="5493354" y="197453"/>
                  <a:pt x="5488686" y="185738"/>
                </a:cubicBezTo>
                <a:cubicBezTo>
                  <a:pt x="5484019" y="174022"/>
                  <a:pt x="5477638" y="164497"/>
                  <a:pt x="5469351" y="157258"/>
                </a:cubicBezTo>
                <a:cubicBezTo>
                  <a:pt x="5461159" y="149924"/>
                  <a:pt x="5451253" y="144685"/>
                  <a:pt x="5439633" y="141351"/>
                </a:cubicBezTo>
                <a:cubicBezTo>
                  <a:pt x="5428012" y="138017"/>
                  <a:pt x="5415439" y="136398"/>
                  <a:pt x="5401914" y="136398"/>
                </a:cubicBezTo>
                <a:cubicBezTo>
                  <a:pt x="5384007" y="136398"/>
                  <a:pt x="5368576" y="140684"/>
                  <a:pt x="5355527" y="149257"/>
                </a:cubicBezTo>
                <a:cubicBezTo>
                  <a:pt x="5342478" y="157829"/>
                  <a:pt x="5332191" y="167735"/>
                  <a:pt x="5324571" y="178975"/>
                </a:cubicBezTo>
                <a:cubicBezTo>
                  <a:pt x="5317618" y="163068"/>
                  <a:pt x="5307521" y="152019"/>
                  <a:pt x="5294091" y="145733"/>
                </a:cubicBezTo>
                <a:cubicBezTo>
                  <a:pt x="5280661" y="139446"/>
                  <a:pt x="5266563" y="136303"/>
                  <a:pt x="5249704" y="136303"/>
                </a:cubicBezTo>
                <a:close/>
                <a:moveTo>
                  <a:pt x="2995232" y="108775"/>
                </a:moveTo>
                <a:lnTo>
                  <a:pt x="2919603" y="302323"/>
                </a:lnTo>
                <a:lnTo>
                  <a:pt x="3068193" y="302323"/>
                </a:lnTo>
                <a:close/>
                <a:moveTo>
                  <a:pt x="3881914" y="72866"/>
                </a:moveTo>
                <a:lnTo>
                  <a:pt x="3915252" y="72866"/>
                </a:lnTo>
                <a:lnTo>
                  <a:pt x="3915252" y="450342"/>
                </a:lnTo>
                <a:lnTo>
                  <a:pt x="3884581" y="450342"/>
                </a:lnTo>
                <a:lnTo>
                  <a:pt x="3884581" y="398526"/>
                </a:lnTo>
                <a:lnTo>
                  <a:pt x="3883534" y="398526"/>
                </a:lnTo>
                <a:cubicBezTo>
                  <a:pt x="3869246" y="433959"/>
                  <a:pt x="3825907" y="458248"/>
                  <a:pt x="3786188" y="458248"/>
                </a:cubicBezTo>
                <a:cubicBezTo>
                  <a:pt x="3703225" y="458248"/>
                  <a:pt x="3663506" y="391096"/>
                  <a:pt x="3663506" y="313944"/>
                </a:cubicBezTo>
                <a:cubicBezTo>
                  <a:pt x="3663506" y="236791"/>
                  <a:pt x="3703130" y="169640"/>
                  <a:pt x="3786188" y="169640"/>
                </a:cubicBezTo>
                <a:cubicBezTo>
                  <a:pt x="3826860" y="169640"/>
                  <a:pt x="3866579" y="190214"/>
                  <a:pt x="3880867" y="229362"/>
                </a:cubicBezTo>
                <a:lnTo>
                  <a:pt x="3881914" y="229362"/>
                </a:lnTo>
                <a:close/>
                <a:moveTo>
                  <a:pt x="2976849" y="72866"/>
                </a:moveTo>
                <a:lnTo>
                  <a:pt x="3016949" y="72866"/>
                </a:lnTo>
                <a:lnTo>
                  <a:pt x="3164967" y="450342"/>
                </a:lnTo>
                <a:lnTo>
                  <a:pt x="3126391" y="450342"/>
                </a:lnTo>
                <a:lnTo>
                  <a:pt x="3080385" y="332994"/>
                </a:lnTo>
                <a:lnTo>
                  <a:pt x="2908554" y="332994"/>
                </a:lnTo>
                <a:lnTo>
                  <a:pt x="2863120" y="450342"/>
                </a:lnTo>
                <a:lnTo>
                  <a:pt x="2824544" y="450342"/>
                </a:lnTo>
                <a:close/>
                <a:moveTo>
                  <a:pt x="1713548" y="71913"/>
                </a:moveTo>
                <a:lnTo>
                  <a:pt x="1713643" y="71913"/>
                </a:lnTo>
                <a:lnTo>
                  <a:pt x="1773937" y="71913"/>
                </a:lnTo>
                <a:lnTo>
                  <a:pt x="1773937" y="211549"/>
                </a:lnTo>
                <a:lnTo>
                  <a:pt x="1774984" y="211549"/>
                </a:lnTo>
                <a:cubicBezTo>
                  <a:pt x="1791367" y="185070"/>
                  <a:pt x="1825752" y="168687"/>
                  <a:pt x="1856423" y="168687"/>
                </a:cubicBezTo>
                <a:cubicBezTo>
                  <a:pt x="1942624" y="168687"/>
                  <a:pt x="1984344" y="234219"/>
                  <a:pt x="1984344" y="314134"/>
                </a:cubicBezTo>
                <a:cubicBezTo>
                  <a:pt x="1984344" y="387667"/>
                  <a:pt x="1947387" y="456818"/>
                  <a:pt x="1866424" y="456818"/>
                </a:cubicBezTo>
                <a:cubicBezTo>
                  <a:pt x="1829372" y="456818"/>
                  <a:pt x="1789748" y="447865"/>
                  <a:pt x="1771746" y="411860"/>
                </a:cubicBezTo>
                <a:lnTo>
                  <a:pt x="1770698" y="411860"/>
                </a:lnTo>
                <a:lnTo>
                  <a:pt x="1770698" y="449389"/>
                </a:lnTo>
                <a:lnTo>
                  <a:pt x="1713548" y="449389"/>
                </a:lnTo>
                <a:close/>
                <a:moveTo>
                  <a:pt x="339376" y="71913"/>
                </a:moveTo>
                <a:lnTo>
                  <a:pt x="339471" y="71913"/>
                </a:lnTo>
                <a:lnTo>
                  <a:pt x="399765" y="71913"/>
                </a:lnTo>
                <a:lnTo>
                  <a:pt x="399765" y="212026"/>
                </a:lnTo>
                <a:lnTo>
                  <a:pt x="400812" y="212026"/>
                </a:lnTo>
                <a:cubicBezTo>
                  <a:pt x="415576" y="187165"/>
                  <a:pt x="446818" y="168687"/>
                  <a:pt x="482727" y="168687"/>
                </a:cubicBezTo>
                <a:cubicBezTo>
                  <a:pt x="541973" y="168687"/>
                  <a:pt x="579501" y="200405"/>
                  <a:pt x="579501" y="261746"/>
                </a:cubicBezTo>
                <a:lnTo>
                  <a:pt x="579501" y="449484"/>
                </a:lnTo>
                <a:lnTo>
                  <a:pt x="519208" y="449484"/>
                </a:lnTo>
                <a:lnTo>
                  <a:pt x="519208" y="277653"/>
                </a:lnTo>
                <a:cubicBezTo>
                  <a:pt x="518160" y="234791"/>
                  <a:pt x="501206" y="216312"/>
                  <a:pt x="465773" y="216312"/>
                </a:cubicBezTo>
                <a:cubicBezTo>
                  <a:pt x="425577" y="216312"/>
                  <a:pt x="399669" y="248030"/>
                  <a:pt x="399669" y="288226"/>
                </a:cubicBezTo>
                <a:lnTo>
                  <a:pt x="399669" y="449484"/>
                </a:lnTo>
                <a:lnTo>
                  <a:pt x="339376" y="449484"/>
                </a:lnTo>
                <a:close/>
                <a:moveTo>
                  <a:pt x="152400" y="62864"/>
                </a:moveTo>
                <a:cubicBezTo>
                  <a:pt x="231172" y="62864"/>
                  <a:pt x="297275" y="104583"/>
                  <a:pt x="297275" y="183355"/>
                </a:cubicBezTo>
                <a:lnTo>
                  <a:pt x="231172" y="183355"/>
                </a:lnTo>
                <a:cubicBezTo>
                  <a:pt x="228029" y="134778"/>
                  <a:pt x="195263" y="116776"/>
                  <a:pt x="149733" y="116776"/>
                </a:cubicBezTo>
                <a:cubicBezTo>
                  <a:pt x="119063" y="116776"/>
                  <a:pt x="80486" y="127920"/>
                  <a:pt x="80486" y="165925"/>
                </a:cubicBezTo>
                <a:cubicBezTo>
                  <a:pt x="80486" y="192309"/>
                  <a:pt x="98489" y="207168"/>
                  <a:pt x="125444" y="214597"/>
                </a:cubicBezTo>
                <a:cubicBezTo>
                  <a:pt x="131255" y="216217"/>
                  <a:pt x="214789" y="237838"/>
                  <a:pt x="234410" y="243744"/>
                </a:cubicBezTo>
                <a:cubicBezTo>
                  <a:pt x="284131" y="258508"/>
                  <a:pt x="307943" y="300799"/>
                  <a:pt x="307943" y="339946"/>
                </a:cubicBezTo>
                <a:cubicBezTo>
                  <a:pt x="307943" y="424528"/>
                  <a:pt x="232886" y="458342"/>
                  <a:pt x="157734" y="458342"/>
                </a:cubicBezTo>
                <a:cubicBezTo>
                  <a:pt x="71342" y="458342"/>
                  <a:pt x="1619" y="417099"/>
                  <a:pt x="0" y="323563"/>
                </a:cubicBezTo>
                <a:lnTo>
                  <a:pt x="66104" y="323563"/>
                </a:lnTo>
                <a:cubicBezTo>
                  <a:pt x="66104" y="381761"/>
                  <a:pt x="108966" y="404526"/>
                  <a:pt x="161830" y="404526"/>
                </a:cubicBezTo>
                <a:cubicBezTo>
                  <a:pt x="220028" y="404526"/>
                  <a:pt x="241649" y="375951"/>
                  <a:pt x="241649" y="347376"/>
                </a:cubicBezTo>
                <a:cubicBezTo>
                  <a:pt x="241649" y="318801"/>
                  <a:pt x="225743" y="306704"/>
                  <a:pt x="210503" y="300894"/>
                </a:cubicBezTo>
                <a:cubicBezTo>
                  <a:pt x="184118" y="290797"/>
                  <a:pt x="149733" y="283939"/>
                  <a:pt x="97917" y="269652"/>
                </a:cubicBezTo>
                <a:cubicBezTo>
                  <a:pt x="33433" y="252221"/>
                  <a:pt x="14383" y="213073"/>
                  <a:pt x="14383" y="173926"/>
                </a:cubicBezTo>
                <a:cubicBezTo>
                  <a:pt x="14383" y="98297"/>
                  <a:pt x="84201" y="62864"/>
                  <a:pt x="152400" y="62864"/>
                </a:cubicBezTo>
                <a:close/>
                <a:moveTo>
                  <a:pt x="5299520" y="0"/>
                </a:moveTo>
                <a:cubicBezTo>
                  <a:pt x="5447634" y="0"/>
                  <a:pt x="5567649" y="120015"/>
                  <a:pt x="5567839" y="268034"/>
                </a:cubicBezTo>
                <a:lnTo>
                  <a:pt x="5567649" y="268129"/>
                </a:lnTo>
                <a:cubicBezTo>
                  <a:pt x="5567649" y="416243"/>
                  <a:pt x="5447634" y="536258"/>
                  <a:pt x="5299520" y="536258"/>
                </a:cubicBezTo>
                <a:cubicBezTo>
                  <a:pt x="5151406" y="536258"/>
                  <a:pt x="5031391" y="416243"/>
                  <a:pt x="5031391" y="268129"/>
                </a:cubicBezTo>
                <a:cubicBezTo>
                  <a:pt x="5031391" y="120015"/>
                  <a:pt x="5151406" y="0"/>
                  <a:pt x="5299520" y="0"/>
                </a:cubicBezTo>
                <a:close/>
              </a:path>
            </a:pathLst>
          </a:custGeom>
          <a:solidFill>
            <a:schemeClr val="tx1"/>
          </a:solidFill>
          <a:ln w="9525" cap="flat">
            <a:noFill/>
            <a:prstDash val="solid"/>
            <a:miter/>
          </a:ln>
        </p:spPr>
        <p:txBody>
          <a:bodyPr rtlCol="0" anchor="ctr"/>
          <a:lstStyle/>
          <a:p>
            <a:endParaRPr lang="en-GB"/>
          </a:p>
        </p:txBody>
      </p:sp>
      <p:pic>
        <p:nvPicPr>
          <p:cNvPr id="24" name="Graphic 23" descr="Earth globe: Americas with solid fill">
            <a:extLst>
              <a:ext uri="{FF2B5EF4-FFF2-40B4-BE49-F238E27FC236}">
                <a16:creationId xmlns:a16="http://schemas.microsoft.com/office/drawing/2014/main" id="{A628F85F-2675-126A-A90B-BB0EE5AA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5839" y="6746012"/>
            <a:ext cx="178934" cy="178934"/>
          </a:xfrm>
          <a:prstGeom prst="rect">
            <a:avLst/>
          </a:prstGeom>
        </p:spPr>
      </p:pic>
      <p:pic>
        <p:nvPicPr>
          <p:cNvPr id="26" name="Graphic 25" descr="Map with pin with solid fill">
            <a:extLst>
              <a:ext uri="{FF2B5EF4-FFF2-40B4-BE49-F238E27FC236}">
                <a16:creationId xmlns:a16="http://schemas.microsoft.com/office/drawing/2014/main" id="{F44814F8-4AC1-6050-9781-3E23C4AE5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33076" y="6732342"/>
            <a:ext cx="214046" cy="214046"/>
          </a:xfrm>
          <a:prstGeom prst="rect">
            <a:avLst/>
          </a:prstGeom>
        </p:spPr>
      </p:pic>
      <p:grpSp>
        <p:nvGrpSpPr>
          <p:cNvPr id="5" name="Group 4">
            <a:extLst>
              <a:ext uri="{FF2B5EF4-FFF2-40B4-BE49-F238E27FC236}">
                <a16:creationId xmlns:a16="http://schemas.microsoft.com/office/drawing/2014/main" id="{5A243EAB-A348-52C6-21DD-82EF2140E2FA}"/>
              </a:ext>
            </a:extLst>
          </p:cNvPr>
          <p:cNvGrpSpPr/>
          <p:nvPr userDrawn="1"/>
        </p:nvGrpSpPr>
        <p:grpSpPr>
          <a:xfrm>
            <a:off x="5943601" y="1934036"/>
            <a:ext cx="3691572" cy="3691602"/>
            <a:chOff x="718095" y="4871650"/>
            <a:chExt cx="4696374" cy="4696413"/>
          </a:xfrm>
        </p:grpSpPr>
        <p:sp>
          <p:nvSpPr>
            <p:cNvPr id="6" name="Freeform: Shape 5">
              <a:extLst>
                <a:ext uri="{FF2B5EF4-FFF2-40B4-BE49-F238E27FC236}">
                  <a16:creationId xmlns:a16="http://schemas.microsoft.com/office/drawing/2014/main" id="{E6734CF8-70B9-ED45-72D8-087A950D95E6}"/>
                </a:ext>
              </a:extLst>
            </p:cNvPr>
            <p:cNvSpPr/>
            <p:nvPr userDrawn="1"/>
          </p:nvSpPr>
          <p:spPr>
            <a:xfrm>
              <a:off x="4240406" y="4871650"/>
              <a:ext cx="1174063" cy="1174063"/>
            </a:xfrm>
            <a:custGeom>
              <a:avLst/>
              <a:gdLst>
                <a:gd name="connsiteX0" fmla="*/ 427629 w 855257"/>
                <a:gd name="connsiteY0" fmla="*/ 0 h 855257"/>
                <a:gd name="connsiteX1" fmla="*/ 0 w 855257"/>
                <a:gd name="connsiteY1" fmla="*/ 427629 h 855257"/>
                <a:gd name="connsiteX2" fmla="*/ 427629 w 855257"/>
                <a:gd name="connsiteY2" fmla="*/ 855258 h 855257"/>
                <a:gd name="connsiteX3" fmla="*/ 855258 w 855257"/>
                <a:gd name="connsiteY3" fmla="*/ 427629 h 855257"/>
                <a:gd name="connsiteX4" fmla="*/ 427629 w 855257"/>
                <a:gd name="connsiteY4" fmla="*/ 0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7">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4"/>
            </a:solidFill>
            <a:ln w="285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0E3B3858-BCAB-609F-FA02-23CAC38FF5F0}"/>
                </a:ext>
              </a:extLst>
            </p:cNvPr>
            <p:cNvSpPr/>
            <p:nvPr userDrawn="1"/>
          </p:nvSpPr>
          <p:spPr>
            <a:xfrm>
              <a:off x="4240406" y="6045754"/>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3"/>
            </a:solidFill>
            <a:ln w="2856"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9F57164-D4DE-34D1-31EE-8CCC01F7A2EA}"/>
                </a:ext>
              </a:extLst>
            </p:cNvPr>
            <p:cNvSpPr/>
            <p:nvPr userDrawn="1"/>
          </p:nvSpPr>
          <p:spPr>
            <a:xfrm>
              <a:off x="4240406" y="7219856"/>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E56D13F-8197-2EA9-997C-30C9380ABC0B}"/>
                </a:ext>
              </a:extLst>
            </p:cNvPr>
            <p:cNvSpPr/>
            <p:nvPr userDrawn="1"/>
          </p:nvSpPr>
          <p:spPr>
            <a:xfrm>
              <a:off x="3066302" y="4871650"/>
              <a:ext cx="1174064" cy="1174063"/>
            </a:xfrm>
            <a:custGeom>
              <a:avLst/>
              <a:gdLst>
                <a:gd name="connsiteX0" fmla="*/ 427629 w 855258"/>
                <a:gd name="connsiteY0" fmla="*/ 0 h 855257"/>
                <a:gd name="connsiteX1" fmla="*/ 0 w 855258"/>
                <a:gd name="connsiteY1" fmla="*/ 427629 h 855257"/>
                <a:gd name="connsiteX2" fmla="*/ 427629 w 855258"/>
                <a:gd name="connsiteY2" fmla="*/ 855258 h 855257"/>
                <a:gd name="connsiteX3" fmla="*/ 855258 w 855258"/>
                <a:gd name="connsiteY3" fmla="*/ 427629 h 855257"/>
                <a:gd name="connsiteX4" fmla="*/ 427629 w 855258"/>
                <a:gd name="connsiteY4" fmla="*/ 0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8" h="855257">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1"/>
            </a:solidFill>
            <a:ln w="2856"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A7C9B54-AD4D-A91A-22F3-2EE795E7AC62}"/>
                </a:ext>
              </a:extLst>
            </p:cNvPr>
            <p:cNvSpPr/>
            <p:nvPr userDrawn="1"/>
          </p:nvSpPr>
          <p:spPr>
            <a:xfrm>
              <a:off x="3066302" y="6045754"/>
              <a:ext cx="1174064" cy="1174064"/>
            </a:xfrm>
            <a:custGeom>
              <a:avLst/>
              <a:gdLst>
                <a:gd name="connsiteX0" fmla="*/ 427629 w 855258"/>
                <a:gd name="connsiteY0" fmla="*/ 0 h 855258"/>
                <a:gd name="connsiteX1" fmla="*/ 0 w 855258"/>
                <a:gd name="connsiteY1" fmla="*/ 427629 h 855258"/>
                <a:gd name="connsiteX2" fmla="*/ 427629 w 855258"/>
                <a:gd name="connsiteY2" fmla="*/ 855258 h 855258"/>
                <a:gd name="connsiteX3" fmla="*/ 855258 w 855258"/>
                <a:gd name="connsiteY3" fmla="*/ 427629 h 855258"/>
                <a:gd name="connsiteX4" fmla="*/ 427629 w 855258"/>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8"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F4E11ED-2F56-6C03-2E01-9A5F811CE4C8}"/>
                </a:ext>
              </a:extLst>
            </p:cNvPr>
            <p:cNvSpPr/>
            <p:nvPr userDrawn="1"/>
          </p:nvSpPr>
          <p:spPr>
            <a:xfrm>
              <a:off x="3066302" y="7219856"/>
              <a:ext cx="1174064" cy="1174064"/>
            </a:xfrm>
            <a:custGeom>
              <a:avLst/>
              <a:gdLst>
                <a:gd name="connsiteX0" fmla="*/ 427629 w 855258"/>
                <a:gd name="connsiteY0" fmla="*/ 0 h 855258"/>
                <a:gd name="connsiteX1" fmla="*/ 0 w 855258"/>
                <a:gd name="connsiteY1" fmla="*/ 427629 h 855258"/>
                <a:gd name="connsiteX2" fmla="*/ 427629 w 855258"/>
                <a:gd name="connsiteY2" fmla="*/ 855258 h 855258"/>
                <a:gd name="connsiteX3" fmla="*/ 855258 w 855258"/>
                <a:gd name="connsiteY3" fmla="*/ 427629 h 855258"/>
                <a:gd name="connsiteX4" fmla="*/ 427629 w 855258"/>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8"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4"/>
            </a:solidFill>
            <a:ln w="285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8EA6D4C-BC7F-21E3-A63A-AE59895574F7}"/>
                </a:ext>
              </a:extLst>
            </p:cNvPr>
            <p:cNvSpPr/>
            <p:nvPr userDrawn="1"/>
          </p:nvSpPr>
          <p:spPr>
            <a:xfrm>
              <a:off x="1892198" y="4871650"/>
              <a:ext cx="1174063" cy="1174063"/>
            </a:xfrm>
            <a:custGeom>
              <a:avLst/>
              <a:gdLst>
                <a:gd name="connsiteX0" fmla="*/ 427629 w 855257"/>
                <a:gd name="connsiteY0" fmla="*/ 0 h 855257"/>
                <a:gd name="connsiteX1" fmla="*/ 0 w 855257"/>
                <a:gd name="connsiteY1" fmla="*/ 427629 h 855257"/>
                <a:gd name="connsiteX2" fmla="*/ 427629 w 855257"/>
                <a:gd name="connsiteY2" fmla="*/ 855258 h 855257"/>
                <a:gd name="connsiteX3" fmla="*/ 855258 w 855257"/>
                <a:gd name="connsiteY3" fmla="*/ 427629 h 855257"/>
                <a:gd name="connsiteX4" fmla="*/ 427629 w 855257"/>
                <a:gd name="connsiteY4" fmla="*/ 0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7">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3"/>
            </a:solidFill>
            <a:ln w="2856"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0243F80-E54F-E6FD-6CB5-FB8C5C4F3BEB}"/>
                </a:ext>
              </a:extLst>
            </p:cNvPr>
            <p:cNvSpPr/>
            <p:nvPr userDrawn="1"/>
          </p:nvSpPr>
          <p:spPr>
            <a:xfrm>
              <a:off x="1892198" y="8393961"/>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E5D324A-3D5E-B4FF-1209-D22A7FEECA39}"/>
                </a:ext>
              </a:extLst>
            </p:cNvPr>
            <p:cNvSpPr/>
            <p:nvPr userDrawn="1"/>
          </p:nvSpPr>
          <p:spPr>
            <a:xfrm>
              <a:off x="1892198" y="7219856"/>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1"/>
            </a:solidFill>
            <a:ln w="285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FE7FDF2-D9DE-D1DE-50FA-9A55BB36FEB3}"/>
                </a:ext>
              </a:extLst>
            </p:cNvPr>
            <p:cNvSpPr/>
            <p:nvPr userDrawn="1"/>
          </p:nvSpPr>
          <p:spPr>
            <a:xfrm>
              <a:off x="4240406" y="8393961"/>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4D699C2-CA83-1EA5-B2E2-D75B9F556456}"/>
                </a:ext>
              </a:extLst>
            </p:cNvPr>
            <p:cNvSpPr/>
            <p:nvPr userDrawn="1"/>
          </p:nvSpPr>
          <p:spPr>
            <a:xfrm>
              <a:off x="1892198" y="6045793"/>
              <a:ext cx="1174063" cy="1174063"/>
            </a:xfrm>
            <a:custGeom>
              <a:avLst/>
              <a:gdLst>
                <a:gd name="connsiteX0" fmla="*/ 427629 w 855257"/>
                <a:gd name="connsiteY0" fmla="*/ 855258 h 855257"/>
                <a:gd name="connsiteX1" fmla="*/ 855258 w 855257"/>
                <a:gd name="connsiteY1" fmla="*/ 427629 h 855257"/>
                <a:gd name="connsiteX2" fmla="*/ 427629 w 855257"/>
                <a:gd name="connsiteY2" fmla="*/ 0 h 855257"/>
                <a:gd name="connsiteX3" fmla="*/ 0 w 855257"/>
                <a:gd name="connsiteY3" fmla="*/ 427629 h 855257"/>
                <a:gd name="connsiteX4" fmla="*/ 427629 w 855257"/>
                <a:gd name="connsiteY4" fmla="*/ 855258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7">
                  <a:moveTo>
                    <a:pt x="427629" y="855258"/>
                  </a:moveTo>
                  <a:cubicBezTo>
                    <a:pt x="663822" y="855258"/>
                    <a:pt x="855258" y="663794"/>
                    <a:pt x="855258" y="427629"/>
                  </a:cubicBezTo>
                  <a:cubicBezTo>
                    <a:pt x="855258" y="191464"/>
                    <a:pt x="663794" y="0"/>
                    <a:pt x="427629" y="0"/>
                  </a:cubicBezTo>
                  <a:cubicBezTo>
                    <a:pt x="191464" y="0"/>
                    <a:pt x="0" y="191464"/>
                    <a:pt x="0" y="427629"/>
                  </a:cubicBezTo>
                  <a:cubicBezTo>
                    <a:pt x="0" y="663794"/>
                    <a:pt x="191464" y="855258"/>
                    <a:pt x="427629" y="855258"/>
                  </a:cubicBezTo>
                </a:path>
              </a:pathLst>
            </a:custGeom>
            <a:solidFill>
              <a:schemeClr val="accent4"/>
            </a:solidFill>
            <a:ln w="2856"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E88E22-49D7-9E05-E6F0-D2B44A2317EE}"/>
                </a:ext>
              </a:extLst>
            </p:cNvPr>
            <p:cNvSpPr/>
            <p:nvPr userDrawn="1"/>
          </p:nvSpPr>
          <p:spPr>
            <a:xfrm>
              <a:off x="3066302" y="8394000"/>
              <a:ext cx="1174064" cy="1174063"/>
            </a:xfrm>
            <a:custGeom>
              <a:avLst/>
              <a:gdLst>
                <a:gd name="connsiteX0" fmla="*/ 427629 w 855258"/>
                <a:gd name="connsiteY0" fmla="*/ 855258 h 855257"/>
                <a:gd name="connsiteX1" fmla="*/ 855258 w 855258"/>
                <a:gd name="connsiteY1" fmla="*/ 427629 h 855257"/>
                <a:gd name="connsiteX2" fmla="*/ 427629 w 855258"/>
                <a:gd name="connsiteY2" fmla="*/ 0 h 855257"/>
                <a:gd name="connsiteX3" fmla="*/ 0 w 855258"/>
                <a:gd name="connsiteY3" fmla="*/ 427629 h 855257"/>
                <a:gd name="connsiteX4" fmla="*/ 427629 w 855258"/>
                <a:gd name="connsiteY4" fmla="*/ 855258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8" h="855257">
                  <a:moveTo>
                    <a:pt x="427629" y="855258"/>
                  </a:moveTo>
                  <a:cubicBezTo>
                    <a:pt x="663822" y="855258"/>
                    <a:pt x="855258" y="663794"/>
                    <a:pt x="855258" y="427629"/>
                  </a:cubicBezTo>
                  <a:cubicBezTo>
                    <a:pt x="855258" y="191464"/>
                    <a:pt x="663794" y="0"/>
                    <a:pt x="427629" y="0"/>
                  </a:cubicBezTo>
                  <a:cubicBezTo>
                    <a:pt x="191464" y="0"/>
                    <a:pt x="0" y="191464"/>
                    <a:pt x="0" y="427629"/>
                  </a:cubicBezTo>
                  <a:cubicBezTo>
                    <a:pt x="0" y="663794"/>
                    <a:pt x="191464" y="855258"/>
                    <a:pt x="427629" y="855258"/>
                  </a:cubicBezTo>
                </a:path>
              </a:pathLst>
            </a:custGeom>
            <a:solidFill>
              <a:schemeClr val="accent3"/>
            </a:solidFill>
            <a:ln w="2856"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94B0098-4FC2-FDDF-54AB-7D56F329CA3A}"/>
                </a:ext>
              </a:extLst>
            </p:cNvPr>
            <p:cNvSpPr/>
            <p:nvPr userDrawn="1"/>
          </p:nvSpPr>
          <p:spPr>
            <a:xfrm>
              <a:off x="718095" y="4871650"/>
              <a:ext cx="1174063" cy="1174063"/>
            </a:xfrm>
            <a:custGeom>
              <a:avLst/>
              <a:gdLst>
                <a:gd name="connsiteX0" fmla="*/ 427629 w 855257"/>
                <a:gd name="connsiteY0" fmla="*/ 0 h 855257"/>
                <a:gd name="connsiteX1" fmla="*/ 0 w 855257"/>
                <a:gd name="connsiteY1" fmla="*/ 427629 h 855257"/>
                <a:gd name="connsiteX2" fmla="*/ 427629 w 855257"/>
                <a:gd name="connsiteY2" fmla="*/ 855258 h 855257"/>
                <a:gd name="connsiteX3" fmla="*/ 855258 w 855257"/>
                <a:gd name="connsiteY3" fmla="*/ 427629 h 855257"/>
                <a:gd name="connsiteX4" fmla="*/ 427629 w 855257"/>
                <a:gd name="connsiteY4" fmla="*/ 0 h 8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7">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E91A4BC-2D80-8C01-32C2-19EC768F1612}"/>
                </a:ext>
              </a:extLst>
            </p:cNvPr>
            <p:cNvSpPr/>
            <p:nvPr userDrawn="1"/>
          </p:nvSpPr>
          <p:spPr>
            <a:xfrm>
              <a:off x="718095" y="6045754"/>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1"/>
            </a:solidFill>
            <a:ln w="2856"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24BD5B2-3186-4BCB-424F-7B86454816F2}"/>
                </a:ext>
              </a:extLst>
            </p:cNvPr>
            <p:cNvSpPr/>
            <p:nvPr userDrawn="1"/>
          </p:nvSpPr>
          <p:spPr>
            <a:xfrm>
              <a:off x="718095" y="7219856"/>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2"/>
            </a:solidFill>
            <a:ln w="2856"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62A6B18-6C4D-2E29-A8AE-0972B1D5C101}"/>
                </a:ext>
              </a:extLst>
            </p:cNvPr>
            <p:cNvSpPr/>
            <p:nvPr userDrawn="1"/>
          </p:nvSpPr>
          <p:spPr>
            <a:xfrm>
              <a:off x="718095" y="8393961"/>
              <a:ext cx="1174063" cy="1174064"/>
            </a:xfrm>
            <a:custGeom>
              <a:avLst/>
              <a:gdLst>
                <a:gd name="connsiteX0" fmla="*/ 427629 w 855257"/>
                <a:gd name="connsiteY0" fmla="*/ 0 h 855258"/>
                <a:gd name="connsiteX1" fmla="*/ 0 w 855257"/>
                <a:gd name="connsiteY1" fmla="*/ 427629 h 855258"/>
                <a:gd name="connsiteX2" fmla="*/ 427629 w 855257"/>
                <a:gd name="connsiteY2" fmla="*/ 855258 h 855258"/>
                <a:gd name="connsiteX3" fmla="*/ 855258 w 855257"/>
                <a:gd name="connsiteY3" fmla="*/ 427629 h 855258"/>
                <a:gd name="connsiteX4" fmla="*/ 427629 w 855257"/>
                <a:gd name="connsiteY4" fmla="*/ 0 h 85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57" h="855258">
                  <a:moveTo>
                    <a:pt x="427629" y="0"/>
                  </a:moveTo>
                  <a:cubicBezTo>
                    <a:pt x="191436" y="0"/>
                    <a:pt x="0" y="191464"/>
                    <a:pt x="0" y="427629"/>
                  </a:cubicBezTo>
                  <a:cubicBezTo>
                    <a:pt x="0" y="663794"/>
                    <a:pt x="191464" y="855258"/>
                    <a:pt x="427629" y="855258"/>
                  </a:cubicBezTo>
                  <a:cubicBezTo>
                    <a:pt x="663794" y="855258"/>
                    <a:pt x="855258" y="663794"/>
                    <a:pt x="855258" y="427629"/>
                  </a:cubicBezTo>
                  <a:cubicBezTo>
                    <a:pt x="855258" y="191464"/>
                    <a:pt x="663794" y="0"/>
                    <a:pt x="427629" y="0"/>
                  </a:cubicBezTo>
                </a:path>
              </a:pathLst>
            </a:custGeom>
            <a:solidFill>
              <a:schemeClr val="accent4"/>
            </a:solidFill>
            <a:ln w="2856" cap="flat">
              <a:noFill/>
              <a:prstDash val="solid"/>
              <a:miter/>
            </a:ln>
          </p:spPr>
          <p:txBody>
            <a:bodyPr rtlCol="0" anchor="ctr"/>
            <a:lstStyle/>
            <a:p>
              <a:endParaRPr lang="en-GB"/>
            </a:p>
          </p:txBody>
        </p:sp>
      </p:grpSp>
      <p:sp>
        <p:nvSpPr>
          <p:cNvPr id="4" name="Title 1">
            <a:extLst>
              <a:ext uri="{FF2B5EF4-FFF2-40B4-BE49-F238E27FC236}">
                <a16:creationId xmlns:a16="http://schemas.microsoft.com/office/drawing/2014/main" id="{34910C95-D980-67A9-6A8C-BCFA138B844A}"/>
              </a:ext>
            </a:extLst>
          </p:cNvPr>
          <p:cNvSpPr>
            <a:spLocks noGrp="1"/>
          </p:cNvSpPr>
          <p:nvPr>
            <p:ph type="ctrTitle" hasCustomPrompt="1"/>
          </p:nvPr>
        </p:nvSpPr>
        <p:spPr>
          <a:xfrm>
            <a:off x="798763" y="2503354"/>
            <a:ext cx="4227442" cy="1666008"/>
          </a:xfrm>
        </p:spPr>
        <p:txBody>
          <a:bodyPr anchor="b">
            <a:noAutofit/>
          </a:bodyPr>
          <a:lstStyle>
            <a:lvl1pPr algn="l">
              <a:lnSpc>
                <a:spcPct val="90000"/>
              </a:lnSpc>
              <a:defRPr sz="3200" b="1" cap="all" baseline="0">
                <a:solidFill>
                  <a:schemeClr val="tx1"/>
                </a:solidFill>
              </a:defRPr>
            </a:lvl1pPr>
          </a:lstStyle>
          <a:p>
            <a:r>
              <a:rPr lang="en-US" dirty="0"/>
              <a:t>Add title (32pt)</a:t>
            </a:r>
          </a:p>
        </p:txBody>
      </p:sp>
      <p:sp>
        <p:nvSpPr>
          <p:cNvPr id="29" name="Subtitle 2">
            <a:extLst>
              <a:ext uri="{FF2B5EF4-FFF2-40B4-BE49-F238E27FC236}">
                <a16:creationId xmlns:a16="http://schemas.microsoft.com/office/drawing/2014/main" id="{EFA27CD8-E905-2E29-E0D7-5D9495250357}"/>
              </a:ext>
            </a:extLst>
          </p:cNvPr>
          <p:cNvSpPr>
            <a:spLocks noGrp="1"/>
          </p:cNvSpPr>
          <p:nvPr>
            <p:ph type="subTitle" idx="1" hasCustomPrompt="1"/>
          </p:nvPr>
        </p:nvSpPr>
        <p:spPr>
          <a:xfrm>
            <a:off x="798763" y="4223315"/>
            <a:ext cx="4227442" cy="376393"/>
          </a:xfrm>
        </p:spPr>
        <p:txBody>
          <a:bodyPr/>
          <a:lstStyle>
            <a:lvl1pPr marL="0" indent="0" algn="l">
              <a:buNone/>
              <a:defRPr sz="2400" b="0" cap="all" baseline="0">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dirty="0"/>
              <a:t>Recruitment pack</a:t>
            </a:r>
          </a:p>
        </p:txBody>
      </p:sp>
      <p:sp>
        <p:nvSpPr>
          <p:cNvPr id="30" name="Text Placeholder 16">
            <a:extLst>
              <a:ext uri="{FF2B5EF4-FFF2-40B4-BE49-F238E27FC236}">
                <a16:creationId xmlns:a16="http://schemas.microsoft.com/office/drawing/2014/main" id="{B1BDC941-2508-7CE1-7995-AF45FD169034}"/>
              </a:ext>
            </a:extLst>
          </p:cNvPr>
          <p:cNvSpPr>
            <a:spLocks noGrp="1"/>
          </p:cNvSpPr>
          <p:nvPr>
            <p:ph type="body" sz="quarter" idx="10" hasCustomPrompt="1"/>
          </p:nvPr>
        </p:nvSpPr>
        <p:spPr>
          <a:xfrm>
            <a:off x="798763" y="5628629"/>
            <a:ext cx="2609600" cy="215178"/>
          </a:xfrm>
        </p:spPr>
        <p:txBody>
          <a:bodyPr/>
          <a:lstStyle>
            <a:lvl1pPr>
              <a:defRPr i="1"/>
            </a:lvl1pPr>
          </a:lstStyle>
          <a:p>
            <a:pPr lvl="0"/>
            <a:r>
              <a:rPr lang="en-US" dirty="0"/>
              <a:t>DD Month YYYY</a:t>
            </a:r>
          </a:p>
        </p:txBody>
      </p:sp>
    </p:spTree>
    <p:extLst>
      <p:ext uri="{BB962C8B-B14F-4D97-AF65-F5344CB8AC3E}">
        <p14:creationId xmlns:p14="http://schemas.microsoft.com/office/powerpoint/2010/main" val="187623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Tree>
    <p:extLst>
      <p:ext uri="{BB962C8B-B14F-4D97-AF65-F5344CB8AC3E}">
        <p14:creationId xmlns:p14="http://schemas.microsoft.com/office/powerpoint/2010/main" val="285554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3" name="Content Placeholder 2"/>
          <p:cNvSpPr>
            <a:spLocks noGrp="1"/>
          </p:cNvSpPr>
          <p:nvPr>
            <p:ph idx="1" hasCustomPrompt="1"/>
          </p:nvPr>
        </p:nvSpPr>
        <p:spPr>
          <a:xfrm>
            <a:off x="436563" y="1295399"/>
            <a:ext cx="9823450"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839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erson specification">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Person specification</a:t>
            </a:r>
          </a:p>
        </p:txBody>
      </p:sp>
      <p:sp>
        <p:nvSpPr>
          <p:cNvPr id="3" name="Content Placeholder 2"/>
          <p:cNvSpPr>
            <a:spLocks noGrp="1"/>
          </p:cNvSpPr>
          <p:nvPr>
            <p:ph idx="1" hasCustomPrompt="1"/>
          </p:nvPr>
        </p:nvSpPr>
        <p:spPr>
          <a:xfrm>
            <a:off x="436563" y="1295399"/>
            <a:ext cx="9823450"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260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 with summary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3" name="Content Placeholder 2"/>
          <p:cNvSpPr>
            <a:spLocks noGrp="1"/>
          </p:cNvSpPr>
          <p:nvPr>
            <p:ph idx="1" hasCustomPrompt="1"/>
          </p:nvPr>
        </p:nvSpPr>
        <p:spPr>
          <a:xfrm>
            <a:off x="436563" y="1295399"/>
            <a:ext cx="3027362"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C5D4B541-5318-E003-6E9D-8FEC7B80E7C2}"/>
              </a:ext>
            </a:extLst>
          </p:cNvPr>
          <p:cNvSpPr>
            <a:spLocks noGrp="1"/>
          </p:cNvSpPr>
          <p:nvPr>
            <p:ph type="body" sz="quarter" idx="11" hasCustomPrompt="1"/>
          </p:nvPr>
        </p:nvSpPr>
        <p:spPr>
          <a:xfrm>
            <a:off x="3824288" y="1295400"/>
            <a:ext cx="6430962" cy="1465117"/>
          </a:xfrm>
          <a:solidFill>
            <a:schemeClr val="tx1">
              <a:lumMod val="95000"/>
            </a:schemeClr>
          </a:solidFill>
        </p:spPr>
        <p:txBody>
          <a:bodyPr lIns="360000" tIns="360000" rIns="360000" bIns="360000" anchor="ctr"/>
          <a:lstStyle>
            <a:lvl1pPr>
              <a:lnSpc>
                <a:spcPct val="140000"/>
              </a:lnSpc>
              <a:defRPr sz="1300">
                <a:solidFill>
                  <a:schemeClr val="accent1"/>
                </a:solidFill>
                <a:latin typeface="Merriweather" panose="00000500000000000000" pitchFamily="2" charset="0"/>
              </a:defRPr>
            </a:lvl1pPr>
            <a:lvl2pPr>
              <a:lnSpc>
                <a:spcPct val="140000"/>
              </a:lnSpc>
              <a:defRPr sz="1300">
                <a:solidFill>
                  <a:schemeClr val="accent1"/>
                </a:solidFill>
                <a:latin typeface="Merriweather" panose="00000500000000000000" pitchFamily="2" charset="0"/>
              </a:defRPr>
            </a:lvl2pPr>
            <a:lvl3pPr>
              <a:lnSpc>
                <a:spcPct val="120000"/>
              </a:lnSpc>
              <a:defRPr sz="1400">
                <a:solidFill>
                  <a:schemeClr val="accent1"/>
                </a:solidFill>
                <a:latin typeface="Merriweather" panose="00000500000000000000" pitchFamily="2" charset="0"/>
              </a:defRPr>
            </a:lvl3pPr>
            <a:lvl4pPr>
              <a:lnSpc>
                <a:spcPct val="120000"/>
              </a:lnSpc>
              <a:defRPr sz="1400">
                <a:solidFill>
                  <a:schemeClr val="accent1"/>
                </a:solidFill>
                <a:latin typeface="Merriweather" panose="00000500000000000000" pitchFamily="2" charset="0"/>
              </a:defRPr>
            </a:lvl4pPr>
            <a:lvl5pPr>
              <a:lnSpc>
                <a:spcPct val="120000"/>
              </a:lnSpc>
              <a:defRPr sz="1400">
                <a:solidFill>
                  <a:schemeClr val="accent1"/>
                </a:solidFill>
                <a:latin typeface="Merriweather" panose="00000500000000000000" pitchFamily="2" charset="0"/>
              </a:defRPr>
            </a:lvl5pPr>
          </a:lstStyle>
          <a:p>
            <a:pPr lvl="0"/>
            <a:r>
              <a:rPr lang="en-US" dirty="0"/>
              <a:t>Add quote here</a:t>
            </a:r>
          </a:p>
          <a:p>
            <a:pPr lvl="1"/>
            <a:r>
              <a:rPr lang="en-US" dirty="0"/>
              <a:t>Second level</a:t>
            </a:r>
          </a:p>
        </p:txBody>
      </p:sp>
      <p:sp>
        <p:nvSpPr>
          <p:cNvPr id="11" name="Picture Placeholder 10">
            <a:extLst>
              <a:ext uri="{FF2B5EF4-FFF2-40B4-BE49-F238E27FC236}">
                <a16:creationId xmlns:a16="http://schemas.microsoft.com/office/drawing/2014/main" id="{D7DBAC7C-7E93-0F45-42B1-EF907600556F}"/>
              </a:ext>
            </a:extLst>
          </p:cNvPr>
          <p:cNvSpPr>
            <a:spLocks noGrp="1"/>
          </p:cNvSpPr>
          <p:nvPr>
            <p:ph type="pic" sz="quarter" idx="12"/>
          </p:nvPr>
        </p:nvSpPr>
        <p:spPr>
          <a:xfrm>
            <a:off x="3824287" y="2760517"/>
            <a:ext cx="6435725" cy="4114945"/>
          </a:xfrm>
          <a:solidFill>
            <a:schemeClr val="tx1">
              <a:lumMod val="75000"/>
            </a:schemeClr>
          </a:solidFill>
        </p:spPr>
        <p:txBody>
          <a:bodyPr vert="horz" lIns="0" tIns="0" rIns="0" bIns="0" rtlCol="0" anchor="t">
            <a:noAutofit/>
          </a:bodyPr>
          <a:lstStyle>
            <a:lvl1pPr>
              <a:defRPr lang="en-ZA"/>
            </a:lvl1pPr>
          </a:lstStyle>
          <a:p>
            <a:pPr lvl="0"/>
            <a:endParaRPr lang="en-ZA"/>
          </a:p>
        </p:txBody>
      </p:sp>
    </p:spTree>
    <p:extLst>
      <p:ext uri="{BB962C8B-B14F-4D97-AF65-F5344CB8AC3E}">
        <p14:creationId xmlns:p14="http://schemas.microsoft.com/office/powerpoint/2010/main" val="297226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6562" y="1638493"/>
            <a:ext cx="5070475" cy="5236969"/>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C5D4B541-5318-E003-6E9D-8FEC7B80E7C2}"/>
              </a:ext>
            </a:extLst>
          </p:cNvPr>
          <p:cNvSpPr>
            <a:spLocks noGrp="1"/>
          </p:cNvSpPr>
          <p:nvPr>
            <p:ph type="body" sz="quarter" idx="11" hasCustomPrompt="1"/>
          </p:nvPr>
        </p:nvSpPr>
        <p:spPr>
          <a:xfrm>
            <a:off x="5902850" y="4141674"/>
            <a:ext cx="4352400" cy="2733788"/>
          </a:xfrm>
          <a:solidFill>
            <a:schemeClr val="tx1">
              <a:lumMod val="95000"/>
            </a:schemeClr>
          </a:solidFill>
        </p:spPr>
        <p:txBody>
          <a:bodyPr lIns="288000" tIns="288000" rIns="288000" bIns="288000" anchor="t"/>
          <a:lstStyle>
            <a:lvl1pPr>
              <a:lnSpc>
                <a:spcPct val="140000"/>
              </a:lnSpc>
              <a:defRPr sz="1300">
                <a:solidFill>
                  <a:schemeClr val="accent1"/>
                </a:solidFill>
                <a:latin typeface="Merriweather" panose="00000500000000000000" pitchFamily="2" charset="0"/>
              </a:defRPr>
            </a:lvl1pPr>
            <a:lvl2pPr>
              <a:lnSpc>
                <a:spcPct val="140000"/>
              </a:lnSpc>
              <a:defRPr sz="1300">
                <a:solidFill>
                  <a:schemeClr val="accent1"/>
                </a:solidFill>
                <a:latin typeface="Merriweather" panose="00000500000000000000" pitchFamily="2" charset="0"/>
              </a:defRPr>
            </a:lvl2pPr>
            <a:lvl3pPr>
              <a:lnSpc>
                <a:spcPct val="120000"/>
              </a:lnSpc>
              <a:defRPr sz="1400">
                <a:solidFill>
                  <a:schemeClr val="accent1"/>
                </a:solidFill>
                <a:latin typeface="Merriweather" panose="00000500000000000000" pitchFamily="2" charset="0"/>
              </a:defRPr>
            </a:lvl3pPr>
            <a:lvl4pPr>
              <a:lnSpc>
                <a:spcPct val="120000"/>
              </a:lnSpc>
              <a:defRPr sz="1400">
                <a:solidFill>
                  <a:schemeClr val="accent1"/>
                </a:solidFill>
                <a:latin typeface="Merriweather" panose="00000500000000000000" pitchFamily="2" charset="0"/>
              </a:defRPr>
            </a:lvl4pPr>
            <a:lvl5pPr>
              <a:lnSpc>
                <a:spcPct val="120000"/>
              </a:lnSpc>
              <a:defRPr sz="1400">
                <a:solidFill>
                  <a:schemeClr val="accent1"/>
                </a:solidFill>
                <a:latin typeface="Merriweather" panose="00000500000000000000" pitchFamily="2" charset="0"/>
              </a:defRPr>
            </a:lvl5pPr>
          </a:lstStyle>
          <a:p>
            <a:pPr lvl="0"/>
            <a:r>
              <a:rPr lang="en-US" dirty="0"/>
              <a:t>Quote goes here.</a:t>
            </a:r>
          </a:p>
          <a:p>
            <a:pPr lvl="0"/>
            <a:endParaRPr lang="en-US" dirty="0"/>
          </a:p>
          <a:p>
            <a:pPr lvl="0"/>
            <a:endParaRPr lang="en-US" dirty="0"/>
          </a:p>
        </p:txBody>
      </p:sp>
      <p:sp>
        <p:nvSpPr>
          <p:cNvPr id="11" name="Picture Placeholder 10">
            <a:extLst>
              <a:ext uri="{FF2B5EF4-FFF2-40B4-BE49-F238E27FC236}">
                <a16:creationId xmlns:a16="http://schemas.microsoft.com/office/drawing/2014/main" id="{D7DBAC7C-7E93-0F45-42B1-EF907600556F}"/>
              </a:ext>
            </a:extLst>
          </p:cNvPr>
          <p:cNvSpPr>
            <a:spLocks noGrp="1"/>
          </p:cNvSpPr>
          <p:nvPr>
            <p:ph type="pic" sz="quarter" idx="12"/>
          </p:nvPr>
        </p:nvSpPr>
        <p:spPr>
          <a:xfrm>
            <a:off x="5902850" y="431800"/>
            <a:ext cx="4351223" cy="3709874"/>
          </a:xfrm>
          <a:solidFill>
            <a:schemeClr val="tx1">
              <a:lumMod val="75000"/>
            </a:schemeClr>
          </a:solidFill>
        </p:spPr>
        <p:txBody>
          <a:bodyPr vert="horz" lIns="0" tIns="0" rIns="0" bIns="0" rtlCol="0" anchor="t">
            <a:noAutofit/>
          </a:bodyPr>
          <a:lstStyle>
            <a:lvl1pPr>
              <a:defRPr lang="en-ZA"/>
            </a:lvl1pPr>
          </a:lstStyle>
          <a:p>
            <a:pPr lvl="0"/>
            <a:endParaRPr lang="en-ZA" dirty="0"/>
          </a:p>
        </p:txBody>
      </p:sp>
      <p:pic>
        <p:nvPicPr>
          <p:cNvPr id="5" name="Picture 4" descr="A logo with a black background&#10;&#10;Description automatically generated">
            <a:extLst>
              <a:ext uri="{FF2B5EF4-FFF2-40B4-BE49-F238E27FC236}">
                <a16:creationId xmlns:a16="http://schemas.microsoft.com/office/drawing/2014/main" id="{AAD1CAAE-19F3-7C61-A555-CAFBDA4643E7}"/>
              </a:ext>
            </a:extLst>
          </p:cNvPr>
          <p:cNvPicPr>
            <a:picLocks noChangeAspect="1"/>
          </p:cNvPicPr>
          <p:nvPr userDrawn="1"/>
        </p:nvPicPr>
        <p:blipFill>
          <a:blip r:embed="rId2"/>
          <a:stretch>
            <a:fillRect/>
          </a:stretch>
        </p:blipFill>
        <p:spPr>
          <a:xfrm>
            <a:off x="431801" y="431800"/>
            <a:ext cx="1856063" cy="863599"/>
          </a:xfrm>
          <a:prstGeom prst="rect">
            <a:avLst/>
          </a:prstGeom>
        </p:spPr>
      </p:pic>
    </p:spTree>
    <p:extLst>
      <p:ext uri="{BB962C8B-B14F-4D97-AF65-F5344CB8AC3E}">
        <p14:creationId xmlns:p14="http://schemas.microsoft.com/office/powerpoint/2010/main" val="78277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 top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B9C5C3-2410-7E9A-C114-822E4751E5A6}"/>
              </a:ext>
            </a:extLst>
          </p:cNvPr>
          <p:cNvSpPr>
            <a:spLocks noGrp="1"/>
          </p:cNvSpPr>
          <p:nvPr>
            <p:ph type="pic" sz="quarter" idx="10"/>
          </p:nvPr>
        </p:nvSpPr>
        <p:spPr>
          <a:xfrm>
            <a:off x="431800" y="1295397"/>
            <a:ext cx="3978982" cy="2060497"/>
          </a:xfrm>
          <a:solidFill>
            <a:schemeClr val="tx1">
              <a:lumMod val="75000"/>
            </a:schemeClr>
          </a:solidFill>
        </p:spPr>
        <p:txBody>
          <a:bodyPr/>
          <a:lstStyle/>
          <a:p>
            <a:endParaRPr lang="en-ZA"/>
          </a:p>
        </p:txBody>
      </p:sp>
      <p:sp>
        <p:nvSpPr>
          <p:cNvPr id="2" name="Title 1"/>
          <p:cNvSpPr>
            <a:spLocks noGrp="1"/>
          </p:cNvSpPr>
          <p:nvPr>
            <p:ph type="title" hasCustomPrompt="1"/>
          </p:nvPr>
        </p:nvSpPr>
        <p:spPr>
          <a:xfrm>
            <a:off x="436563" y="431800"/>
            <a:ext cx="9823450" cy="498598"/>
          </a:xfrm>
        </p:spPr>
        <p:txBody>
          <a:bodyPr/>
          <a:lstStyle>
            <a:lvl1pPr>
              <a:defRPr/>
            </a:lvl1pPr>
          </a:lstStyle>
          <a:p>
            <a:r>
              <a:rPr lang="en-US" dirty="0"/>
              <a:t>Add title (36pt)</a:t>
            </a:r>
          </a:p>
        </p:txBody>
      </p:sp>
      <p:sp>
        <p:nvSpPr>
          <p:cNvPr id="3" name="Content Placeholder 2"/>
          <p:cNvSpPr>
            <a:spLocks noGrp="1"/>
          </p:cNvSpPr>
          <p:nvPr>
            <p:ph idx="1" hasCustomPrompt="1"/>
          </p:nvPr>
        </p:nvSpPr>
        <p:spPr>
          <a:xfrm>
            <a:off x="4720936" y="1295399"/>
            <a:ext cx="5534314" cy="5580063"/>
          </a:xfrm>
        </p:spPr>
        <p:txBody>
          <a:bodyPr/>
          <a:lstStyle>
            <a:lvl1pPr>
              <a:lnSpc>
                <a:spcPct val="120000"/>
              </a:lnSpc>
              <a:spcBef>
                <a:spcPts val="0"/>
              </a:spcBef>
              <a:spcAft>
                <a:spcPts val="800"/>
              </a:spcAft>
              <a:defRPr/>
            </a:lvl1pPr>
            <a:lvl2pPr>
              <a:lnSpc>
                <a:spcPct val="120000"/>
              </a:lnSpc>
              <a:spcBef>
                <a:spcPts val="0"/>
              </a:spcBef>
              <a:spcAft>
                <a:spcPts val="800"/>
              </a:spcAft>
              <a:defRPr/>
            </a:lvl2pPr>
            <a:lvl3pPr>
              <a:lnSpc>
                <a:spcPct val="120000"/>
              </a:lnSpc>
              <a:spcBef>
                <a:spcPts val="0"/>
              </a:spcBef>
              <a:spcAft>
                <a:spcPts val="800"/>
              </a:spcAft>
              <a:defRPr/>
            </a:lvl3pPr>
            <a:lvl4pPr>
              <a:lnSpc>
                <a:spcPct val="120000"/>
              </a:lnSpc>
              <a:spcBef>
                <a:spcPts val="0"/>
              </a:spcBef>
              <a:spcAft>
                <a:spcPts val="800"/>
              </a:spcAft>
              <a:defRPr/>
            </a:lvl4pPr>
            <a:lvl5pPr>
              <a:lnSpc>
                <a:spcPct val="120000"/>
              </a:lnSpc>
              <a:spcBef>
                <a:spcPts val="0"/>
              </a:spcBef>
              <a:spcAft>
                <a:spcPts val="800"/>
              </a:spcAft>
              <a:defRPr/>
            </a:lvl5p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9152B8D-D16B-5CE3-F6AE-71F001794D9A}"/>
              </a:ext>
            </a:extLst>
          </p:cNvPr>
          <p:cNvSpPr/>
          <p:nvPr userDrawn="1"/>
        </p:nvSpPr>
        <p:spPr>
          <a:xfrm>
            <a:off x="436562" y="3355894"/>
            <a:ext cx="3978000" cy="3519569"/>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579"/>
          </a:p>
        </p:txBody>
      </p:sp>
    </p:spTree>
    <p:extLst>
      <p:ext uri="{BB962C8B-B14F-4D97-AF65-F5344CB8AC3E}">
        <p14:creationId xmlns:p14="http://schemas.microsoft.com/office/powerpoint/2010/main" val="37855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563" y="431800"/>
            <a:ext cx="9823450" cy="498598"/>
          </a:xfrm>
          <a:prstGeom prst="rect">
            <a:avLst/>
          </a:prstGeom>
        </p:spPr>
        <p:txBody>
          <a:bodyPr vert="horz" lIns="0" tIns="0" rIns="0" bIns="0" rtlCol="0" anchor="t">
            <a:noAutofit/>
          </a:bodyPr>
          <a:lstStyle/>
          <a:p>
            <a:r>
              <a:rPr lang="en-US" dirty="0"/>
              <a:t>Add title 36pt</a:t>
            </a:r>
          </a:p>
        </p:txBody>
      </p:sp>
      <p:sp>
        <p:nvSpPr>
          <p:cNvPr id="3" name="Text Placeholder 2"/>
          <p:cNvSpPr>
            <a:spLocks noGrp="1"/>
          </p:cNvSpPr>
          <p:nvPr>
            <p:ph type="body" idx="1"/>
          </p:nvPr>
        </p:nvSpPr>
        <p:spPr>
          <a:xfrm>
            <a:off x="436563" y="1295399"/>
            <a:ext cx="9823450" cy="5580063"/>
          </a:xfrm>
          <a:prstGeom prst="rect">
            <a:avLst/>
          </a:prstGeom>
        </p:spPr>
        <p:txBody>
          <a:bodyPr vert="horz" lIns="0" tIns="0" rIns="0" bIns="0" rtlCol="0" anchor="t">
            <a:noAutofit/>
          </a:bodyPr>
          <a:lstStyle/>
          <a:p>
            <a:pPr lvl="0"/>
            <a:r>
              <a:rPr lang="en-US" dirty="0"/>
              <a:t>First level – advance to next levels by pressing the increase indent icon on the Home tab on the ribbon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ubtitle 2">
            <a:extLst>
              <a:ext uri="{FF2B5EF4-FFF2-40B4-BE49-F238E27FC236}">
                <a16:creationId xmlns:a16="http://schemas.microsoft.com/office/drawing/2014/main" id="{6BBCAF12-0903-2C38-FE47-FAD833AD4481}"/>
              </a:ext>
            </a:extLst>
          </p:cNvPr>
          <p:cNvSpPr txBox="1">
            <a:spLocks/>
          </p:cNvSpPr>
          <p:nvPr userDrawn="1"/>
        </p:nvSpPr>
        <p:spPr>
          <a:xfrm>
            <a:off x="436563" y="7192677"/>
            <a:ext cx="1606982" cy="138499"/>
          </a:xfrm>
          <a:prstGeom prst="rect">
            <a:avLst/>
          </a:prstGeom>
        </p:spPr>
        <p:txBody>
          <a:bodyPr vert="horz" wrap="square" lIns="0" tIns="0" rIns="0" bIns="0" rtlCol="0">
            <a:spAutoFit/>
          </a:bodyPr>
          <a:lstStyle>
            <a:lvl1pPr indent="0" defTabSz="755887">
              <a:lnSpc>
                <a:spcPct val="100000"/>
              </a:lnSpc>
              <a:spcBef>
                <a:spcPts val="0"/>
              </a:spcBef>
              <a:buFont typeface="Arial" panose="020B0604020202020204" pitchFamily="34" charset="0"/>
              <a:buNone/>
              <a:defRPr sz="1400" i="1"/>
            </a:lvl1pPr>
            <a:lvl2pPr marL="377943" indent="0" algn="ctr" defTabSz="755887">
              <a:lnSpc>
                <a:spcPct val="100000"/>
              </a:lnSpc>
              <a:spcBef>
                <a:spcPts val="0"/>
              </a:spcBef>
              <a:buClr>
                <a:schemeClr val="accent1"/>
              </a:buClr>
              <a:buSzPct val="100000"/>
              <a:buFont typeface="Cambria" panose="02040503050406030204" pitchFamily="18" charset="0"/>
              <a:buNone/>
              <a:defRPr sz="1653"/>
            </a:lvl2pPr>
            <a:lvl3pPr marL="755887" indent="0" algn="ctr" defTabSz="755887">
              <a:lnSpc>
                <a:spcPct val="100000"/>
              </a:lnSpc>
              <a:spcBef>
                <a:spcPts val="0"/>
              </a:spcBef>
              <a:buFont typeface="Arial Nova" panose="020B0504020202020204" pitchFamily="34" charset="0"/>
              <a:buNone/>
              <a:defRPr sz="1488"/>
            </a:lvl3pPr>
            <a:lvl4pPr marL="1133831" indent="0" algn="ctr" defTabSz="755887">
              <a:lnSpc>
                <a:spcPct val="100000"/>
              </a:lnSpc>
              <a:spcBef>
                <a:spcPts val="0"/>
              </a:spcBef>
              <a:buFont typeface="Arial" panose="020B0604020202020204" pitchFamily="34" charset="0"/>
              <a:buNone/>
              <a:defRPr sz="1323"/>
            </a:lvl4pPr>
            <a:lvl5pPr marL="1511774" indent="0" algn="ctr" defTabSz="755887">
              <a:lnSpc>
                <a:spcPct val="100000"/>
              </a:lnSpc>
              <a:spcBef>
                <a:spcPts val="0"/>
              </a:spcBef>
              <a:buFont typeface="Arial Nova" panose="020B0504020202020204" pitchFamily="34" charset="0"/>
              <a:buNone/>
              <a:defRPr sz="1323"/>
            </a:lvl5pPr>
            <a:lvl6pPr marL="1889717" indent="0" algn="ctr" defTabSz="755887">
              <a:lnSpc>
                <a:spcPct val="90000"/>
              </a:lnSpc>
              <a:spcBef>
                <a:spcPts val="413"/>
              </a:spcBef>
              <a:buFont typeface="Arial" panose="020B0604020202020204" pitchFamily="34" charset="0"/>
              <a:buNone/>
              <a:defRPr sz="1323"/>
            </a:lvl6pPr>
            <a:lvl7pPr marL="2267660" indent="0" algn="ctr" defTabSz="755887">
              <a:lnSpc>
                <a:spcPct val="90000"/>
              </a:lnSpc>
              <a:spcBef>
                <a:spcPts val="413"/>
              </a:spcBef>
              <a:buFont typeface="Arial" panose="020B0604020202020204" pitchFamily="34" charset="0"/>
              <a:buNone/>
              <a:defRPr sz="1323"/>
            </a:lvl7pPr>
            <a:lvl8pPr marL="2645605" indent="0" algn="ctr" defTabSz="755887">
              <a:lnSpc>
                <a:spcPct val="90000"/>
              </a:lnSpc>
              <a:spcBef>
                <a:spcPts val="413"/>
              </a:spcBef>
              <a:buFont typeface="Arial" panose="020B0604020202020204" pitchFamily="34" charset="0"/>
              <a:buNone/>
              <a:defRPr sz="1323"/>
            </a:lvl8pPr>
            <a:lvl9pPr marL="3023548" indent="0" algn="ctr" defTabSz="755887">
              <a:lnSpc>
                <a:spcPct val="90000"/>
              </a:lnSpc>
              <a:spcBef>
                <a:spcPts val="413"/>
              </a:spcBef>
              <a:buFont typeface="Arial" panose="020B0604020202020204" pitchFamily="34" charset="0"/>
              <a:buNone/>
              <a:defRPr sz="1323"/>
            </a:lvl9pPr>
          </a:lstStyle>
          <a:p>
            <a:pPr lvl="0"/>
            <a:r>
              <a:rPr lang="en-US" sz="900" dirty="0">
                <a:solidFill>
                  <a:schemeClr val="bg1"/>
                </a:solidFill>
              </a:rPr>
              <a:t>shrewsburyacademy.co.uk</a:t>
            </a:r>
          </a:p>
        </p:txBody>
      </p:sp>
      <p:sp>
        <p:nvSpPr>
          <p:cNvPr id="27" name="Subtitle 2">
            <a:extLst>
              <a:ext uri="{FF2B5EF4-FFF2-40B4-BE49-F238E27FC236}">
                <a16:creationId xmlns:a16="http://schemas.microsoft.com/office/drawing/2014/main" id="{E85C7DE6-D922-218A-D2FB-2CD8DD3C7F3C}"/>
              </a:ext>
            </a:extLst>
          </p:cNvPr>
          <p:cNvSpPr txBox="1">
            <a:spLocks/>
          </p:cNvSpPr>
          <p:nvPr userDrawn="1"/>
        </p:nvSpPr>
        <p:spPr>
          <a:xfrm>
            <a:off x="9629632" y="7107038"/>
            <a:ext cx="637309" cy="246221"/>
          </a:xfrm>
          <a:prstGeom prst="rect">
            <a:avLst/>
          </a:prstGeom>
        </p:spPr>
        <p:txBody>
          <a:bodyPr vert="horz" wrap="square" lIns="0" tIns="0" rIns="0" bIns="0" rtlCol="0">
            <a:spAutoFit/>
          </a:bodyPr>
          <a:lstStyle>
            <a:lvl1pPr indent="0" defTabSz="755887">
              <a:lnSpc>
                <a:spcPct val="100000"/>
              </a:lnSpc>
              <a:spcBef>
                <a:spcPts val="0"/>
              </a:spcBef>
              <a:buFont typeface="Arial" panose="020B0604020202020204" pitchFamily="34" charset="0"/>
              <a:buNone/>
              <a:defRPr sz="1400" i="1"/>
            </a:lvl1pPr>
            <a:lvl2pPr marL="377943" indent="0" algn="ctr" defTabSz="755887">
              <a:lnSpc>
                <a:spcPct val="100000"/>
              </a:lnSpc>
              <a:spcBef>
                <a:spcPts val="0"/>
              </a:spcBef>
              <a:buClr>
                <a:schemeClr val="accent1"/>
              </a:buClr>
              <a:buSzPct val="100000"/>
              <a:buFont typeface="Cambria" panose="02040503050406030204" pitchFamily="18" charset="0"/>
              <a:buNone/>
              <a:defRPr sz="1653"/>
            </a:lvl2pPr>
            <a:lvl3pPr marL="755887" indent="0" algn="ctr" defTabSz="755887">
              <a:lnSpc>
                <a:spcPct val="100000"/>
              </a:lnSpc>
              <a:spcBef>
                <a:spcPts val="0"/>
              </a:spcBef>
              <a:buFont typeface="Arial Nova" panose="020B0504020202020204" pitchFamily="34" charset="0"/>
              <a:buNone/>
              <a:defRPr sz="1488"/>
            </a:lvl3pPr>
            <a:lvl4pPr marL="1133831" indent="0" algn="ctr" defTabSz="755887">
              <a:lnSpc>
                <a:spcPct val="100000"/>
              </a:lnSpc>
              <a:spcBef>
                <a:spcPts val="0"/>
              </a:spcBef>
              <a:buFont typeface="Arial" panose="020B0604020202020204" pitchFamily="34" charset="0"/>
              <a:buNone/>
              <a:defRPr sz="1323"/>
            </a:lvl4pPr>
            <a:lvl5pPr marL="1511774" indent="0" algn="ctr" defTabSz="755887">
              <a:lnSpc>
                <a:spcPct val="100000"/>
              </a:lnSpc>
              <a:spcBef>
                <a:spcPts val="0"/>
              </a:spcBef>
              <a:buFont typeface="Arial Nova" panose="020B0504020202020204" pitchFamily="34" charset="0"/>
              <a:buNone/>
              <a:defRPr sz="1323"/>
            </a:lvl5pPr>
            <a:lvl6pPr marL="1889717" indent="0" algn="ctr" defTabSz="755887">
              <a:lnSpc>
                <a:spcPct val="90000"/>
              </a:lnSpc>
              <a:spcBef>
                <a:spcPts val="413"/>
              </a:spcBef>
              <a:buFont typeface="Arial" panose="020B0604020202020204" pitchFamily="34" charset="0"/>
              <a:buNone/>
              <a:defRPr sz="1323"/>
            </a:lvl6pPr>
            <a:lvl7pPr marL="2267660" indent="0" algn="ctr" defTabSz="755887">
              <a:lnSpc>
                <a:spcPct val="90000"/>
              </a:lnSpc>
              <a:spcBef>
                <a:spcPts val="413"/>
              </a:spcBef>
              <a:buFont typeface="Arial" panose="020B0604020202020204" pitchFamily="34" charset="0"/>
              <a:buNone/>
              <a:defRPr sz="1323"/>
            </a:lvl7pPr>
            <a:lvl8pPr marL="2645605" indent="0" algn="ctr" defTabSz="755887">
              <a:lnSpc>
                <a:spcPct val="90000"/>
              </a:lnSpc>
              <a:spcBef>
                <a:spcPts val="413"/>
              </a:spcBef>
              <a:buFont typeface="Arial" panose="020B0604020202020204" pitchFamily="34" charset="0"/>
              <a:buNone/>
              <a:defRPr sz="1323"/>
            </a:lvl8pPr>
            <a:lvl9pPr marL="3023548" indent="0" algn="ctr" defTabSz="755887">
              <a:lnSpc>
                <a:spcPct val="90000"/>
              </a:lnSpc>
              <a:spcBef>
                <a:spcPts val="413"/>
              </a:spcBef>
              <a:buFont typeface="Arial" panose="020B0604020202020204" pitchFamily="34" charset="0"/>
              <a:buNone/>
              <a:defRPr sz="1323"/>
            </a:lvl9pPr>
          </a:lstStyle>
          <a:p>
            <a:pPr lvl="0" algn="r"/>
            <a:fld id="{BAFC73FB-4941-4EB4-9D10-12A7DFCEB60C}" type="slidenum">
              <a:rPr lang="en-US" sz="1600" i="0" smtClean="0">
                <a:solidFill>
                  <a:schemeClr val="accent1"/>
                </a:solidFill>
              </a:rPr>
              <a:pPr lvl="0" algn="r"/>
              <a:t>‹#›</a:t>
            </a:fld>
            <a:endParaRPr lang="en-US" sz="1600" i="0" dirty="0">
              <a:solidFill>
                <a:schemeClr val="accent1"/>
              </a:solidFill>
            </a:endParaRPr>
          </a:p>
        </p:txBody>
      </p:sp>
    </p:spTree>
    <p:extLst>
      <p:ext uri="{BB962C8B-B14F-4D97-AF65-F5344CB8AC3E}">
        <p14:creationId xmlns:p14="http://schemas.microsoft.com/office/powerpoint/2010/main" val="4110572285"/>
      </p:ext>
    </p:extLst>
  </p:cSld>
  <p:clrMap bg1="dk1" tx1="lt1" bg2="dk2" tx2="lt2" accent1="accent1" accent2="accent2" accent3="accent3" accent4="accent4" accent5="accent5" accent6="accent6" hlink="hlink" folHlink="folHlink"/>
  <p:sldLayoutIdLst>
    <p:sldLayoutId id="2147483661" r:id="rId1"/>
    <p:sldLayoutId id="2147483668" r:id="rId2"/>
    <p:sldLayoutId id="2147483669" r:id="rId3"/>
    <p:sldLayoutId id="2147483671" r:id="rId4"/>
    <p:sldLayoutId id="2147483662" r:id="rId5"/>
    <p:sldLayoutId id="2147483683" r:id="rId6"/>
    <p:sldLayoutId id="2147483678" r:id="rId7"/>
    <p:sldLayoutId id="2147483684" r:id="rId8"/>
    <p:sldLayoutId id="2147483673" r:id="rId9"/>
    <p:sldLayoutId id="2147483677" r:id="rId10"/>
    <p:sldLayoutId id="2147483679" r:id="rId11"/>
    <p:sldLayoutId id="2147483680" r:id="rId12"/>
    <p:sldLayoutId id="2147483681" r:id="rId13"/>
    <p:sldLayoutId id="2147483682" r:id="rId14"/>
    <p:sldLayoutId id="2147483674" r:id="rId15"/>
    <p:sldLayoutId id="2147483675" r:id="rId16"/>
    <p:sldLayoutId id="2147483676" r:id="rId17"/>
    <p:sldLayoutId id="2147483672" r:id="rId18"/>
    <p:sldLayoutId id="2147483685" r:id="rId19"/>
    <p:sldLayoutId id="2147483670" r:id="rId20"/>
  </p:sldLayoutIdLst>
  <p:txStyles>
    <p:titleStyle>
      <a:lvl1pPr algn="l" defTabSz="801929"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0" indent="0" algn="l" defTabSz="801929" rtl="0" eaLnBrk="1" latinLnBrk="0" hangingPunct="1">
        <a:lnSpc>
          <a:spcPct val="100000"/>
        </a:lnSpc>
        <a:spcBef>
          <a:spcPts val="0"/>
        </a:spcBef>
        <a:buFont typeface="Arial" panose="020B0604020202020204" pitchFamily="34" charset="0"/>
        <a:buNone/>
        <a:defRPr sz="1100" kern="1200">
          <a:solidFill>
            <a:schemeClr val="bg1"/>
          </a:solidFill>
          <a:latin typeface="+mn-lt"/>
          <a:ea typeface="+mn-ea"/>
          <a:cs typeface="+mn-cs"/>
        </a:defRPr>
      </a:lvl1pPr>
      <a:lvl2pPr marL="179388" indent="-179388" algn="l" defTabSz="801929" rtl="0" eaLnBrk="1" latinLnBrk="0" hangingPunct="1">
        <a:lnSpc>
          <a:spcPct val="100000"/>
        </a:lnSpc>
        <a:spcBef>
          <a:spcPts val="0"/>
        </a:spcBef>
        <a:buClr>
          <a:schemeClr val="accent1"/>
        </a:buClr>
        <a:buFont typeface="Arial" panose="020B0604020202020204" pitchFamily="34" charset="0"/>
        <a:buChar char="•"/>
        <a:defRPr sz="1100" kern="1200">
          <a:solidFill>
            <a:schemeClr val="bg1"/>
          </a:solidFill>
          <a:latin typeface="+mn-lt"/>
          <a:ea typeface="+mn-ea"/>
          <a:cs typeface="+mn-cs"/>
        </a:defRPr>
      </a:lvl2pPr>
      <a:lvl3pPr marL="360363" indent="-180975" algn="l" defTabSz="801929" rtl="0" eaLnBrk="1" latinLnBrk="0" hangingPunct="1">
        <a:lnSpc>
          <a:spcPct val="100000"/>
        </a:lnSpc>
        <a:spcBef>
          <a:spcPts val="0"/>
        </a:spcBef>
        <a:buFont typeface="Arial Nova" pitchFamily="2" charset="0"/>
        <a:buChar char="−"/>
        <a:defRPr sz="1100" kern="1200">
          <a:solidFill>
            <a:schemeClr val="bg1"/>
          </a:solidFill>
          <a:latin typeface="+mn-lt"/>
          <a:ea typeface="+mn-ea"/>
          <a:cs typeface="+mn-cs"/>
        </a:defRPr>
      </a:lvl3pPr>
      <a:lvl4pPr marL="540000" indent="-180000" algn="l" defTabSz="801929" rtl="0" eaLnBrk="1" latinLnBrk="0" hangingPunct="1">
        <a:lnSpc>
          <a:spcPct val="100000"/>
        </a:lnSpc>
        <a:spcBef>
          <a:spcPts val="0"/>
        </a:spcBef>
        <a:buFont typeface="Arial" panose="020B0604020202020204" pitchFamily="34" charset="0"/>
        <a:buChar char="•"/>
        <a:defRPr sz="1100" kern="1200">
          <a:solidFill>
            <a:schemeClr val="bg1"/>
          </a:solidFill>
          <a:latin typeface="+mn-lt"/>
          <a:ea typeface="+mn-ea"/>
          <a:cs typeface="+mn-cs"/>
        </a:defRPr>
      </a:lvl4pPr>
      <a:lvl5pPr marL="720000" indent="-180975" algn="l" defTabSz="801929" rtl="0" eaLnBrk="1" latinLnBrk="0" hangingPunct="1">
        <a:lnSpc>
          <a:spcPct val="100000"/>
        </a:lnSpc>
        <a:spcBef>
          <a:spcPts val="0"/>
        </a:spcBef>
        <a:buFont typeface="Arial Nova" pitchFamily="2" charset="0"/>
        <a:buChar char="−"/>
        <a:defRPr sz="11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 userDrawn="1">
          <p15:clr>
            <a:srgbClr val="FDE53C"/>
          </p15:clr>
        </p15:guide>
        <p15:guide id="2" pos="159" userDrawn="1">
          <p15:clr>
            <a:srgbClr val="FDE53C"/>
          </p15:clr>
        </p15:guide>
        <p15:guide id="3" orient="horz" pos="4331" userDrawn="1">
          <p15:clr>
            <a:srgbClr val="F26B43"/>
          </p15:clr>
        </p15:guide>
        <p15:guide id="4" pos="3469" userDrawn="1">
          <p15:clr>
            <a:srgbClr val="F26B43"/>
          </p15:clr>
        </p15:guide>
        <p15:guide id="6" pos="3267" userDrawn="1">
          <p15:clr>
            <a:srgbClr val="F26B43"/>
          </p15:clr>
        </p15:guide>
        <p15:guide id="7" userDrawn="1">
          <p15:clr>
            <a:srgbClr val="F26B43"/>
          </p15:clr>
        </p15:guide>
        <p15:guide id="9" orient="horz" pos="4762" userDrawn="1">
          <p15:clr>
            <a:srgbClr val="F26B43"/>
          </p15:clr>
        </p15:guide>
        <p15:guide id="10" pos="6735" userDrawn="1">
          <p15:clr>
            <a:srgbClr val="F26B43"/>
          </p15:clr>
        </p15:guide>
        <p15:guide id="11" pos="2182" userDrawn="1">
          <p15:clr>
            <a:srgbClr val="5ACBF0"/>
          </p15:clr>
        </p15:guide>
        <p15:guide id="12" pos="2409" userDrawn="1">
          <p15:clr>
            <a:srgbClr val="5ACBF0"/>
          </p15:clr>
        </p15:guide>
        <p15:guide id="13" pos="4320" userDrawn="1">
          <p15:clr>
            <a:srgbClr val="5ACBF0"/>
          </p15:clr>
        </p15:guide>
        <p15:guide id="14" pos="4558" userDrawn="1">
          <p15:clr>
            <a:srgbClr val="5ACBF0"/>
          </p15:clr>
        </p15:guide>
        <p15:guide id="15" pos="275" userDrawn="1">
          <p15:clr>
            <a:srgbClr val="F26B43"/>
          </p15:clr>
        </p15:guide>
        <p15:guide id="16" pos="6463" userDrawn="1">
          <p15:clr>
            <a:srgbClr val="F26B43"/>
          </p15:clr>
        </p15:guide>
        <p15:guide id="17" orient="horz" userDrawn="1">
          <p15:clr>
            <a:srgbClr val="F26B43"/>
          </p15:clr>
        </p15:guide>
        <p15:guide id="18" orient="horz" pos="272" userDrawn="1">
          <p15:clr>
            <a:srgbClr val="F26B43"/>
          </p15:clr>
        </p15:guide>
        <p15:guide id="19" orient="horz" pos="4488" userDrawn="1">
          <p15:clr>
            <a:srgbClr val="F26B43"/>
          </p15:clr>
        </p15:guide>
        <p15:guide id="20" pos="6576" userDrawn="1">
          <p15:clr>
            <a:srgbClr val="FDE53C"/>
          </p15:clr>
        </p15:guide>
        <p15:guide id="21" orient="horz" pos="816" userDrawn="1">
          <p15:clr>
            <a:srgbClr val="F26B43"/>
          </p15:clr>
        </p15:guide>
        <p15:guide id="22" orient="horz" pos="4602" userDrawn="1">
          <p15:clr>
            <a:srgbClr val="FDE53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themarchesacademytrust.face-ed.co.uk/vacancies" TargetMode="External"/><Relationship Id="rId2" Type="http://schemas.openxmlformats.org/officeDocument/2006/relationships/hyperlink" Target="https://youtu.be/Ej3JREWUyrA" TargetMode="Externa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90EA-8A7B-0028-EFB2-CE6B571CD412}"/>
              </a:ext>
            </a:extLst>
          </p:cNvPr>
          <p:cNvSpPr>
            <a:spLocks noGrp="1"/>
          </p:cNvSpPr>
          <p:nvPr>
            <p:ph type="ctrTitle"/>
          </p:nvPr>
        </p:nvSpPr>
        <p:spPr/>
        <p:txBody>
          <a:bodyPr/>
          <a:lstStyle/>
          <a:p>
            <a:r>
              <a:rPr lang="en-GB" dirty="0"/>
              <a:t>TEACHER OF GIRLS PE</a:t>
            </a:r>
          </a:p>
        </p:txBody>
      </p:sp>
      <p:sp>
        <p:nvSpPr>
          <p:cNvPr id="3" name="Subtitle 2">
            <a:extLst>
              <a:ext uri="{FF2B5EF4-FFF2-40B4-BE49-F238E27FC236}">
                <a16:creationId xmlns:a16="http://schemas.microsoft.com/office/drawing/2014/main" id="{80D6E516-1877-032F-A7D0-ABCA124AFCC2}"/>
              </a:ext>
            </a:extLst>
          </p:cNvPr>
          <p:cNvSpPr>
            <a:spLocks noGrp="1"/>
          </p:cNvSpPr>
          <p:nvPr>
            <p:ph type="subTitle" idx="1"/>
          </p:nvPr>
        </p:nvSpPr>
        <p:spPr/>
        <p:txBody>
          <a:bodyPr/>
          <a:lstStyle/>
          <a:p>
            <a:r>
              <a:rPr lang="en-GB" dirty="0"/>
              <a:t>Recruitment pack</a:t>
            </a:r>
          </a:p>
        </p:txBody>
      </p:sp>
      <p:sp>
        <p:nvSpPr>
          <p:cNvPr id="5" name="Text Placeholder 4">
            <a:extLst>
              <a:ext uri="{FF2B5EF4-FFF2-40B4-BE49-F238E27FC236}">
                <a16:creationId xmlns:a16="http://schemas.microsoft.com/office/drawing/2014/main" id="{9181643B-1337-5EAF-3932-30E248A06312}"/>
              </a:ext>
            </a:extLst>
          </p:cNvPr>
          <p:cNvSpPr>
            <a:spLocks noGrp="1"/>
          </p:cNvSpPr>
          <p:nvPr>
            <p:ph type="body" sz="quarter" idx="10"/>
          </p:nvPr>
        </p:nvSpPr>
        <p:spPr/>
        <p:txBody>
          <a:bodyPr/>
          <a:lstStyle/>
          <a:p>
            <a:r>
              <a:rPr lang="en-GB" dirty="0"/>
              <a:t>May 2025</a:t>
            </a:r>
          </a:p>
        </p:txBody>
      </p:sp>
    </p:spTree>
    <p:extLst>
      <p:ext uri="{BB962C8B-B14F-4D97-AF65-F5344CB8AC3E}">
        <p14:creationId xmlns:p14="http://schemas.microsoft.com/office/powerpoint/2010/main" val="364789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03A549B-C5F7-94F7-6EF7-D7E9BDB24BBA}"/>
              </a:ext>
            </a:extLst>
          </p:cNvPr>
          <p:cNvSpPr/>
          <p:nvPr/>
        </p:nvSpPr>
        <p:spPr>
          <a:xfrm>
            <a:off x="436562" y="3470765"/>
            <a:ext cx="3978000" cy="3404698"/>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79" dirty="0"/>
          </a:p>
        </p:txBody>
      </p:sp>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p:txBody>
          <a:bodyPr/>
          <a:lstStyle/>
          <a:p>
            <a:r>
              <a:rPr lang="en-GB" dirty="0"/>
              <a:t>Who we are</a:t>
            </a:r>
          </a:p>
        </p:txBody>
      </p:sp>
      <p:sp>
        <p:nvSpPr>
          <p:cNvPr id="17" name="Content Placeholder 16">
            <a:extLst>
              <a:ext uri="{FF2B5EF4-FFF2-40B4-BE49-F238E27FC236}">
                <a16:creationId xmlns:a16="http://schemas.microsoft.com/office/drawing/2014/main" id="{E6852B82-8326-5EA9-34DE-E04B094850DF}"/>
              </a:ext>
            </a:extLst>
          </p:cNvPr>
          <p:cNvSpPr>
            <a:spLocks noGrp="1"/>
          </p:cNvSpPr>
          <p:nvPr>
            <p:ph idx="1"/>
          </p:nvPr>
        </p:nvSpPr>
        <p:spPr>
          <a:xfrm>
            <a:off x="4813299" y="1085165"/>
            <a:ext cx="5534314" cy="2480960"/>
          </a:xfrm>
        </p:spPr>
        <p:txBody>
          <a:bodyPr/>
          <a:lstStyle/>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solidFill>
                <a:schemeClr val="bg2"/>
              </a:solidFill>
            </a:endParaRPr>
          </a:p>
          <a:p>
            <a:pPr>
              <a:lnSpc>
                <a:spcPct val="114000"/>
              </a:lnSpc>
              <a:spcAft>
                <a:spcPts val="0"/>
              </a:spcAft>
            </a:pPr>
            <a:endParaRPr lang="en-GB" dirty="0"/>
          </a:p>
          <a:p>
            <a:pPr>
              <a:lnSpc>
                <a:spcPct val="114000"/>
              </a:lnSpc>
              <a:spcAft>
                <a:spcPts val="0"/>
              </a:spcAft>
            </a:pPr>
            <a:endParaRPr lang="en-GB" dirty="0"/>
          </a:p>
          <a:p>
            <a:pPr marL="12700">
              <a:lnSpc>
                <a:spcPct val="100000"/>
              </a:lnSpc>
            </a:pPr>
            <a:r>
              <a:rPr lang="en-GB" sz="1100" b="1" dirty="0">
                <a:solidFill>
                  <a:srgbClr val="1D1D1B"/>
                </a:solidFill>
                <a:latin typeface="Arial Nova"/>
                <a:cs typeface="Arial Nova"/>
              </a:rPr>
              <a:t>Check</a:t>
            </a:r>
            <a:r>
              <a:rPr lang="en-GB" sz="1100" b="1" spc="-45" dirty="0">
                <a:solidFill>
                  <a:srgbClr val="1D1D1B"/>
                </a:solidFill>
                <a:latin typeface="Arial Nova"/>
                <a:cs typeface="Arial Nova"/>
              </a:rPr>
              <a:t> </a:t>
            </a:r>
            <a:r>
              <a:rPr lang="en-GB" sz="1100" b="1" dirty="0">
                <a:solidFill>
                  <a:srgbClr val="1D1D1B"/>
                </a:solidFill>
                <a:latin typeface="Arial Nova"/>
                <a:cs typeface="Arial Nova"/>
              </a:rPr>
              <a:t>out</a:t>
            </a:r>
            <a:r>
              <a:rPr lang="en-GB" sz="1100" b="1" spc="-10" dirty="0">
                <a:solidFill>
                  <a:srgbClr val="1D1D1B"/>
                </a:solidFill>
                <a:latin typeface="Arial Nova"/>
                <a:cs typeface="Arial Nova"/>
              </a:rPr>
              <a:t> </a:t>
            </a:r>
            <a:r>
              <a:rPr lang="en-GB" sz="1100" b="1" dirty="0">
                <a:solidFill>
                  <a:srgbClr val="1D1D1B"/>
                </a:solidFill>
                <a:latin typeface="Arial Nova"/>
                <a:cs typeface="Arial Nova"/>
              </a:rPr>
              <a:t>our </a:t>
            </a:r>
            <a:r>
              <a:rPr lang="en-GB" sz="1100" b="1" spc="-10" dirty="0">
                <a:solidFill>
                  <a:srgbClr val="1D1D1B"/>
                </a:solidFill>
                <a:latin typeface="Arial Nova"/>
                <a:cs typeface="Arial Nova"/>
              </a:rPr>
              <a:t>video:</a:t>
            </a:r>
            <a:endParaRPr lang="en-GB" sz="1100" dirty="0">
              <a:latin typeface="Arial Nova"/>
              <a:cs typeface="Arial Nova"/>
            </a:endParaRPr>
          </a:p>
          <a:p>
            <a:pPr marL="12700">
              <a:lnSpc>
                <a:spcPct val="100000"/>
              </a:lnSpc>
            </a:pPr>
            <a:r>
              <a:rPr lang="en-GB" sz="1100" u="sng" spc="-10" dirty="0">
                <a:solidFill>
                  <a:srgbClr val="1D1D1B"/>
                </a:solidFill>
                <a:uFill>
                  <a:solidFill>
                    <a:srgbClr val="1D1D1B"/>
                  </a:solidFill>
                </a:uFill>
                <a:latin typeface="Arial Nova"/>
                <a:cs typeface="Arial Nova"/>
                <a:hlinkClick r:id="rId2"/>
              </a:rPr>
              <a:t>https://youtu.be/Ej3JREWUyrA</a:t>
            </a:r>
            <a:endParaRPr lang="en-GB" sz="1100" dirty="0">
              <a:latin typeface="Arial Nova"/>
              <a:cs typeface="Arial Nova"/>
            </a:endParaRPr>
          </a:p>
          <a:p>
            <a:pPr>
              <a:lnSpc>
                <a:spcPct val="114000"/>
              </a:lnSpc>
              <a:spcAft>
                <a:spcPts val="0"/>
              </a:spcAft>
            </a:pPr>
            <a:endParaRPr lang="en-GB" dirty="0"/>
          </a:p>
          <a:p>
            <a:pPr marL="12700">
              <a:lnSpc>
                <a:spcPct val="100000"/>
              </a:lnSpc>
            </a:pPr>
            <a:r>
              <a:rPr lang="en-GB" sz="1100" b="1" dirty="0">
                <a:solidFill>
                  <a:srgbClr val="1D1D1B"/>
                </a:solidFill>
                <a:latin typeface="Arial Nova"/>
                <a:cs typeface="Arial Nova"/>
              </a:rPr>
              <a:t>Interested?</a:t>
            </a:r>
            <a:r>
              <a:rPr lang="en-GB" sz="1100" b="1" spc="-30" dirty="0">
                <a:solidFill>
                  <a:srgbClr val="1D1D1B"/>
                </a:solidFill>
                <a:latin typeface="Arial Nova"/>
                <a:cs typeface="Arial Nova"/>
              </a:rPr>
              <a:t> </a:t>
            </a:r>
            <a:r>
              <a:rPr lang="en-GB" sz="1100" b="1" dirty="0">
                <a:solidFill>
                  <a:srgbClr val="1D1D1B"/>
                </a:solidFill>
                <a:latin typeface="Arial Nova"/>
                <a:cs typeface="Arial Nova"/>
              </a:rPr>
              <a:t>Here’s</a:t>
            </a:r>
            <a:r>
              <a:rPr lang="en-GB" sz="1100" b="1" spc="-45" dirty="0">
                <a:solidFill>
                  <a:srgbClr val="1D1D1B"/>
                </a:solidFill>
                <a:latin typeface="Arial Nova"/>
                <a:cs typeface="Arial Nova"/>
              </a:rPr>
              <a:t> </a:t>
            </a:r>
            <a:r>
              <a:rPr lang="en-GB" sz="1100" b="1" dirty="0">
                <a:solidFill>
                  <a:srgbClr val="1D1D1B"/>
                </a:solidFill>
                <a:latin typeface="Arial Nova"/>
                <a:cs typeface="Arial Nova"/>
              </a:rPr>
              <a:t>how</a:t>
            </a:r>
            <a:r>
              <a:rPr lang="en-GB" sz="1100" b="1" spc="-25" dirty="0">
                <a:solidFill>
                  <a:srgbClr val="1D1D1B"/>
                </a:solidFill>
                <a:latin typeface="Arial Nova"/>
                <a:cs typeface="Arial Nova"/>
              </a:rPr>
              <a:t> </a:t>
            </a:r>
            <a:r>
              <a:rPr lang="en-GB" sz="1100" b="1" dirty="0">
                <a:solidFill>
                  <a:srgbClr val="1D1D1B"/>
                </a:solidFill>
                <a:latin typeface="Arial Nova"/>
                <a:cs typeface="Arial Nova"/>
              </a:rPr>
              <a:t>to</a:t>
            </a:r>
            <a:r>
              <a:rPr lang="en-GB" sz="1100" b="1" spc="-10" dirty="0">
                <a:solidFill>
                  <a:srgbClr val="1D1D1B"/>
                </a:solidFill>
                <a:latin typeface="Arial Nova"/>
                <a:cs typeface="Arial Nova"/>
              </a:rPr>
              <a:t> apply:</a:t>
            </a:r>
            <a:endParaRPr lang="en-GB" sz="1100" dirty="0">
              <a:latin typeface="Arial Nova"/>
              <a:cs typeface="Arial Nova"/>
            </a:endParaRPr>
          </a:p>
          <a:p>
            <a:pPr marL="12700">
              <a:lnSpc>
                <a:spcPct val="100000"/>
              </a:lnSpc>
            </a:pPr>
            <a:r>
              <a:rPr lang="en-GB" sz="1100" dirty="0">
                <a:solidFill>
                  <a:srgbClr val="1D1D1B"/>
                </a:solidFill>
                <a:latin typeface="Arial Nova"/>
                <a:cs typeface="Arial Nova"/>
              </a:rPr>
              <a:t>Complete</a:t>
            </a:r>
            <a:r>
              <a:rPr lang="en-GB" sz="1100" spc="-35" dirty="0">
                <a:solidFill>
                  <a:srgbClr val="1D1D1B"/>
                </a:solidFill>
                <a:latin typeface="Arial Nova"/>
                <a:cs typeface="Arial Nova"/>
              </a:rPr>
              <a:t> </a:t>
            </a:r>
            <a:r>
              <a:rPr lang="en-GB" sz="1100" dirty="0">
                <a:solidFill>
                  <a:srgbClr val="1D1D1B"/>
                </a:solidFill>
                <a:latin typeface="Arial Nova"/>
                <a:cs typeface="Arial Nova"/>
              </a:rPr>
              <a:t>the </a:t>
            </a:r>
            <a:r>
              <a:rPr lang="en-GB" sz="1100" dirty="0">
                <a:solidFill>
                  <a:srgbClr val="1D1D1B"/>
                </a:solidFill>
                <a:latin typeface="Arial Nova"/>
                <a:cs typeface="Arial Nova"/>
                <a:hlinkClick r:id="rId3"/>
              </a:rPr>
              <a:t>Online Application Form</a:t>
            </a:r>
            <a:r>
              <a:rPr lang="en-GB" sz="1100" dirty="0">
                <a:solidFill>
                  <a:srgbClr val="1D1D1B"/>
                </a:solidFill>
                <a:latin typeface="Arial Nova"/>
                <a:cs typeface="Arial Nova"/>
              </a:rPr>
              <a:t>  </a:t>
            </a:r>
          </a:p>
          <a:p>
            <a:pPr marL="12700">
              <a:lnSpc>
                <a:spcPct val="100000"/>
              </a:lnSpc>
            </a:pPr>
            <a:r>
              <a:rPr lang="en-GB" b="1" dirty="0">
                <a:solidFill>
                  <a:schemeClr val="bg2"/>
                </a:solidFill>
              </a:rPr>
              <a:t>The closing date for applications is:</a:t>
            </a:r>
          </a:p>
          <a:p>
            <a:pPr>
              <a:lnSpc>
                <a:spcPct val="114000"/>
              </a:lnSpc>
              <a:spcAft>
                <a:spcPts val="0"/>
              </a:spcAft>
            </a:pPr>
            <a:r>
              <a:rPr lang="en-GB" dirty="0">
                <a:solidFill>
                  <a:schemeClr val="bg2"/>
                </a:solidFill>
              </a:rPr>
              <a:t>18</a:t>
            </a:r>
            <a:r>
              <a:rPr lang="en-GB" baseline="30000" dirty="0">
                <a:solidFill>
                  <a:schemeClr val="bg2"/>
                </a:solidFill>
              </a:rPr>
              <a:t>th</a:t>
            </a:r>
            <a:r>
              <a:rPr lang="en-GB" dirty="0">
                <a:solidFill>
                  <a:schemeClr val="bg2"/>
                </a:solidFill>
              </a:rPr>
              <a:t> May 2025</a:t>
            </a:r>
          </a:p>
          <a:p>
            <a:pPr>
              <a:lnSpc>
                <a:spcPct val="114000"/>
              </a:lnSpc>
              <a:spcAft>
                <a:spcPts val="0"/>
              </a:spcAft>
            </a:pPr>
            <a:endParaRPr lang="en-GB" dirty="0"/>
          </a:p>
          <a:p>
            <a:pPr>
              <a:lnSpc>
                <a:spcPct val="114000"/>
              </a:lnSpc>
              <a:spcAft>
                <a:spcPts val="0"/>
              </a:spcAft>
            </a:pPr>
            <a:r>
              <a:rPr lang="en-GB" b="1" dirty="0">
                <a:solidFill>
                  <a:schemeClr val="bg2"/>
                </a:solidFill>
              </a:rPr>
              <a:t>Interviews will be held:</a:t>
            </a:r>
          </a:p>
          <a:p>
            <a:pPr>
              <a:lnSpc>
                <a:spcPct val="114000"/>
              </a:lnSpc>
              <a:spcAft>
                <a:spcPts val="0"/>
              </a:spcAft>
            </a:pPr>
            <a:r>
              <a:rPr lang="en-GB" dirty="0">
                <a:solidFill>
                  <a:schemeClr val="bg2"/>
                </a:solidFill>
              </a:rPr>
              <a:t>22</a:t>
            </a:r>
            <a:r>
              <a:rPr lang="en-GB" baseline="30000" dirty="0">
                <a:solidFill>
                  <a:schemeClr val="bg2"/>
                </a:solidFill>
              </a:rPr>
              <a:t>nd</a:t>
            </a:r>
            <a:r>
              <a:rPr lang="en-GB" dirty="0">
                <a:solidFill>
                  <a:schemeClr val="bg2"/>
                </a:solidFill>
              </a:rPr>
              <a:t> May 2025</a:t>
            </a:r>
          </a:p>
          <a:p>
            <a:pPr>
              <a:lnSpc>
                <a:spcPct val="114000"/>
              </a:lnSpc>
              <a:spcAft>
                <a:spcPts val="0"/>
              </a:spcAft>
            </a:pPr>
            <a:endParaRPr lang="en-GB" dirty="0"/>
          </a:p>
          <a:p>
            <a:pPr>
              <a:lnSpc>
                <a:spcPct val="114000"/>
              </a:lnSpc>
              <a:spcAft>
                <a:spcPts val="0"/>
              </a:spcAft>
            </a:pPr>
            <a:r>
              <a:rPr lang="en-GB" dirty="0"/>
              <a:t>The Trust is committed to safeguarding and promoting </a:t>
            </a:r>
            <a:br>
              <a:rPr lang="en-GB" dirty="0"/>
            </a:br>
            <a:r>
              <a:rPr lang="en-GB" dirty="0"/>
              <a:t>the welfare of the children in our care and expect all </a:t>
            </a:r>
          </a:p>
          <a:p>
            <a:pPr>
              <a:lnSpc>
                <a:spcPct val="114000"/>
              </a:lnSpc>
              <a:spcAft>
                <a:spcPts val="0"/>
              </a:spcAft>
            </a:pPr>
            <a:r>
              <a:rPr lang="en-GB" dirty="0"/>
              <a:t>staff to share this commitment.</a:t>
            </a:r>
          </a:p>
          <a:p>
            <a:pPr>
              <a:lnSpc>
                <a:spcPct val="114000"/>
              </a:lnSpc>
              <a:spcAft>
                <a:spcPts val="0"/>
              </a:spcAft>
            </a:pPr>
            <a:endParaRPr lang="en-GB" dirty="0"/>
          </a:p>
          <a:p>
            <a:pPr>
              <a:lnSpc>
                <a:spcPct val="114000"/>
              </a:lnSpc>
              <a:spcAft>
                <a:spcPts val="0"/>
              </a:spcAft>
            </a:pPr>
            <a:endParaRPr lang="en-GB" dirty="0"/>
          </a:p>
        </p:txBody>
      </p:sp>
      <p:sp>
        <p:nvSpPr>
          <p:cNvPr id="49" name="Content Placeholder 16">
            <a:extLst>
              <a:ext uri="{FF2B5EF4-FFF2-40B4-BE49-F238E27FC236}">
                <a16:creationId xmlns:a16="http://schemas.microsoft.com/office/drawing/2014/main" id="{38BEE21C-B46C-21DF-FE64-7B77E3632B11}"/>
              </a:ext>
            </a:extLst>
          </p:cNvPr>
          <p:cNvSpPr txBox="1">
            <a:spLocks/>
          </p:cNvSpPr>
          <p:nvPr/>
        </p:nvSpPr>
        <p:spPr>
          <a:xfrm>
            <a:off x="673934" y="3574744"/>
            <a:ext cx="3571246" cy="3099283"/>
          </a:xfrm>
          <a:prstGeom prst="rect">
            <a:avLst/>
          </a:prstGeom>
        </p:spPr>
        <p:txBody>
          <a:bodyPr vert="horz" lIns="0" tIns="0" rIns="0" bIns="0" rtlCol="0" anchor="t">
            <a:noAutofit/>
          </a:bodyPr>
          <a:lstStyle>
            <a:lvl1pPr marL="0" indent="0" algn="l" defTabSz="801929" rtl="0" eaLnBrk="1" latinLnBrk="0" hangingPunct="1">
              <a:lnSpc>
                <a:spcPct val="120000"/>
              </a:lnSpc>
              <a:spcBef>
                <a:spcPts val="0"/>
              </a:spcBef>
              <a:spcAft>
                <a:spcPts val="600"/>
              </a:spcAft>
              <a:buFont typeface="Arial" panose="020B0604020202020204" pitchFamily="34" charset="0"/>
              <a:buNone/>
              <a:defRPr sz="1100" kern="1200">
                <a:solidFill>
                  <a:schemeClr val="bg1"/>
                </a:solidFill>
                <a:latin typeface="+mn-lt"/>
                <a:ea typeface="+mn-ea"/>
                <a:cs typeface="+mn-cs"/>
              </a:defRPr>
            </a:lvl1pPr>
            <a:lvl2pPr marL="179388" indent="-179388" algn="l" defTabSz="801929" rtl="0" eaLnBrk="1" latinLnBrk="0" hangingPunct="1">
              <a:lnSpc>
                <a:spcPct val="120000"/>
              </a:lnSpc>
              <a:spcBef>
                <a:spcPts val="0"/>
              </a:spcBef>
              <a:spcAft>
                <a:spcPts val="600"/>
              </a:spcAft>
              <a:buClr>
                <a:schemeClr val="accent1"/>
              </a:buClr>
              <a:buFont typeface="Arial" panose="020B0604020202020204" pitchFamily="34" charset="0"/>
              <a:buChar char="•"/>
              <a:defRPr sz="1100" kern="1200">
                <a:solidFill>
                  <a:schemeClr val="bg1"/>
                </a:solidFill>
                <a:latin typeface="+mn-lt"/>
                <a:ea typeface="+mn-ea"/>
                <a:cs typeface="+mn-cs"/>
              </a:defRPr>
            </a:lvl2pPr>
            <a:lvl3pPr marL="360363" indent="-180975" algn="l" defTabSz="801929" rtl="0" eaLnBrk="1" latinLnBrk="0" hangingPunct="1">
              <a:lnSpc>
                <a:spcPct val="120000"/>
              </a:lnSpc>
              <a:spcBef>
                <a:spcPts val="0"/>
              </a:spcBef>
              <a:spcAft>
                <a:spcPts val="600"/>
              </a:spcAft>
              <a:buFont typeface="Arial Nova" pitchFamily="2" charset="0"/>
              <a:buChar char="−"/>
              <a:defRPr sz="1100" kern="1200">
                <a:solidFill>
                  <a:schemeClr val="bg1"/>
                </a:solidFill>
                <a:latin typeface="+mn-lt"/>
                <a:ea typeface="+mn-ea"/>
                <a:cs typeface="+mn-cs"/>
              </a:defRPr>
            </a:lvl3pPr>
            <a:lvl4pPr marL="540000" indent="-180000" algn="l" defTabSz="801929" rtl="0" eaLnBrk="1" latinLnBrk="0" hangingPunct="1">
              <a:lnSpc>
                <a:spcPct val="120000"/>
              </a:lnSpc>
              <a:spcBef>
                <a:spcPts val="0"/>
              </a:spcBef>
              <a:spcAft>
                <a:spcPts val="600"/>
              </a:spcAft>
              <a:buFont typeface="Arial" panose="020B0604020202020204" pitchFamily="34" charset="0"/>
              <a:buChar char="•"/>
              <a:defRPr sz="1100" kern="1200">
                <a:solidFill>
                  <a:schemeClr val="bg1"/>
                </a:solidFill>
                <a:latin typeface="+mn-lt"/>
                <a:ea typeface="+mn-ea"/>
                <a:cs typeface="+mn-cs"/>
              </a:defRPr>
            </a:lvl4pPr>
            <a:lvl5pPr marL="720000" indent="-180975" algn="l" defTabSz="801929" rtl="0" eaLnBrk="1" latinLnBrk="0" hangingPunct="1">
              <a:lnSpc>
                <a:spcPct val="120000"/>
              </a:lnSpc>
              <a:spcBef>
                <a:spcPts val="0"/>
              </a:spcBef>
              <a:spcAft>
                <a:spcPts val="600"/>
              </a:spcAft>
              <a:buFont typeface="Arial Nova" pitchFamily="2" charset="0"/>
              <a:buChar char="−"/>
              <a:defRPr sz="11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a:lnSpc>
                <a:spcPct val="100000"/>
              </a:lnSpc>
              <a:spcAft>
                <a:spcPts val="0"/>
              </a:spcAft>
            </a:pPr>
            <a:r>
              <a:rPr lang="en-GB" sz="1300" b="1" dirty="0">
                <a:solidFill>
                  <a:schemeClr val="accent1"/>
                </a:solidFill>
              </a:rPr>
              <a:t>Welcome to the Marches Academy Trust!</a:t>
            </a:r>
          </a:p>
          <a:p>
            <a:pPr>
              <a:spcBef>
                <a:spcPts val="600"/>
              </a:spcBef>
            </a:pPr>
            <a:r>
              <a:rPr lang="en-GB" dirty="0"/>
              <a:t>We are a multi-academy sponsor based in Shropshire, currently comprising five secondary schools, five primary schools and one special school.</a:t>
            </a:r>
          </a:p>
          <a:p>
            <a:r>
              <a:rPr lang="en-GB" dirty="0"/>
              <a:t>Across our Trust we have a wealth of experience to inspire and motivate children, young people and staff to be the very best they can.</a:t>
            </a:r>
          </a:p>
          <a:p>
            <a:r>
              <a:rPr lang="en-GB" dirty="0"/>
              <a:t>Achievement Through Caring drives our Trust, and our values are shared throughout our family of schools; we work together on embedding them in everything we do.</a:t>
            </a:r>
          </a:p>
          <a:p>
            <a:r>
              <a:rPr lang="en-GB" dirty="0"/>
              <a:t>Our Trust prides itself on delivering high quality </a:t>
            </a:r>
            <a:br>
              <a:rPr lang="en-GB" dirty="0"/>
            </a:br>
            <a:r>
              <a:rPr lang="en-GB" dirty="0"/>
              <a:t>education and connecting with our children and young people to inspire and enthuse them to learn, achieve and to be happy.</a:t>
            </a:r>
          </a:p>
          <a:p>
            <a:endParaRPr lang="en-GB" dirty="0"/>
          </a:p>
        </p:txBody>
      </p:sp>
      <p:sp>
        <p:nvSpPr>
          <p:cNvPr id="58" name="Text Placeholder 4">
            <a:extLst>
              <a:ext uri="{FF2B5EF4-FFF2-40B4-BE49-F238E27FC236}">
                <a16:creationId xmlns:a16="http://schemas.microsoft.com/office/drawing/2014/main" id="{191790C3-8CFA-783A-9116-0D4BD184FAF0}"/>
              </a:ext>
            </a:extLst>
          </p:cNvPr>
          <p:cNvSpPr txBox="1">
            <a:spLocks/>
          </p:cNvSpPr>
          <p:nvPr/>
        </p:nvSpPr>
        <p:spPr>
          <a:xfrm>
            <a:off x="8319049" y="4563361"/>
            <a:ext cx="1698830" cy="1697436"/>
          </a:xfrm>
          <a:prstGeom prst="ellipse">
            <a:avLst/>
          </a:prstGeom>
          <a:solidFill>
            <a:schemeClr val="accent1"/>
          </a:solidFill>
        </p:spPr>
        <p:txBody>
          <a:bodyPr lIns="0" tIns="0" rIns="0" bIns="0" anchor="ctr"/>
          <a:lstStyle>
            <a:lvl1pPr marL="0" indent="0" algn="ctr" defTabSz="801929" rtl="0" eaLnBrk="1" latinLnBrk="0" hangingPunct="1">
              <a:lnSpc>
                <a:spcPct val="120000"/>
              </a:lnSpc>
              <a:spcBef>
                <a:spcPts val="0"/>
              </a:spcBef>
              <a:buFont typeface="Arial" panose="020B0604020202020204" pitchFamily="34" charset="0"/>
              <a:buNone/>
              <a:defRPr sz="1200" b="0" kern="1200">
                <a:solidFill>
                  <a:schemeClr val="tx1"/>
                </a:solidFill>
                <a:latin typeface="Merriweather" panose="00000500000000000000" pitchFamily="2" charset="0"/>
                <a:ea typeface="+mn-ea"/>
                <a:cs typeface="+mn-cs"/>
              </a:defRPr>
            </a:lvl1pPr>
            <a:lvl2pPr marL="179388" indent="-179388" algn="l" defTabSz="801929" rtl="0" eaLnBrk="1" latinLnBrk="0" hangingPunct="1">
              <a:lnSpc>
                <a:spcPct val="100000"/>
              </a:lnSpc>
              <a:spcBef>
                <a:spcPts val="0"/>
              </a:spcBef>
              <a:buClr>
                <a:schemeClr val="accent1"/>
              </a:buClr>
              <a:buFont typeface="Arial" panose="020B0604020202020204" pitchFamily="34" charset="0"/>
              <a:buChar char="•"/>
              <a:defRPr sz="1200" kern="1200">
                <a:solidFill>
                  <a:schemeClr val="bg1"/>
                </a:solidFill>
                <a:latin typeface="+mn-lt"/>
                <a:ea typeface="+mn-ea"/>
                <a:cs typeface="+mn-cs"/>
              </a:defRPr>
            </a:lvl2pPr>
            <a:lvl3pPr marL="360363" indent="-180975" algn="l" defTabSz="801929" rtl="0" eaLnBrk="1" latinLnBrk="0" hangingPunct="1">
              <a:lnSpc>
                <a:spcPct val="100000"/>
              </a:lnSpc>
              <a:spcBef>
                <a:spcPts val="0"/>
              </a:spcBef>
              <a:buFont typeface="Arial Nova" pitchFamily="2" charset="0"/>
              <a:buChar char="−"/>
              <a:defRPr sz="1200" kern="1200">
                <a:solidFill>
                  <a:schemeClr val="bg1"/>
                </a:solidFill>
                <a:latin typeface="+mn-lt"/>
                <a:ea typeface="+mn-ea"/>
                <a:cs typeface="+mn-cs"/>
              </a:defRPr>
            </a:lvl3pPr>
            <a:lvl4pPr marL="540000" indent="-180000" algn="l" defTabSz="801929" rtl="0" eaLnBrk="1" latinLnBrk="0" hangingPunct="1">
              <a:lnSpc>
                <a:spcPct val="100000"/>
              </a:lnSpc>
              <a:spcBef>
                <a:spcPts val="0"/>
              </a:spcBef>
              <a:buFont typeface="Arial" panose="020B0604020202020204" pitchFamily="34" charset="0"/>
              <a:buChar char="•"/>
              <a:defRPr sz="1200" kern="1200">
                <a:solidFill>
                  <a:schemeClr val="bg1"/>
                </a:solidFill>
                <a:latin typeface="+mn-lt"/>
                <a:ea typeface="+mn-ea"/>
                <a:cs typeface="+mn-cs"/>
              </a:defRPr>
            </a:lvl4pPr>
            <a:lvl5pPr marL="720000" indent="-180975" algn="l" defTabSz="801929" rtl="0" eaLnBrk="1" latinLnBrk="0" hangingPunct="1">
              <a:lnSpc>
                <a:spcPct val="100000"/>
              </a:lnSpc>
              <a:spcBef>
                <a:spcPts val="0"/>
              </a:spcBef>
              <a:buFont typeface="Arial Nova" pitchFamily="2" charset="0"/>
              <a:buChar char="−"/>
              <a:defRPr sz="12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a:lnSpc>
                <a:spcPct val="110000"/>
              </a:lnSpc>
            </a:pPr>
            <a:r>
              <a:rPr lang="en-GB" sz="1050" dirty="0"/>
              <a:t>A core belief in staff wellbeing and work life balance evidenced in policy and practice</a:t>
            </a:r>
          </a:p>
        </p:txBody>
      </p:sp>
      <p:pic>
        <p:nvPicPr>
          <p:cNvPr id="14" name="Picture Placeholder 13" descr="A person holding leaves in their hands&#10;&#10;Description automatically generated">
            <a:extLst>
              <a:ext uri="{FF2B5EF4-FFF2-40B4-BE49-F238E27FC236}">
                <a16:creationId xmlns:a16="http://schemas.microsoft.com/office/drawing/2014/main" id="{E86C2BCE-6E71-EC8F-A054-2C7FA7A869FA}"/>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a:xfrm>
            <a:off x="431800" y="1295397"/>
            <a:ext cx="3978982" cy="2060497"/>
          </a:xfrm>
        </p:spPr>
      </p:pic>
      <p:sp>
        <p:nvSpPr>
          <p:cNvPr id="2" name="object 3">
            <a:extLst>
              <a:ext uri="{FF2B5EF4-FFF2-40B4-BE49-F238E27FC236}">
                <a16:creationId xmlns:a16="http://schemas.microsoft.com/office/drawing/2014/main" id="{FFE93F41-FC1E-76B4-E6AF-83BE8EB43B1D}"/>
              </a:ext>
            </a:extLst>
          </p:cNvPr>
          <p:cNvSpPr txBox="1"/>
          <p:nvPr/>
        </p:nvSpPr>
        <p:spPr>
          <a:xfrm>
            <a:off x="4685950" y="3576637"/>
            <a:ext cx="1898650" cy="205184"/>
          </a:xfrm>
          <a:prstGeom prst="rect">
            <a:avLst/>
          </a:prstGeom>
        </p:spPr>
        <p:txBody>
          <a:bodyPr vert="horz" wrap="square" lIns="0" tIns="35560" rIns="0" bIns="0" rtlCol="0">
            <a:spAutoFit/>
          </a:bodyPr>
          <a:lstStyle/>
          <a:p>
            <a:pPr marL="12700">
              <a:lnSpc>
                <a:spcPct val="100000"/>
              </a:lnSpc>
              <a:spcBef>
                <a:spcPts val="280"/>
              </a:spcBef>
            </a:pPr>
            <a:endParaRPr sz="1100" dirty="0">
              <a:latin typeface="Arial Nova"/>
              <a:cs typeface="Arial Nova"/>
            </a:endParaRPr>
          </a:p>
        </p:txBody>
      </p:sp>
      <p:pic>
        <p:nvPicPr>
          <p:cNvPr id="9" name="object 12">
            <a:extLst>
              <a:ext uri="{FF2B5EF4-FFF2-40B4-BE49-F238E27FC236}">
                <a16:creationId xmlns:a16="http://schemas.microsoft.com/office/drawing/2014/main" id="{6A7EE1FA-CCBF-8610-61DC-05FED38EF63E}"/>
              </a:ext>
            </a:extLst>
          </p:cNvPr>
          <p:cNvPicPr/>
          <p:nvPr/>
        </p:nvPicPr>
        <p:blipFill>
          <a:blip r:embed="rId5" cstate="print"/>
          <a:stretch>
            <a:fillRect/>
          </a:stretch>
        </p:blipFill>
        <p:spPr>
          <a:xfrm>
            <a:off x="6775938" y="1215661"/>
            <a:ext cx="3414445" cy="2140233"/>
          </a:xfrm>
          <a:prstGeom prst="rect">
            <a:avLst/>
          </a:prstGeom>
        </p:spPr>
      </p:pic>
    </p:spTree>
    <p:extLst>
      <p:ext uri="{BB962C8B-B14F-4D97-AF65-F5344CB8AC3E}">
        <p14:creationId xmlns:p14="http://schemas.microsoft.com/office/powerpoint/2010/main" val="316438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A77951-4C56-00C5-8C20-62BC824F6570}"/>
              </a:ext>
            </a:extLst>
          </p:cNvPr>
          <p:cNvSpPr/>
          <p:nvPr/>
        </p:nvSpPr>
        <p:spPr>
          <a:xfrm>
            <a:off x="4249442" y="1356014"/>
            <a:ext cx="5535159" cy="5535159"/>
          </a:xfrm>
          <a:prstGeom prst="ellipse">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79" dirty="0"/>
          </a:p>
        </p:txBody>
      </p:sp>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a:xfrm>
            <a:off x="436563" y="431800"/>
            <a:ext cx="5051941" cy="498598"/>
          </a:xfrm>
        </p:spPr>
        <p:txBody>
          <a:bodyPr/>
          <a:lstStyle/>
          <a:p>
            <a:r>
              <a:rPr lang="en-GB" dirty="0"/>
              <a:t>Our Trust Vision Statement and Values</a:t>
            </a:r>
          </a:p>
        </p:txBody>
      </p:sp>
      <p:sp>
        <p:nvSpPr>
          <p:cNvPr id="4" name="Content Placeholder 3">
            <a:extLst>
              <a:ext uri="{FF2B5EF4-FFF2-40B4-BE49-F238E27FC236}">
                <a16:creationId xmlns:a16="http://schemas.microsoft.com/office/drawing/2014/main" id="{FB264EF1-441B-034E-49D6-3FCB2388E99A}"/>
              </a:ext>
            </a:extLst>
          </p:cNvPr>
          <p:cNvSpPr>
            <a:spLocks noGrp="1"/>
          </p:cNvSpPr>
          <p:nvPr>
            <p:ph idx="1"/>
          </p:nvPr>
        </p:nvSpPr>
        <p:spPr>
          <a:xfrm>
            <a:off x="772842" y="3219194"/>
            <a:ext cx="2688857" cy="2520076"/>
          </a:xfrm>
        </p:spPr>
        <p:txBody>
          <a:bodyPr/>
          <a:lstStyle/>
          <a:p>
            <a:r>
              <a:rPr lang="en-GB" dirty="0"/>
              <a:t>Achievement through caring</a:t>
            </a:r>
          </a:p>
          <a:p>
            <a:endParaRPr lang="en-GB" dirty="0"/>
          </a:p>
          <a:p>
            <a:endParaRPr lang="en-GB" dirty="0"/>
          </a:p>
          <a:p>
            <a:endParaRPr lang="en-GB" dirty="0"/>
          </a:p>
          <a:p>
            <a:endParaRPr lang="en-GB" dirty="0"/>
          </a:p>
          <a:p>
            <a:r>
              <a:rPr lang="en-GB" dirty="0"/>
              <a:t>As a Trust, it’s our mission to empower everyone in our Trust and our communities to live and breathe our values and Achievement Through Caring, to reach their full potential.</a:t>
            </a:r>
          </a:p>
        </p:txBody>
      </p:sp>
      <p:grpSp>
        <p:nvGrpSpPr>
          <p:cNvPr id="139" name="Graphic 2">
            <a:extLst>
              <a:ext uri="{FF2B5EF4-FFF2-40B4-BE49-F238E27FC236}">
                <a16:creationId xmlns:a16="http://schemas.microsoft.com/office/drawing/2014/main" id="{34F8C2AE-D9EB-9635-A5DA-27339077902C}"/>
              </a:ext>
            </a:extLst>
          </p:cNvPr>
          <p:cNvGrpSpPr/>
          <p:nvPr/>
        </p:nvGrpSpPr>
        <p:grpSpPr>
          <a:xfrm>
            <a:off x="772842" y="3846783"/>
            <a:ext cx="406466" cy="407075"/>
            <a:chOff x="4032164" y="5612606"/>
            <a:chExt cx="832191" cy="833437"/>
          </a:xfrm>
          <a:noFill/>
        </p:grpSpPr>
        <p:sp>
          <p:nvSpPr>
            <p:cNvPr id="140" name="Freeform: Shape 139">
              <a:extLst>
                <a:ext uri="{FF2B5EF4-FFF2-40B4-BE49-F238E27FC236}">
                  <a16:creationId xmlns:a16="http://schemas.microsoft.com/office/drawing/2014/main" id="{7C656F05-8AE7-ADE0-F491-4B8F7F026265}"/>
                </a:ext>
              </a:extLst>
            </p:cNvPr>
            <p:cNvSpPr/>
            <p:nvPr/>
          </p:nvSpPr>
          <p:spPr>
            <a:xfrm>
              <a:off x="4448260" y="5812631"/>
              <a:ext cx="216369" cy="216693"/>
            </a:xfrm>
            <a:custGeom>
              <a:avLst/>
              <a:gdLst>
                <a:gd name="connsiteX0" fmla="*/ 0 w 216369"/>
                <a:gd name="connsiteY0" fmla="*/ 216694 h 216693"/>
                <a:gd name="connsiteX1" fmla="*/ 216370 w 216369"/>
                <a:gd name="connsiteY1" fmla="*/ 0 h 216693"/>
              </a:gdLst>
              <a:ahLst/>
              <a:cxnLst>
                <a:cxn ang="0">
                  <a:pos x="connsiteX0" y="connsiteY0"/>
                </a:cxn>
                <a:cxn ang="0">
                  <a:pos x="connsiteX1" y="connsiteY1"/>
                </a:cxn>
              </a:cxnLst>
              <a:rect l="l" t="t" r="r" b="b"/>
              <a:pathLst>
                <a:path w="216369" h="216693">
                  <a:moveTo>
                    <a:pt x="0" y="216694"/>
                  </a:moveTo>
                  <a:lnTo>
                    <a:pt x="216370" y="0"/>
                  </a:lnTo>
                </a:path>
              </a:pathLst>
            </a:custGeom>
            <a:ln w="12700" cap="rnd">
              <a:solidFill>
                <a:schemeClr val="accent1"/>
              </a:solidFill>
              <a:prstDash val="solid"/>
              <a:round/>
            </a:ln>
          </p:spPr>
          <p:txBody>
            <a:bodyPr rtlCol="0" anchor="ctr"/>
            <a:lstStyle/>
            <a:p>
              <a:endParaRPr lang="en-GB" dirty="0"/>
            </a:p>
          </p:txBody>
        </p:sp>
        <p:sp>
          <p:nvSpPr>
            <p:cNvPr id="141" name="Freeform: Shape 140">
              <a:extLst>
                <a:ext uri="{FF2B5EF4-FFF2-40B4-BE49-F238E27FC236}">
                  <a16:creationId xmlns:a16="http://schemas.microsoft.com/office/drawing/2014/main" id="{468787A5-5337-D897-F259-2F0A0E740FB0}"/>
                </a:ext>
              </a:extLst>
            </p:cNvPr>
            <p:cNvSpPr/>
            <p:nvPr/>
          </p:nvSpPr>
          <p:spPr>
            <a:xfrm>
              <a:off x="4664630" y="5612606"/>
              <a:ext cx="199726" cy="200025"/>
            </a:xfrm>
            <a:custGeom>
              <a:avLst/>
              <a:gdLst>
                <a:gd name="connsiteX0" fmla="*/ 0 w 199726"/>
                <a:gd name="connsiteY0" fmla="*/ 100013 h 200025"/>
                <a:gd name="connsiteX1" fmla="*/ 0 w 199726"/>
                <a:gd name="connsiteY1" fmla="*/ 200025 h 200025"/>
                <a:gd name="connsiteX2" fmla="*/ 99863 w 199726"/>
                <a:gd name="connsiteY2" fmla="*/ 200025 h 200025"/>
                <a:gd name="connsiteX3" fmla="*/ 199726 w 199726"/>
                <a:gd name="connsiteY3" fmla="*/ 100013 h 200025"/>
                <a:gd name="connsiteX4" fmla="*/ 99863 w 199726"/>
                <a:gd name="connsiteY4" fmla="*/ 100013 h 200025"/>
                <a:gd name="connsiteX5" fmla="*/ 99863 w 199726"/>
                <a:gd name="connsiteY5" fmla="*/ 0 h 200025"/>
                <a:gd name="connsiteX6" fmla="*/ 0 w 199726"/>
                <a:gd name="connsiteY6" fmla="*/ 10001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6" h="200025">
                  <a:moveTo>
                    <a:pt x="0" y="100013"/>
                  </a:moveTo>
                  <a:lnTo>
                    <a:pt x="0" y="200025"/>
                  </a:lnTo>
                  <a:lnTo>
                    <a:pt x="99863" y="200025"/>
                  </a:lnTo>
                  <a:lnTo>
                    <a:pt x="199726" y="100013"/>
                  </a:lnTo>
                  <a:lnTo>
                    <a:pt x="99863" y="100013"/>
                  </a:lnTo>
                  <a:lnTo>
                    <a:pt x="99863" y="0"/>
                  </a:lnTo>
                  <a:lnTo>
                    <a:pt x="0" y="100013"/>
                  </a:lnTo>
                  <a:close/>
                </a:path>
              </a:pathLst>
            </a:custGeom>
            <a:noFill/>
            <a:ln w="12700" cap="rnd">
              <a:solidFill>
                <a:schemeClr val="accent1"/>
              </a:solidFill>
              <a:prstDash val="solid"/>
              <a:round/>
            </a:ln>
          </p:spPr>
          <p:txBody>
            <a:bodyPr rtlCol="0" anchor="ctr"/>
            <a:lstStyle/>
            <a:p>
              <a:endParaRPr lang="en-GB" dirty="0"/>
            </a:p>
          </p:txBody>
        </p:sp>
        <p:sp>
          <p:nvSpPr>
            <p:cNvPr id="142" name="Freeform: Shape 141">
              <a:extLst>
                <a:ext uri="{FF2B5EF4-FFF2-40B4-BE49-F238E27FC236}">
                  <a16:creationId xmlns:a16="http://schemas.microsoft.com/office/drawing/2014/main" id="{A7284D89-A01E-E56E-F7F5-69A832D6454F}"/>
                </a:ext>
              </a:extLst>
            </p:cNvPr>
            <p:cNvSpPr/>
            <p:nvPr/>
          </p:nvSpPr>
          <p:spPr>
            <a:xfrm>
              <a:off x="4032164" y="5612606"/>
              <a:ext cx="832191" cy="833437"/>
            </a:xfrm>
            <a:custGeom>
              <a:avLst/>
              <a:gdLst>
                <a:gd name="connsiteX0" fmla="*/ 581536 w 832191"/>
                <a:gd name="connsiteY0" fmla="*/ 34338 h 833437"/>
                <a:gd name="connsiteX1" fmla="*/ 416096 w 832191"/>
                <a:gd name="connsiteY1" fmla="*/ 0 h 833437"/>
                <a:gd name="connsiteX2" fmla="*/ 0 w 832191"/>
                <a:gd name="connsiteY2" fmla="*/ 416719 h 833437"/>
                <a:gd name="connsiteX3" fmla="*/ 416096 w 832191"/>
                <a:gd name="connsiteY3" fmla="*/ 833438 h 833437"/>
                <a:gd name="connsiteX4" fmla="*/ 832192 w 832191"/>
                <a:gd name="connsiteY4" fmla="*/ 416719 h 833437"/>
                <a:gd name="connsiteX5" fmla="*/ 797906 w 832191"/>
                <a:gd name="connsiteY5" fmla="*/ 251031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191" h="833437">
                  <a:moveTo>
                    <a:pt x="581536" y="34338"/>
                  </a:moveTo>
                  <a:cubicBezTo>
                    <a:pt x="530772" y="12335"/>
                    <a:pt x="474849" y="0"/>
                    <a:pt x="416096" y="0"/>
                  </a:cubicBezTo>
                  <a:cubicBezTo>
                    <a:pt x="186245" y="0"/>
                    <a:pt x="0" y="186523"/>
                    <a:pt x="0" y="416719"/>
                  </a:cubicBezTo>
                  <a:cubicBezTo>
                    <a:pt x="0" y="646914"/>
                    <a:pt x="186245" y="833438"/>
                    <a:pt x="416096" y="833438"/>
                  </a:cubicBezTo>
                  <a:cubicBezTo>
                    <a:pt x="645947" y="833438"/>
                    <a:pt x="832192" y="646914"/>
                    <a:pt x="832192" y="416719"/>
                  </a:cubicBezTo>
                  <a:cubicBezTo>
                    <a:pt x="832192" y="357878"/>
                    <a:pt x="819875" y="301871"/>
                    <a:pt x="797906" y="251031"/>
                  </a:cubicBezTo>
                </a:path>
              </a:pathLst>
            </a:custGeom>
            <a:noFill/>
            <a:ln w="12700" cap="rnd">
              <a:solidFill>
                <a:schemeClr val="accent1"/>
              </a:solidFill>
              <a:prstDash val="solid"/>
              <a:round/>
            </a:ln>
          </p:spPr>
          <p:txBody>
            <a:bodyPr rtlCol="0" anchor="ctr"/>
            <a:lstStyle/>
            <a:p>
              <a:endParaRPr lang="en-GB" dirty="0"/>
            </a:p>
          </p:txBody>
        </p:sp>
        <p:sp>
          <p:nvSpPr>
            <p:cNvPr id="143" name="Freeform: Shape 142">
              <a:extLst>
                <a:ext uri="{FF2B5EF4-FFF2-40B4-BE49-F238E27FC236}">
                  <a16:creationId xmlns:a16="http://schemas.microsoft.com/office/drawing/2014/main" id="{0D9EEBDA-977E-B1DB-4E49-7E31DD74DEAF}"/>
                </a:ext>
              </a:extLst>
            </p:cNvPr>
            <p:cNvSpPr/>
            <p:nvPr/>
          </p:nvSpPr>
          <p:spPr>
            <a:xfrm>
              <a:off x="4431616" y="6012656"/>
              <a:ext cx="33287" cy="33337"/>
            </a:xfrm>
            <a:custGeom>
              <a:avLst/>
              <a:gdLst>
                <a:gd name="connsiteX0" fmla="*/ 33288 w 33287"/>
                <a:gd name="connsiteY0" fmla="*/ 16669 h 33337"/>
                <a:gd name="connsiteX1" fmla="*/ 16644 w 33287"/>
                <a:gd name="connsiteY1" fmla="*/ 33338 h 33337"/>
                <a:gd name="connsiteX2" fmla="*/ 0 w 33287"/>
                <a:gd name="connsiteY2" fmla="*/ 16669 h 33337"/>
                <a:gd name="connsiteX3" fmla="*/ 16644 w 33287"/>
                <a:gd name="connsiteY3" fmla="*/ 0 h 33337"/>
                <a:gd name="connsiteX4" fmla="*/ 33288 w 33287"/>
                <a:gd name="connsiteY4" fmla="*/ 16669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 h="33337">
                  <a:moveTo>
                    <a:pt x="33288" y="16669"/>
                  </a:moveTo>
                  <a:cubicBezTo>
                    <a:pt x="33288" y="25875"/>
                    <a:pt x="25836" y="33338"/>
                    <a:pt x="16644" y="33338"/>
                  </a:cubicBezTo>
                  <a:cubicBezTo>
                    <a:pt x="7452" y="33338"/>
                    <a:pt x="0" y="25875"/>
                    <a:pt x="0" y="16669"/>
                  </a:cubicBezTo>
                  <a:cubicBezTo>
                    <a:pt x="0" y="7463"/>
                    <a:pt x="7452" y="0"/>
                    <a:pt x="16644" y="0"/>
                  </a:cubicBezTo>
                  <a:cubicBezTo>
                    <a:pt x="25836" y="0"/>
                    <a:pt x="33288" y="7463"/>
                    <a:pt x="33288" y="16669"/>
                  </a:cubicBezTo>
                  <a:close/>
                </a:path>
              </a:pathLst>
            </a:custGeom>
            <a:noFill/>
            <a:ln w="12700" cap="rnd">
              <a:solidFill>
                <a:schemeClr val="accent1"/>
              </a:solidFill>
              <a:prstDash val="solid"/>
              <a:round/>
            </a:ln>
          </p:spPr>
          <p:txBody>
            <a:bodyPr rtlCol="0" anchor="ctr"/>
            <a:lstStyle/>
            <a:p>
              <a:endParaRPr lang="en-GB" dirty="0"/>
            </a:p>
          </p:txBody>
        </p:sp>
        <p:sp>
          <p:nvSpPr>
            <p:cNvPr id="144" name="Freeform: Shape 143">
              <a:extLst>
                <a:ext uri="{FF2B5EF4-FFF2-40B4-BE49-F238E27FC236}">
                  <a16:creationId xmlns:a16="http://schemas.microsoft.com/office/drawing/2014/main" id="{46494C07-4C4C-43BD-C499-4295F4F21B30}"/>
                </a:ext>
              </a:extLst>
            </p:cNvPr>
            <p:cNvSpPr/>
            <p:nvPr/>
          </p:nvSpPr>
          <p:spPr>
            <a:xfrm>
              <a:off x="4165315" y="5745956"/>
              <a:ext cx="565890" cy="566737"/>
            </a:xfrm>
            <a:custGeom>
              <a:avLst/>
              <a:gdLst>
                <a:gd name="connsiteX0" fmla="*/ 399452 w 565890"/>
                <a:gd name="connsiteY0" fmla="*/ 25336 h 566737"/>
                <a:gd name="connsiteX1" fmla="*/ 282945 w 565890"/>
                <a:gd name="connsiteY1" fmla="*/ 0 h 566737"/>
                <a:gd name="connsiteX2" fmla="*/ 0 w 565890"/>
                <a:gd name="connsiteY2" fmla="*/ 283369 h 566737"/>
                <a:gd name="connsiteX3" fmla="*/ 282945 w 565890"/>
                <a:gd name="connsiteY3" fmla="*/ 566738 h 566737"/>
                <a:gd name="connsiteX4" fmla="*/ 565890 w 565890"/>
                <a:gd name="connsiteY4" fmla="*/ 283369 h 566737"/>
                <a:gd name="connsiteX5" fmla="*/ 540592 w 565890"/>
                <a:gd name="connsiteY5" fmla="*/ 166688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890" h="566737">
                  <a:moveTo>
                    <a:pt x="399452" y="25336"/>
                  </a:moveTo>
                  <a:cubicBezTo>
                    <a:pt x="363834" y="9168"/>
                    <a:pt x="324555" y="0"/>
                    <a:pt x="282945" y="0"/>
                  </a:cubicBezTo>
                  <a:cubicBezTo>
                    <a:pt x="126660" y="0"/>
                    <a:pt x="0" y="126849"/>
                    <a:pt x="0" y="283369"/>
                  </a:cubicBezTo>
                  <a:cubicBezTo>
                    <a:pt x="0" y="439889"/>
                    <a:pt x="126660" y="566738"/>
                    <a:pt x="282945" y="566738"/>
                  </a:cubicBezTo>
                  <a:cubicBezTo>
                    <a:pt x="439231" y="566738"/>
                    <a:pt x="565890" y="439889"/>
                    <a:pt x="565890" y="283369"/>
                  </a:cubicBezTo>
                  <a:cubicBezTo>
                    <a:pt x="565890" y="241697"/>
                    <a:pt x="556736" y="202359"/>
                    <a:pt x="540592" y="166688"/>
                  </a:cubicBezTo>
                </a:path>
              </a:pathLst>
            </a:custGeom>
            <a:noFill/>
            <a:ln w="12700" cap="rnd">
              <a:solidFill>
                <a:schemeClr val="accent1"/>
              </a:solidFill>
              <a:prstDash val="solid"/>
              <a:round/>
            </a:ln>
          </p:spPr>
          <p:txBody>
            <a:bodyPr rtlCol="0" anchor="ctr"/>
            <a:lstStyle/>
            <a:p>
              <a:endParaRPr lang="en-GB" dirty="0"/>
            </a:p>
          </p:txBody>
        </p:sp>
        <p:sp>
          <p:nvSpPr>
            <p:cNvPr id="145" name="Freeform: Shape 144">
              <a:extLst>
                <a:ext uri="{FF2B5EF4-FFF2-40B4-BE49-F238E27FC236}">
                  <a16:creationId xmlns:a16="http://schemas.microsoft.com/office/drawing/2014/main" id="{525B221B-0379-E05B-D780-52CEF34D679A}"/>
                </a:ext>
              </a:extLst>
            </p:cNvPr>
            <p:cNvSpPr/>
            <p:nvPr/>
          </p:nvSpPr>
          <p:spPr>
            <a:xfrm>
              <a:off x="4298466" y="5879306"/>
              <a:ext cx="299589" cy="300037"/>
            </a:xfrm>
            <a:custGeom>
              <a:avLst/>
              <a:gdLst>
                <a:gd name="connsiteX0" fmla="*/ 183082 w 299589"/>
                <a:gd name="connsiteY0" fmla="*/ 3834 h 300037"/>
                <a:gd name="connsiteX1" fmla="*/ 149795 w 299589"/>
                <a:gd name="connsiteY1" fmla="*/ 0 h 300037"/>
                <a:gd name="connsiteX2" fmla="*/ 0 w 299589"/>
                <a:gd name="connsiteY2" fmla="*/ 150019 h 300037"/>
                <a:gd name="connsiteX3" fmla="*/ 149795 w 299589"/>
                <a:gd name="connsiteY3" fmla="*/ 300038 h 300037"/>
                <a:gd name="connsiteX4" fmla="*/ 299589 w 299589"/>
                <a:gd name="connsiteY4" fmla="*/ 150019 h 300037"/>
                <a:gd name="connsiteX5" fmla="*/ 295761 w 299589"/>
                <a:gd name="connsiteY5" fmla="*/ 116681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89" h="300037">
                  <a:moveTo>
                    <a:pt x="183082" y="3834"/>
                  </a:moveTo>
                  <a:cubicBezTo>
                    <a:pt x="172430" y="1333"/>
                    <a:pt x="161279" y="0"/>
                    <a:pt x="149795" y="0"/>
                  </a:cubicBezTo>
                  <a:cubicBezTo>
                    <a:pt x="67075" y="0"/>
                    <a:pt x="0" y="67175"/>
                    <a:pt x="0" y="150019"/>
                  </a:cubicBezTo>
                  <a:cubicBezTo>
                    <a:pt x="0" y="232862"/>
                    <a:pt x="67075" y="300038"/>
                    <a:pt x="149795" y="300038"/>
                  </a:cubicBezTo>
                  <a:cubicBezTo>
                    <a:pt x="232514" y="300038"/>
                    <a:pt x="299589" y="232862"/>
                    <a:pt x="299589" y="150019"/>
                  </a:cubicBezTo>
                  <a:cubicBezTo>
                    <a:pt x="299589" y="138517"/>
                    <a:pt x="298258" y="127349"/>
                    <a:pt x="295761" y="116681"/>
                  </a:cubicBezTo>
                </a:path>
              </a:pathLst>
            </a:custGeom>
            <a:noFill/>
            <a:ln w="12700" cap="rnd">
              <a:solidFill>
                <a:schemeClr val="accent1"/>
              </a:solidFill>
              <a:prstDash val="solid"/>
              <a:round/>
            </a:ln>
          </p:spPr>
          <p:txBody>
            <a:bodyPr rtlCol="0" anchor="ctr"/>
            <a:lstStyle/>
            <a:p>
              <a:endParaRPr lang="en-GB" dirty="0"/>
            </a:p>
          </p:txBody>
        </p:sp>
      </p:grpSp>
      <p:grpSp>
        <p:nvGrpSpPr>
          <p:cNvPr id="163" name="Group 162">
            <a:extLst>
              <a:ext uri="{FF2B5EF4-FFF2-40B4-BE49-F238E27FC236}">
                <a16:creationId xmlns:a16="http://schemas.microsoft.com/office/drawing/2014/main" id="{257622EC-964A-175E-3FDD-529895FF9DD9}"/>
              </a:ext>
            </a:extLst>
          </p:cNvPr>
          <p:cNvGrpSpPr/>
          <p:nvPr/>
        </p:nvGrpSpPr>
        <p:grpSpPr>
          <a:xfrm>
            <a:off x="772842" y="2342989"/>
            <a:ext cx="500409" cy="463343"/>
            <a:chOff x="-1066502" y="3316494"/>
            <a:chExt cx="893841" cy="827633"/>
          </a:xfrm>
        </p:grpSpPr>
        <p:sp>
          <p:nvSpPr>
            <p:cNvPr id="147" name="Freeform: Shape 146">
              <a:extLst>
                <a:ext uri="{FF2B5EF4-FFF2-40B4-BE49-F238E27FC236}">
                  <a16:creationId xmlns:a16="http://schemas.microsoft.com/office/drawing/2014/main" id="{10A4AD0E-EC03-BFC4-E9E9-C943612F1F4C}"/>
                </a:ext>
              </a:extLst>
            </p:cNvPr>
            <p:cNvSpPr/>
            <p:nvPr/>
          </p:nvSpPr>
          <p:spPr>
            <a:xfrm>
              <a:off x="-619581" y="4077915"/>
              <a:ext cx="497" cy="66212"/>
            </a:xfrm>
            <a:custGeom>
              <a:avLst/>
              <a:gdLst>
                <a:gd name="connsiteX0" fmla="*/ 0 w 566"/>
                <a:gd name="connsiteY0" fmla="*/ 75351 h 75351"/>
                <a:gd name="connsiteX1" fmla="*/ 0 w 566"/>
                <a:gd name="connsiteY1" fmla="*/ 0 h 75351"/>
              </a:gdLst>
              <a:ahLst/>
              <a:cxnLst>
                <a:cxn ang="0">
                  <a:pos x="connsiteX0" y="connsiteY0"/>
                </a:cxn>
                <a:cxn ang="0">
                  <a:pos x="connsiteX1" y="connsiteY1"/>
                </a:cxn>
              </a:cxnLst>
              <a:rect l="l" t="t" r="r" b="b"/>
              <a:pathLst>
                <a:path w="566" h="75351">
                  <a:moveTo>
                    <a:pt x="0" y="75351"/>
                  </a:moveTo>
                  <a:lnTo>
                    <a:pt x="0" y="0"/>
                  </a:lnTo>
                </a:path>
              </a:pathLst>
            </a:custGeom>
            <a:ln w="12700" cap="rnd">
              <a:solidFill>
                <a:schemeClr val="accent1"/>
              </a:solidFill>
              <a:prstDash val="solid"/>
              <a:round/>
            </a:ln>
          </p:spPr>
          <p:txBody>
            <a:bodyPr rtlCol="0" anchor="ctr"/>
            <a:lstStyle/>
            <a:p>
              <a:endParaRPr lang="en-GB" dirty="0"/>
            </a:p>
          </p:txBody>
        </p:sp>
        <p:sp>
          <p:nvSpPr>
            <p:cNvPr id="148" name="Freeform: Shape 147">
              <a:extLst>
                <a:ext uri="{FF2B5EF4-FFF2-40B4-BE49-F238E27FC236}">
                  <a16:creationId xmlns:a16="http://schemas.microsoft.com/office/drawing/2014/main" id="{435DBC38-1E37-382C-2316-74FFCF70C3FC}"/>
                </a:ext>
              </a:extLst>
            </p:cNvPr>
            <p:cNvSpPr/>
            <p:nvPr/>
          </p:nvSpPr>
          <p:spPr>
            <a:xfrm>
              <a:off x="-718123" y="4066074"/>
              <a:ext cx="8568" cy="31976"/>
            </a:xfrm>
            <a:custGeom>
              <a:avLst/>
              <a:gdLst>
                <a:gd name="connsiteX0" fmla="*/ 0 w 9751"/>
                <a:gd name="connsiteY0" fmla="*/ 36389 h 36389"/>
                <a:gd name="connsiteX1" fmla="*/ 9752 w 9751"/>
                <a:gd name="connsiteY1" fmla="*/ 0 h 36389"/>
              </a:gdLst>
              <a:ahLst/>
              <a:cxnLst>
                <a:cxn ang="0">
                  <a:pos x="connsiteX0" y="connsiteY0"/>
                </a:cxn>
                <a:cxn ang="0">
                  <a:pos x="connsiteX1" y="connsiteY1"/>
                </a:cxn>
              </a:cxnLst>
              <a:rect l="l" t="t" r="r" b="b"/>
              <a:pathLst>
                <a:path w="9751" h="36389">
                  <a:moveTo>
                    <a:pt x="0" y="36389"/>
                  </a:moveTo>
                  <a:lnTo>
                    <a:pt x="9752" y="0"/>
                  </a:lnTo>
                </a:path>
              </a:pathLst>
            </a:custGeom>
            <a:ln w="12700" cap="rnd">
              <a:solidFill>
                <a:schemeClr val="accent1"/>
              </a:solidFill>
              <a:prstDash val="solid"/>
              <a:round/>
            </a:ln>
          </p:spPr>
          <p:txBody>
            <a:bodyPr rtlCol="0" anchor="ctr"/>
            <a:lstStyle/>
            <a:p>
              <a:endParaRPr lang="en-GB" dirty="0"/>
            </a:p>
          </p:txBody>
        </p:sp>
        <p:sp>
          <p:nvSpPr>
            <p:cNvPr id="149" name="Freeform: Shape 148">
              <a:extLst>
                <a:ext uri="{FF2B5EF4-FFF2-40B4-BE49-F238E27FC236}">
                  <a16:creationId xmlns:a16="http://schemas.microsoft.com/office/drawing/2014/main" id="{57D5E6C5-3BB0-52E7-5E52-8CAFCAF7D32B}"/>
                </a:ext>
              </a:extLst>
            </p:cNvPr>
            <p:cNvSpPr/>
            <p:nvPr/>
          </p:nvSpPr>
          <p:spPr>
            <a:xfrm>
              <a:off x="-619581" y="3316494"/>
              <a:ext cx="497" cy="66212"/>
            </a:xfrm>
            <a:custGeom>
              <a:avLst/>
              <a:gdLst>
                <a:gd name="connsiteX0" fmla="*/ 0 w 566"/>
                <a:gd name="connsiteY0" fmla="*/ 75351 h 75351"/>
                <a:gd name="connsiteX1" fmla="*/ 0 w 566"/>
                <a:gd name="connsiteY1" fmla="*/ 0 h 75351"/>
              </a:gdLst>
              <a:ahLst/>
              <a:cxnLst>
                <a:cxn ang="0">
                  <a:pos x="connsiteX0" y="connsiteY0"/>
                </a:cxn>
                <a:cxn ang="0">
                  <a:pos x="connsiteX1" y="connsiteY1"/>
                </a:cxn>
              </a:cxnLst>
              <a:rect l="l" t="t" r="r" b="b"/>
              <a:pathLst>
                <a:path w="566" h="75351">
                  <a:moveTo>
                    <a:pt x="0" y="75351"/>
                  </a:moveTo>
                  <a:lnTo>
                    <a:pt x="0" y="0"/>
                  </a:lnTo>
                </a:path>
              </a:pathLst>
            </a:custGeom>
            <a:ln w="12700" cap="rnd">
              <a:solidFill>
                <a:schemeClr val="accent1"/>
              </a:solidFill>
              <a:prstDash val="solid"/>
              <a:round/>
            </a:ln>
          </p:spPr>
          <p:txBody>
            <a:bodyPr rtlCol="0" anchor="ctr"/>
            <a:lstStyle/>
            <a:p>
              <a:endParaRPr lang="en-GB" dirty="0"/>
            </a:p>
          </p:txBody>
        </p:sp>
        <p:sp>
          <p:nvSpPr>
            <p:cNvPr id="150" name="Freeform: Shape 149">
              <a:extLst>
                <a:ext uri="{FF2B5EF4-FFF2-40B4-BE49-F238E27FC236}">
                  <a16:creationId xmlns:a16="http://schemas.microsoft.com/office/drawing/2014/main" id="{438F52D5-198F-7B18-7F93-9FE78C343190}"/>
                </a:ext>
              </a:extLst>
            </p:cNvPr>
            <p:cNvSpPr/>
            <p:nvPr/>
          </p:nvSpPr>
          <p:spPr>
            <a:xfrm>
              <a:off x="-529608" y="3362570"/>
              <a:ext cx="8564" cy="31985"/>
            </a:xfrm>
            <a:custGeom>
              <a:avLst/>
              <a:gdLst>
                <a:gd name="connsiteX0" fmla="*/ 0 w 9746"/>
                <a:gd name="connsiteY0" fmla="*/ 36401 h 36400"/>
                <a:gd name="connsiteX1" fmla="*/ 9746 w 9746"/>
                <a:gd name="connsiteY1" fmla="*/ 0 h 36400"/>
              </a:gdLst>
              <a:ahLst/>
              <a:cxnLst>
                <a:cxn ang="0">
                  <a:pos x="connsiteX0" y="connsiteY0"/>
                </a:cxn>
                <a:cxn ang="0">
                  <a:pos x="connsiteX1" y="connsiteY1"/>
                </a:cxn>
              </a:cxnLst>
              <a:rect l="l" t="t" r="r" b="b"/>
              <a:pathLst>
                <a:path w="9746" h="36400">
                  <a:moveTo>
                    <a:pt x="0" y="36401"/>
                  </a:moveTo>
                  <a:lnTo>
                    <a:pt x="9746" y="0"/>
                  </a:lnTo>
                </a:path>
              </a:pathLst>
            </a:custGeom>
            <a:ln w="12700" cap="rnd">
              <a:solidFill>
                <a:schemeClr val="accent1"/>
              </a:solidFill>
              <a:prstDash val="solid"/>
              <a:round/>
            </a:ln>
          </p:spPr>
          <p:txBody>
            <a:bodyPr rtlCol="0" anchor="ctr"/>
            <a:lstStyle/>
            <a:p>
              <a:endParaRPr lang="en-GB" dirty="0"/>
            </a:p>
          </p:txBody>
        </p:sp>
        <p:sp>
          <p:nvSpPr>
            <p:cNvPr id="151" name="Freeform: Shape 150">
              <a:extLst>
                <a:ext uri="{FF2B5EF4-FFF2-40B4-BE49-F238E27FC236}">
                  <a16:creationId xmlns:a16="http://schemas.microsoft.com/office/drawing/2014/main" id="{290A6075-0DBE-34F3-D560-948A8853ACF6}"/>
                </a:ext>
              </a:extLst>
            </p:cNvPr>
            <p:cNvSpPr/>
            <p:nvPr/>
          </p:nvSpPr>
          <p:spPr>
            <a:xfrm>
              <a:off x="-529608" y="4066074"/>
              <a:ext cx="8564" cy="31976"/>
            </a:xfrm>
            <a:custGeom>
              <a:avLst/>
              <a:gdLst>
                <a:gd name="connsiteX0" fmla="*/ 9746 w 9746"/>
                <a:gd name="connsiteY0" fmla="*/ 36389 h 36389"/>
                <a:gd name="connsiteX1" fmla="*/ 0 w 9746"/>
                <a:gd name="connsiteY1" fmla="*/ 0 h 36389"/>
              </a:gdLst>
              <a:ahLst/>
              <a:cxnLst>
                <a:cxn ang="0">
                  <a:pos x="connsiteX0" y="connsiteY0"/>
                </a:cxn>
                <a:cxn ang="0">
                  <a:pos x="connsiteX1" y="connsiteY1"/>
                </a:cxn>
              </a:cxnLst>
              <a:rect l="l" t="t" r="r" b="b"/>
              <a:pathLst>
                <a:path w="9746" h="36389">
                  <a:moveTo>
                    <a:pt x="9746" y="36389"/>
                  </a:moveTo>
                  <a:lnTo>
                    <a:pt x="0" y="0"/>
                  </a:lnTo>
                </a:path>
              </a:pathLst>
            </a:custGeom>
            <a:ln w="12700" cap="rnd">
              <a:solidFill>
                <a:schemeClr val="accent1"/>
              </a:solidFill>
              <a:prstDash val="solid"/>
              <a:round/>
            </a:ln>
          </p:spPr>
          <p:txBody>
            <a:bodyPr rtlCol="0" anchor="ctr"/>
            <a:lstStyle/>
            <a:p>
              <a:endParaRPr lang="en-GB" dirty="0"/>
            </a:p>
          </p:txBody>
        </p:sp>
        <p:sp>
          <p:nvSpPr>
            <p:cNvPr id="152" name="Freeform: Shape 151">
              <a:extLst>
                <a:ext uri="{FF2B5EF4-FFF2-40B4-BE49-F238E27FC236}">
                  <a16:creationId xmlns:a16="http://schemas.microsoft.com/office/drawing/2014/main" id="{75A06170-1A7C-C3F5-5461-B4DA85B0CA0E}"/>
                </a:ext>
              </a:extLst>
            </p:cNvPr>
            <p:cNvSpPr/>
            <p:nvPr/>
          </p:nvSpPr>
          <p:spPr>
            <a:xfrm>
              <a:off x="-718123" y="3362570"/>
              <a:ext cx="8568" cy="31985"/>
            </a:xfrm>
            <a:custGeom>
              <a:avLst/>
              <a:gdLst>
                <a:gd name="connsiteX0" fmla="*/ 9752 w 9751"/>
                <a:gd name="connsiteY0" fmla="*/ 36401 h 36400"/>
                <a:gd name="connsiteX1" fmla="*/ 0 w 9751"/>
                <a:gd name="connsiteY1" fmla="*/ 0 h 36400"/>
              </a:gdLst>
              <a:ahLst/>
              <a:cxnLst>
                <a:cxn ang="0">
                  <a:pos x="connsiteX0" y="connsiteY0"/>
                </a:cxn>
                <a:cxn ang="0">
                  <a:pos x="connsiteX1" y="connsiteY1"/>
                </a:cxn>
              </a:cxnLst>
              <a:rect l="l" t="t" r="r" b="b"/>
              <a:pathLst>
                <a:path w="9751" h="36400">
                  <a:moveTo>
                    <a:pt x="9752" y="36401"/>
                  </a:moveTo>
                  <a:lnTo>
                    <a:pt x="0" y="0"/>
                  </a:lnTo>
                </a:path>
              </a:pathLst>
            </a:custGeom>
            <a:ln w="12700" cap="rnd">
              <a:solidFill>
                <a:schemeClr val="accent1"/>
              </a:solidFill>
              <a:prstDash val="solid"/>
              <a:round/>
            </a:ln>
          </p:spPr>
          <p:txBody>
            <a:bodyPr rtlCol="0" anchor="ctr"/>
            <a:lstStyle/>
            <a:p>
              <a:endParaRPr lang="en-GB" dirty="0"/>
            </a:p>
          </p:txBody>
        </p:sp>
        <p:sp>
          <p:nvSpPr>
            <p:cNvPr id="153" name="Freeform: Shape 152">
              <a:extLst>
                <a:ext uri="{FF2B5EF4-FFF2-40B4-BE49-F238E27FC236}">
                  <a16:creationId xmlns:a16="http://schemas.microsoft.com/office/drawing/2014/main" id="{AF242928-782D-B336-334D-2A10327A697A}"/>
                </a:ext>
              </a:extLst>
            </p:cNvPr>
            <p:cNvSpPr/>
            <p:nvPr/>
          </p:nvSpPr>
          <p:spPr>
            <a:xfrm>
              <a:off x="-826488" y="4031346"/>
              <a:ext cx="33106" cy="57339"/>
            </a:xfrm>
            <a:custGeom>
              <a:avLst/>
              <a:gdLst>
                <a:gd name="connsiteX0" fmla="*/ 0 w 37675"/>
                <a:gd name="connsiteY0" fmla="*/ 65254 h 65253"/>
                <a:gd name="connsiteX1" fmla="*/ 37676 w 37675"/>
                <a:gd name="connsiteY1" fmla="*/ 0 h 65253"/>
              </a:gdLst>
              <a:ahLst/>
              <a:cxnLst>
                <a:cxn ang="0">
                  <a:pos x="connsiteX0" y="connsiteY0"/>
                </a:cxn>
                <a:cxn ang="0">
                  <a:pos x="connsiteX1" y="connsiteY1"/>
                </a:cxn>
              </a:cxnLst>
              <a:rect l="l" t="t" r="r" b="b"/>
              <a:pathLst>
                <a:path w="37675" h="65253">
                  <a:moveTo>
                    <a:pt x="0" y="65254"/>
                  </a:moveTo>
                  <a:lnTo>
                    <a:pt x="37676" y="0"/>
                  </a:lnTo>
                </a:path>
              </a:pathLst>
            </a:custGeom>
            <a:ln w="12700" cap="rnd">
              <a:solidFill>
                <a:schemeClr val="accent1"/>
              </a:solidFill>
              <a:prstDash val="solid"/>
              <a:round/>
            </a:ln>
          </p:spPr>
          <p:txBody>
            <a:bodyPr rtlCol="0" anchor="ctr"/>
            <a:lstStyle/>
            <a:p>
              <a:endParaRPr lang="en-GB" dirty="0"/>
            </a:p>
          </p:txBody>
        </p:sp>
        <p:sp>
          <p:nvSpPr>
            <p:cNvPr id="154" name="Freeform: Shape 153">
              <a:extLst>
                <a:ext uri="{FF2B5EF4-FFF2-40B4-BE49-F238E27FC236}">
                  <a16:creationId xmlns:a16="http://schemas.microsoft.com/office/drawing/2014/main" id="{81399F26-7D0E-B46A-8572-86C810D63798}"/>
                </a:ext>
              </a:extLst>
            </p:cNvPr>
            <p:cNvSpPr/>
            <p:nvPr/>
          </p:nvSpPr>
          <p:spPr>
            <a:xfrm>
              <a:off x="-445780" y="3371931"/>
              <a:ext cx="33106" cy="57344"/>
            </a:xfrm>
            <a:custGeom>
              <a:avLst/>
              <a:gdLst>
                <a:gd name="connsiteX0" fmla="*/ 0 w 37675"/>
                <a:gd name="connsiteY0" fmla="*/ 65259 h 65259"/>
                <a:gd name="connsiteX1" fmla="*/ 37675 w 37675"/>
                <a:gd name="connsiteY1" fmla="*/ 0 h 65259"/>
              </a:gdLst>
              <a:ahLst/>
              <a:cxnLst>
                <a:cxn ang="0">
                  <a:pos x="connsiteX0" y="connsiteY0"/>
                </a:cxn>
                <a:cxn ang="0">
                  <a:pos x="connsiteX1" y="connsiteY1"/>
                </a:cxn>
              </a:cxnLst>
              <a:rect l="l" t="t" r="r" b="b"/>
              <a:pathLst>
                <a:path w="37675" h="65259">
                  <a:moveTo>
                    <a:pt x="0" y="65259"/>
                  </a:moveTo>
                  <a:lnTo>
                    <a:pt x="37675" y="0"/>
                  </a:lnTo>
                </a:path>
              </a:pathLst>
            </a:custGeom>
            <a:ln w="12700" cap="rnd">
              <a:solidFill>
                <a:schemeClr val="accent1"/>
              </a:solidFill>
              <a:prstDash val="solid"/>
              <a:round/>
            </a:ln>
          </p:spPr>
          <p:txBody>
            <a:bodyPr rtlCol="0" anchor="ctr"/>
            <a:lstStyle/>
            <a:p>
              <a:endParaRPr lang="en-GB" dirty="0"/>
            </a:p>
          </p:txBody>
        </p:sp>
        <p:sp>
          <p:nvSpPr>
            <p:cNvPr id="155" name="Freeform: Shape 154">
              <a:extLst>
                <a:ext uri="{FF2B5EF4-FFF2-40B4-BE49-F238E27FC236}">
                  <a16:creationId xmlns:a16="http://schemas.microsoft.com/office/drawing/2014/main" id="{775206D5-13A7-6741-C7D8-4D7C112D2EB7}"/>
                </a:ext>
              </a:extLst>
            </p:cNvPr>
            <p:cNvSpPr/>
            <p:nvPr/>
          </p:nvSpPr>
          <p:spPr>
            <a:xfrm>
              <a:off x="-445780" y="4031346"/>
              <a:ext cx="33106" cy="57339"/>
            </a:xfrm>
            <a:custGeom>
              <a:avLst/>
              <a:gdLst>
                <a:gd name="connsiteX0" fmla="*/ 37675 w 37675"/>
                <a:gd name="connsiteY0" fmla="*/ 65254 h 65253"/>
                <a:gd name="connsiteX1" fmla="*/ 0 w 37675"/>
                <a:gd name="connsiteY1" fmla="*/ 0 h 65253"/>
              </a:gdLst>
              <a:ahLst/>
              <a:cxnLst>
                <a:cxn ang="0">
                  <a:pos x="connsiteX0" y="connsiteY0"/>
                </a:cxn>
                <a:cxn ang="0">
                  <a:pos x="connsiteX1" y="connsiteY1"/>
                </a:cxn>
              </a:cxnLst>
              <a:rect l="l" t="t" r="r" b="b"/>
              <a:pathLst>
                <a:path w="37675" h="65253">
                  <a:moveTo>
                    <a:pt x="37675" y="65254"/>
                  </a:moveTo>
                  <a:lnTo>
                    <a:pt x="0" y="0"/>
                  </a:lnTo>
                </a:path>
              </a:pathLst>
            </a:custGeom>
            <a:ln w="12700" cap="rnd">
              <a:solidFill>
                <a:schemeClr val="accent1"/>
              </a:solidFill>
              <a:prstDash val="solid"/>
              <a:round/>
            </a:ln>
          </p:spPr>
          <p:txBody>
            <a:bodyPr rtlCol="0" anchor="ctr"/>
            <a:lstStyle/>
            <a:p>
              <a:endParaRPr lang="en-GB" dirty="0"/>
            </a:p>
          </p:txBody>
        </p:sp>
        <p:sp>
          <p:nvSpPr>
            <p:cNvPr id="156" name="Freeform: Shape 155">
              <a:extLst>
                <a:ext uri="{FF2B5EF4-FFF2-40B4-BE49-F238E27FC236}">
                  <a16:creationId xmlns:a16="http://schemas.microsoft.com/office/drawing/2014/main" id="{A466D5FD-5671-96DD-CAE0-0541BCAC5AE8}"/>
                </a:ext>
              </a:extLst>
            </p:cNvPr>
            <p:cNvSpPr/>
            <p:nvPr/>
          </p:nvSpPr>
          <p:spPr>
            <a:xfrm>
              <a:off x="-826488" y="3371931"/>
              <a:ext cx="33106" cy="57344"/>
            </a:xfrm>
            <a:custGeom>
              <a:avLst/>
              <a:gdLst>
                <a:gd name="connsiteX0" fmla="*/ 37676 w 37675"/>
                <a:gd name="connsiteY0" fmla="*/ 65259 h 65259"/>
                <a:gd name="connsiteX1" fmla="*/ 0 w 37675"/>
                <a:gd name="connsiteY1" fmla="*/ 0 h 65259"/>
              </a:gdLst>
              <a:ahLst/>
              <a:cxnLst>
                <a:cxn ang="0">
                  <a:pos x="connsiteX0" y="connsiteY0"/>
                </a:cxn>
                <a:cxn ang="0">
                  <a:pos x="connsiteX1" y="connsiteY1"/>
                </a:cxn>
              </a:cxnLst>
              <a:rect l="l" t="t" r="r" b="b"/>
              <a:pathLst>
                <a:path w="37675" h="65259">
                  <a:moveTo>
                    <a:pt x="37676" y="65259"/>
                  </a:moveTo>
                  <a:lnTo>
                    <a:pt x="0" y="0"/>
                  </a:lnTo>
                </a:path>
              </a:pathLst>
            </a:custGeom>
            <a:ln w="12700" cap="rnd">
              <a:solidFill>
                <a:schemeClr val="accent1"/>
              </a:solidFill>
              <a:prstDash val="solid"/>
              <a:round/>
            </a:ln>
          </p:spPr>
          <p:txBody>
            <a:bodyPr rtlCol="0" anchor="ctr"/>
            <a:lstStyle/>
            <a:p>
              <a:endParaRPr lang="en-GB" dirty="0"/>
            </a:p>
          </p:txBody>
        </p:sp>
        <p:sp>
          <p:nvSpPr>
            <p:cNvPr id="157" name="Freeform: Shape 156">
              <a:extLst>
                <a:ext uri="{FF2B5EF4-FFF2-40B4-BE49-F238E27FC236}">
                  <a16:creationId xmlns:a16="http://schemas.microsoft.com/office/drawing/2014/main" id="{557ABC9E-066E-32BE-6CBF-1D53B65BBF98}"/>
                </a:ext>
              </a:extLst>
            </p:cNvPr>
            <p:cNvSpPr/>
            <p:nvPr/>
          </p:nvSpPr>
          <p:spPr>
            <a:xfrm>
              <a:off x="-1066502" y="3482019"/>
              <a:ext cx="893841" cy="496576"/>
            </a:xfrm>
            <a:custGeom>
              <a:avLst/>
              <a:gdLst>
                <a:gd name="connsiteX0" fmla="*/ 508607 w 1017214"/>
                <a:gd name="connsiteY0" fmla="*/ 0 h 565117"/>
                <a:gd name="connsiteX1" fmla="*/ 0 w 1017214"/>
                <a:gd name="connsiteY1" fmla="*/ 282559 h 565117"/>
                <a:gd name="connsiteX2" fmla="*/ 508607 w 1017214"/>
                <a:gd name="connsiteY2" fmla="*/ 565118 h 565117"/>
                <a:gd name="connsiteX3" fmla="*/ 1017214 w 1017214"/>
                <a:gd name="connsiteY3" fmla="*/ 282559 h 565117"/>
                <a:gd name="connsiteX4" fmla="*/ 508607 w 1017214"/>
                <a:gd name="connsiteY4" fmla="*/ 0 h 56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14" h="565117">
                  <a:moveTo>
                    <a:pt x="508607" y="0"/>
                  </a:moveTo>
                  <a:cubicBezTo>
                    <a:pt x="281080" y="0"/>
                    <a:pt x="85641" y="116262"/>
                    <a:pt x="0" y="282559"/>
                  </a:cubicBezTo>
                  <a:cubicBezTo>
                    <a:pt x="85641" y="448861"/>
                    <a:pt x="281080" y="565118"/>
                    <a:pt x="508607" y="565118"/>
                  </a:cubicBezTo>
                  <a:cubicBezTo>
                    <a:pt x="736134" y="565118"/>
                    <a:pt x="931573" y="448855"/>
                    <a:pt x="1017214" y="282559"/>
                  </a:cubicBezTo>
                  <a:cubicBezTo>
                    <a:pt x="931573" y="116257"/>
                    <a:pt x="736134" y="0"/>
                    <a:pt x="508607" y="0"/>
                  </a:cubicBezTo>
                  <a:close/>
                </a:path>
              </a:pathLst>
            </a:custGeom>
            <a:noFill/>
            <a:ln w="12700" cap="rnd">
              <a:solidFill>
                <a:schemeClr val="accent1"/>
              </a:solidFill>
              <a:prstDash val="solid"/>
              <a:round/>
            </a:ln>
          </p:spPr>
          <p:txBody>
            <a:bodyPr rtlCol="0" anchor="ctr"/>
            <a:lstStyle/>
            <a:p>
              <a:endParaRPr lang="en-GB" dirty="0"/>
            </a:p>
          </p:txBody>
        </p:sp>
        <p:sp>
          <p:nvSpPr>
            <p:cNvPr id="158" name="Freeform: Shape 157">
              <a:extLst>
                <a:ext uri="{FF2B5EF4-FFF2-40B4-BE49-F238E27FC236}">
                  <a16:creationId xmlns:a16="http://schemas.microsoft.com/office/drawing/2014/main" id="{7F2D83DD-36E1-6C10-7D44-C0289134278E}"/>
                </a:ext>
              </a:extLst>
            </p:cNvPr>
            <p:cNvSpPr/>
            <p:nvPr/>
          </p:nvSpPr>
          <p:spPr>
            <a:xfrm>
              <a:off x="-834764" y="3515125"/>
              <a:ext cx="430365" cy="430364"/>
            </a:xfrm>
            <a:custGeom>
              <a:avLst/>
              <a:gdLst>
                <a:gd name="connsiteX0" fmla="*/ 489766 w 489766"/>
                <a:gd name="connsiteY0" fmla="*/ 244883 h 489766"/>
                <a:gd name="connsiteX1" fmla="*/ 244883 w 489766"/>
                <a:gd name="connsiteY1" fmla="*/ 489767 h 489766"/>
                <a:gd name="connsiteX2" fmla="*/ 0 w 489766"/>
                <a:gd name="connsiteY2" fmla="*/ 244883 h 489766"/>
                <a:gd name="connsiteX3" fmla="*/ 244883 w 489766"/>
                <a:gd name="connsiteY3" fmla="*/ 0 h 489766"/>
                <a:gd name="connsiteX4" fmla="*/ 489766 w 489766"/>
                <a:gd name="connsiteY4" fmla="*/ 244883 h 48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766" h="489766">
                  <a:moveTo>
                    <a:pt x="489766" y="244883"/>
                  </a:moveTo>
                  <a:cubicBezTo>
                    <a:pt x="489766" y="380129"/>
                    <a:pt x="380128" y="489767"/>
                    <a:pt x="244883" y="489767"/>
                  </a:cubicBezTo>
                  <a:cubicBezTo>
                    <a:pt x="109638" y="489767"/>
                    <a:pt x="0" y="380129"/>
                    <a:pt x="0" y="244883"/>
                  </a:cubicBezTo>
                  <a:cubicBezTo>
                    <a:pt x="0" y="109638"/>
                    <a:pt x="109638" y="0"/>
                    <a:pt x="244883" y="0"/>
                  </a:cubicBezTo>
                  <a:cubicBezTo>
                    <a:pt x="380128" y="0"/>
                    <a:pt x="489766" y="109638"/>
                    <a:pt x="489766" y="244883"/>
                  </a:cubicBezTo>
                  <a:close/>
                </a:path>
              </a:pathLst>
            </a:custGeom>
            <a:noFill/>
            <a:ln w="12700" cap="rnd">
              <a:solidFill>
                <a:schemeClr val="accent1"/>
              </a:solidFill>
              <a:prstDash val="solid"/>
              <a:round/>
            </a:ln>
          </p:spPr>
          <p:txBody>
            <a:bodyPr rtlCol="0" anchor="ctr"/>
            <a:lstStyle/>
            <a:p>
              <a:endParaRPr lang="en-GB" dirty="0"/>
            </a:p>
          </p:txBody>
        </p:sp>
        <p:sp>
          <p:nvSpPr>
            <p:cNvPr id="162" name="Freeform: Shape 161">
              <a:extLst>
                <a:ext uri="{FF2B5EF4-FFF2-40B4-BE49-F238E27FC236}">
                  <a16:creationId xmlns:a16="http://schemas.microsoft.com/office/drawing/2014/main" id="{166D5272-2645-5C40-853C-843A5098C37F}"/>
                </a:ext>
              </a:extLst>
            </p:cNvPr>
            <p:cNvSpPr/>
            <p:nvPr/>
          </p:nvSpPr>
          <p:spPr>
            <a:xfrm>
              <a:off x="-694783" y="3655106"/>
              <a:ext cx="150403" cy="150403"/>
            </a:xfrm>
            <a:custGeom>
              <a:avLst/>
              <a:gdLst>
                <a:gd name="connsiteX0" fmla="*/ 489766 w 489766"/>
                <a:gd name="connsiteY0" fmla="*/ 244883 h 489766"/>
                <a:gd name="connsiteX1" fmla="*/ 244883 w 489766"/>
                <a:gd name="connsiteY1" fmla="*/ 489767 h 489766"/>
                <a:gd name="connsiteX2" fmla="*/ 0 w 489766"/>
                <a:gd name="connsiteY2" fmla="*/ 244883 h 489766"/>
                <a:gd name="connsiteX3" fmla="*/ 244883 w 489766"/>
                <a:gd name="connsiteY3" fmla="*/ 0 h 489766"/>
                <a:gd name="connsiteX4" fmla="*/ 489766 w 489766"/>
                <a:gd name="connsiteY4" fmla="*/ 244883 h 48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766" h="489766">
                  <a:moveTo>
                    <a:pt x="489766" y="244883"/>
                  </a:moveTo>
                  <a:cubicBezTo>
                    <a:pt x="489766" y="380129"/>
                    <a:pt x="380128" y="489767"/>
                    <a:pt x="244883" y="489767"/>
                  </a:cubicBezTo>
                  <a:cubicBezTo>
                    <a:pt x="109638" y="489767"/>
                    <a:pt x="0" y="380129"/>
                    <a:pt x="0" y="244883"/>
                  </a:cubicBezTo>
                  <a:cubicBezTo>
                    <a:pt x="0" y="109638"/>
                    <a:pt x="109638" y="0"/>
                    <a:pt x="244883" y="0"/>
                  </a:cubicBezTo>
                  <a:cubicBezTo>
                    <a:pt x="380128" y="0"/>
                    <a:pt x="489766" y="109638"/>
                    <a:pt x="489766" y="244883"/>
                  </a:cubicBezTo>
                  <a:close/>
                </a:path>
              </a:pathLst>
            </a:custGeom>
            <a:noFill/>
            <a:ln w="12700" cap="rnd">
              <a:solidFill>
                <a:schemeClr val="accent1"/>
              </a:solidFill>
              <a:prstDash val="solid"/>
              <a:round/>
            </a:ln>
          </p:spPr>
          <p:txBody>
            <a:bodyPr rtlCol="0" anchor="ctr"/>
            <a:lstStyle/>
            <a:p>
              <a:endParaRPr lang="en-GB" dirty="0"/>
            </a:p>
          </p:txBody>
        </p:sp>
      </p:grpSp>
      <p:pic>
        <p:nvPicPr>
          <p:cNvPr id="36" name="Picture 35" descr="A black and white logo&#10;&#10;Description automatically generated">
            <a:extLst>
              <a:ext uri="{FF2B5EF4-FFF2-40B4-BE49-F238E27FC236}">
                <a16:creationId xmlns:a16="http://schemas.microsoft.com/office/drawing/2014/main" id="{F7FCB02A-095C-7544-B57B-C97A70588C0B}"/>
              </a:ext>
            </a:extLst>
          </p:cNvPr>
          <p:cNvPicPr>
            <a:picLocks noChangeAspect="1"/>
          </p:cNvPicPr>
          <p:nvPr/>
        </p:nvPicPr>
        <p:blipFill>
          <a:blip r:embed="rId2"/>
          <a:stretch>
            <a:fillRect/>
          </a:stretch>
        </p:blipFill>
        <p:spPr>
          <a:xfrm>
            <a:off x="602162" y="4377958"/>
            <a:ext cx="2008019" cy="373360"/>
          </a:xfrm>
          <a:prstGeom prst="rect">
            <a:avLst/>
          </a:prstGeom>
        </p:spPr>
      </p:pic>
      <p:pic>
        <p:nvPicPr>
          <p:cNvPr id="38" name="Picture 37" descr="A black and white logo&#10;&#10;Description automatically generated">
            <a:extLst>
              <a:ext uri="{FF2B5EF4-FFF2-40B4-BE49-F238E27FC236}">
                <a16:creationId xmlns:a16="http://schemas.microsoft.com/office/drawing/2014/main" id="{E262D8E6-DBEF-D3BC-0F74-582C4E5094F5}"/>
              </a:ext>
            </a:extLst>
          </p:cNvPr>
          <p:cNvPicPr>
            <a:picLocks noChangeAspect="1"/>
          </p:cNvPicPr>
          <p:nvPr/>
        </p:nvPicPr>
        <p:blipFill>
          <a:blip r:embed="rId3"/>
          <a:stretch>
            <a:fillRect/>
          </a:stretch>
        </p:blipFill>
        <p:spPr>
          <a:xfrm>
            <a:off x="520778" y="2909224"/>
            <a:ext cx="1435405" cy="373360"/>
          </a:xfrm>
          <a:prstGeom prst="rect">
            <a:avLst/>
          </a:prstGeom>
        </p:spPr>
      </p:pic>
      <p:grpSp>
        <p:nvGrpSpPr>
          <p:cNvPr id="60" name="Group 59">
            <a:extLst>
              <a:ext uri="{FF2B5EF4-FFF2-40B4-BE49-F238E27FC236}">
                <a16:creationId xmlns:a16="http://schemas.microsoft.com/office/drawing/2014/main" id="{28C24209-4BF4-6A0B-FFD1-B356212BB38A}"/>
              </a:ext>
            </a:extLst>
          </p:cNvPr>
          <p:cNvGrpSpPr/>
          <p:nvPr/>
        </p:nvGrpSpPr>
        <p:grpSpPr>
          <a:xfrm>
            <a:off x="4879257" y="1937682"/>
            <a:ext cx="4275528" cy="4119435"/>
            <a:chOff x="4742016" y="1517646"/>
            <a:chExt cx="4695820" cy="4524383"/>
          </a:xfrm>
        </p:grpSpPr>
        <p:sp>
          <p:nvSpPr>
            <p:cNvPr id="6" name="Freeform: Shape 5">
              <a:extLst>
                <a:ext uri="{FF2B5EF4-FFF2-40B4-BE49-F238E27FC236}">
                  <a16:creationId xmlns:a16="http://schemas.microsoft.com/office/drawing/2014/main" id="{7A156481-970B-6A38-111C-F153554DC6E0}"/>
                </a:ext>
              </a:extLst>
            </p:cNvPr>
            <p:cNvSpPr/>
            <p:nvPr/>
          </p:nvSpPr>
          <p:spPr>
            <a:xfrm>
              <a:off x="6439087" y="1517646"/>
              <a:ext cx="1301520" cy="2203548"/>
            </a:xfrm>
            <a:custGeom>
              <a:avLst/>
              <a:gdLst>
                <a:gd name="connsiteX0" fmla="*/ 932925 w 932949"/>
                <a:gd name="connsiteY0" fmla="*/ 462845 h 1579536"/>
                <a:gd name="connsiteX1" fmla="*/ 466465 w 932949"/>
                <a:gd name="connsiteY1" fmla="*/ 1579504 h 1579536"/>
                <a:gd name="connsiteX2" fmla="*/ -24 w 932949"/>
                <a:gd name="connsiteY2" fmla="*/ 462845 h 1579536"/>
                <a:gd name="connsiteX3" fmla="*/ 470063 w 932949"/>
                <a:gd name="connsiteY3" fmla="*/ -18 h 1579536"/>
                <a:gd name="connsiteX4" fmla="*/ 932925 w 932949"/>
                <a:gd name="connsiteY4" fmla="*/ 462845 h 157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949" h="1579536">
                  <a:moveTo>
                    <a:pt x="932925" y="462845"/>
                  </a:moveTo>
                  <a:cubicBezTo>
                    <a:pt x="932925" y="720514"/>
                    <a:pt x="640583" y="1579504"/>
                    <a:pt x="466465" y="1579504"/>
                  </a:cubicBezTo>
                  <a:cubicBezTo>
                    <a:pt x="292346" y="1579504"/>
                    <a:pt x="-24" y="720514"/>
                    <a:pt x="-24" y="462845"/>
                  </a:cubicBezTo>
                  <a:cubicBezTo>
                    <a:pt x="1969" y="205218"/>
                    <a:pt x="212436" y="-2013"/>
                    <a:pt x="470063" y="-18"/>
                  </a:cubicBezTo>
                  <a:cubicBezTo>
                    <a:pt x="724872" y="1955"/>
                    <a:pt x="930951" y="208034"/>
                    <a:pt x="932925" y="462845"/>
                  </a:cubicBezTo>
                  <a:close/>
                </a:path>
              </a:pathLst>
            </a:custGeom>
            <a:solidFill>
              <a:schemeClr val="accent1"/>
            </a:solidFill>
            <a:ln w="2793"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A35CE3E2-BDF4-8EF2-C2DD-210BDCA55F99}"/>
                </a:ext>
              </a:extLst>
            </p:cNvPr>
            <p:cNvSpPr/>
            <p:nvPr/>
          </p:nvSpPr>
          <p:spPr>
            <a:xfrm>
              <a:off x="4742016" y="2745354"/>
              <a:ext cx="2136479" cy="1336115"/>
            </a:xfrm>
            <a:custGeom>
              <a:avLst/>
              <a:gdLst>
                <a:gd name="connsiteX0" fmla="*/ 610750 w 1531460"/>
                <a:gd name="connsiteY0" fmla="*/ 22926 h 957747"/>
                <a:gd name="connsiteX1" fmla="*/ 1528601 w 1531460"/>
                <a:gd name="connsiteY1" fmla="*/ 811648 h 957747"/>
                <a:gd name="connsiteX2" fmla="*/ 322435 w 1531460"/>
                <a:gd name="connsiteY2" fmla="*/ 910242 h 957747"/>
                <a:gd name="connsiteX3" fmla="*/ 22935 w 1531460"/>
                <a:gd name="connsiteY3" fmla="*/ 322427 h 957747"/>
                <a:gd name="connsiteX4" fmla="*/ 610750 w 1531460"/>
                <a:gd name="connsiteY4" fmla="*/ 22926 h 957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60" h="957747">
                  <a:moveTo>
                    <a:pt x="610750" y="22926"/>
                  </a:moveTo>
                  <a:cubicBezTo>
                    <a:pt x="855781" y="102534"/>
                    <a:pt x="1582399" y="646058"/>
                    <a:pt x="1528601" y="811648"/>
                  </a:cubicBezTo>
                  <a:cubicBezTo>
                    <a:pt x="1474802" y="977239"/>
                    <a:pt x="567465" y="989850"/>
                    <a:pt x="322435" y="910242"/>
                  </a:cubicBezTo>
                  <a:cubicBezTo>
                    <a:pt x="77409" y="830626"/>
                    <a:pt x="-56681" y="567451"/>
                    <a:pt x="22935" y="322427"/>
                  </a:cubicBezTo>
                  <a:cubicBezTo>
                    <a:pt x="102551" y="77402"/>
                    <a:pt x="365725" y="-56690"/>
                    <a:pt x="610750" y="22926"/>
                  </a:cubicBezTo>
                  <a:close/>
                </a:path>
              </a:pathLst>
            </a:custGeom>
            <a:solidFill>
              <a:schemeClr val="accent4"/>
            </a:solidFill>
            <a:ln w="2793"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0E6B4016-B3E0-38FE-C4DB-1B45AE156189}"/>
                </a:ext>
              </a:extLst>
            </p:cNvPr>
            <p:cNvSpPr/>
            <p:nvPr/>
          </p:nvSpPr>
          <p:spPr>
            <a:xfrm>
              <a:off x="5390331" y="4112568"/>
              <a:ext cx="1621760" cy="1929461"/>
            </a:xfrm>
            <a:custGeom>
              <a:avLst/>
              <a:gdLst>
                <a:gd name="connsiteX0" fmla="*/ 89126 w 1162502"/>
                <a:gd name="connsiteY0" fmla="*/ 642253 h 1383066"/>
                <a:gd name="connsiteX1" fmla="*/ 1122850 w 1162502"/>
                <a:gd name="connsiteY1" fmla="*/ 13109 h 1383066"/>
                <a:gd name="connsiteX2" fmla="*/ 843902 w 1162502"/>
                <a:gd name="connsiteY2" fmla="*/ 1190726 h 1383066"/>
                <a:gd name="connsiteX3" fmla="*/ 192277 w 1162502"/>
                <a:gd name="connsiteY3" fmla="*/ 1293877 h 1383066"/>
                <a:gd name="connsiteX4" fmla="*/ 89126 w 1162502"/>
                <a:gd name="connsiteY4" fmla="*/ 642253 h 138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502" h="1383066">
                  <a:moveTo>
                    <a:pt x="89126" y="642253"/>
                  </a:moveTo>
                  <a:cubicBezTo>
                    <a:pt x="240540" y="433824"/>
                    <a:pt x="981978" y="-89287"/>
                    <a:pt x="1122850" y="13109"/>
                  </a:cubicBezTo>
                  <a:cubicBezTo>
                    <a:pt x="1263722" y="115506"/>
                    <a:pt x="995316" y="982242"/>
                    <a:pt x="843902" y="1190726"/>
                  </a:cubicBezTo>
                  <a:cubicBezTo>
                    <a:pt x="692446" y="1399154"/>
                    <a:pt x="400703" y="1445347"/>
                    <a:pt x="192277" y="1293877"/>
                  </a:cubicBezTo>
                  <a:cubicBezTo>
                    <a:pt x="-16148" y="1142407"/>
                    <a:pt x="-62330" y="850681"/>
                    <a:pt x="89126" y="642253"/>
                  </a:cubicBezTo>
                  <a:close/>
                </a:path>
              </a:pathLst>
            </a:custGeom>
            <a:solidFill>
              <a:schemeClr val="accent2"/>
            </a:solidFill>
            <a:ln w="2793"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4D6A7377-839A-FDAF-F622-92B7E9E46443}"/>
                </a:ext>
              </a:extLst>
            </p:cNvPr>
            <p:cNvSpPr/>
            <p:nvPr/>
          </p:nvSpPr>
          <p:spPr>
            <a:xfrm>
              <a:off x="7167667" y="4112471"/>
              <a:ext cx="1620153" cy="1926987"/>
            </a:xfrm>
            <a:custGeom>
              <a:avLst/>
              <a:gdLst>
                <a:gd name="connsiteX0" fmla="*/ 318618 w 1161350"/>
                <a:gd name="connsiteY0" fmla="*/ 1190712 h 1381293"/>
                <a:gd name="connsiteX1" fmla="*/ 39614 w 1161350"/>
                <a:gd name="connsiteY1" fmla="*/ 13095 h 1381293"/>
                <a:gd name="connsiteX2" fmla="*/ 1073450 w 1161350"/>
                <a:gd name="connsiteY2" fmla="*/ 642239 h 1381293"/>
                <a:gd name="connsiteX3" fmla="*/ 967239 w 1161350"/>
                <a:gd name="connsiteY3" fmla="*/ 1293388 h 1381293"/>
                <a:gd name="connsiteX4" fmla="*/ 318618 w 1161350"/>
                <a:gd name="connsiteY4" fmla="*/ 1190656 h 138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50" h="1381293">
                  <a:moveTo>
                    <a:pt x="318618" y="1190712"/>
                  </a:moveTo>
                  <a:cubicBezTo>
                    <a:pt x="167148" y="982256"/>
                    <a:pt x="-101286" y="115436"/>
                    <a:pt x="39614" y="13095"/>
                  </a:cubicBezTo>
                  <a:cubicBezTo>
                    <a:pt x="180514" y="-89245"/>
                    <a:pt x="921952" y="433894"/>
                    <a:pt x="1073450" y="642239"/>
                  </a:cubicBezTo>
                  <a:cubicBezTo>
                    <a:pt x="1223941" y="851366"/>
                    <a:pt x="1176378" y="1142897"/>
                    <a:pt x="967239" y="1293388"/>
                  </a:cubicBezTo>
                  <a:cubicBezTo>
                    <a:pt x="759463" y="1442900"/>
                    <a:pt x="470026" y="1397043"/>
                    <a:pt x="318618" y="1190656"/>
                  </a:cubicBezTo>
                  <a:close/>
                </a:path>
              </a:pathLst>
            </a:custGeom>
            <a:solidFill>
              <a:schemeClr val="accent3"/>
            </a:solidFill>
            <a:ln w="2793"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E8F0773F-472A-F0B1-611A-51246B029769}"/>
                </a:ext>
              </a:extLst>
            </p:cNvPr>
            <p:cNvSpPr/>
            <p:nvPr/>
          </p:nvSpPr>
          <p:spPr>
            <a:xfrm>
              <a:off x="7301277" y="2745243"/>
              <a:ext cx="2136559" cy="1336204"/>
            </a:xfrm>
            <a:custGeom>
              <a:avLst/>
              <a:gdLst>
                <a:gd name="connsiteX0" fmla="*/ 1209005 w 1531517"/>
                <a:gd name="connsiteY0" fmla="*/ 910238 h 957811"/>
                <a:gd name="connsiteX1" fmla="*/ 2811 w 1531517"/>
                <a:gd name="connsiteY1" fmla="*/ 811672 h 957811"/>
                <a:gd name="connsiteX2" fmla="*/ 920689 w 1531517"/>
                <a:gd name="connsiteY2" fmla="*/ 22950 h 957811"/>
                <a:gd name="connsiteX3" fmla="*/ 1508589 w 1531517"/>
                <a:gd name="connsiteY3" fmla="*/ 322377 h 957811"/>
                <a:gd name="connsiteX4" fmla="*/ 1508617 w 1531517"/>
                <a:gd name="connsiteY4" fmla="*/ 322478 h 957811"/>
                <a:gd name="connsiteX5" fmla="*/ 1209005 w 1531517"/>
                <a:gd name="connsiteY5" fmla="*/ 910238 h 95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517" h="957811">
                  <a:moveTo>
                    <a:pt x="1209005" y="910238"/>
                  </a:moveTo>
                  <a:cubicBezTo>
                    <a:pt x="963974" y="989929"/>
                    <a:pt x="56610" y="977346"/>
                    <a:pt x="2811" y="811672"/>
                  </a:cubicBezTo>
                  <a:cubicBezTo>
                    <a:pt x="-50988" y="645997"/>
                    <a:pt x="675659" y="102613"/>
                    <a:pt x="920689" y="22950"/>
                  </a:cubicBezTo>
                  <a:cubicBezTo>
                    <a:pt x="1165720" y="-56708"/>
                    <a:pt x="1428925" y="77350"/>
                    <a:pt x="1508589" y="322377"/>
                  </a:cubicBezTo>
                  <a:cubicBezTo>
                    <a:pt x="1508589" y="322411"/>
                    <a:pt x="1508617" y="322444"/>
                    <a:pt x="1508617" y="322478"/>
                  </a:cubicBezTo>
                  <a:cubicBezTo>
                    <a:pt x="1588057" y="567480"/>
                    <a:pt x="1453979" y="830686"/>
                    <a:pt x="1209005" y="910238"/>
                  </a:cubicBezTo>
                  <a:close/>
                </a:path>
              </a:pathLst>
            </a:custGeom>
            <a:solidFill>
              <a:schemeClr val="bg2">
                <a:lumMod val="75000"/>
                <a:lumOff val="25000"/>
              </a:schemeClr>
            </a:solidFill>
            <a:ln w="2793"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C8CC7E32-70B1-1526-D522-1983059B6AF4}"/>
                </a:ext>
              </a:extLst>
            </p:cNvPr>
            <p:cNvSpPr/>
            <p:nvPr/>
          </p:nvSpPr>
          <p:spPr>
            <a:xfrm>
              <a:off x="6485936" y="1559496"/>
              <a:ext cx="1207899" cy="1207705"/>
            </a:xfrm>
            <a:custGeom>
              <a:avLst/>
              <a:gdLst>
                <a:gd name="connsiteX0" fmla="*/ 432882 w 865840"/>
                <a:gd name="connsiteY0" fmla="*/ 865669 h 865701"/>
                <a:gd name="connsiteX1" fmla="*/ -24 w 865840"/>
                <a:gd name="connsiteY1" fmla="*/ 432734 h 865701"/>
                <a:gd name="connsiteX2" fmla="*/ 432882 w 865840"/>
                <a:gd name="connsiteY2" fmla="*/ -32 h 865701"/>
                <a:gd name="connsiteX3" fmla="*/ 865817 w 865840"/>
                <a:gd name="connsiteY3" fmla="*/ 432846 h 865701"/>
                <a:gd name="connsiteX4" fmla="*/ 432882 w 865840"/>
                <a:gd name="connsiteY4" fmla="*/ 865669 h 86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40" h="865701">
                  <a:moveTo>
                    <a:pt x="432882" y="865669"/>
                  </a:moveTo>
                  <a:cubicBezTo>
                    <a:pt x="194171" y="865669"/>
                    <a:pt x="-24" y="671445"/>
                    <a:pt x="-24" y="432734"/>
                  </a:cubicBezTo>
                  <a:cubicBezTo>
                    <a:pt x="-24" y="194023"/>
                    <a:pt x="194171" y="-32"/>
                    <a:pt x="432882" y="-32"/>
                  </a:cubicBezTo>
                  <a:cubicBezTo>
                    <a:pt x="671593" y="-32"/>
                    <a:pt x="865817" y="194135"/>
                    <a:pt x="865817" y="432846"/>
                  </a:cubicBezTo>
                  <a:cubicBezTo>
                    <a:pt x="865817" y="671557"/>
                    <a:pt x="671621" y="865669"/>
                    <a:pt x="432882" y="865669"/>
                  </a:cubicBezTo>
                  <a:close/>
                </a:path>
              </a:pathLst>
            </a:custGeom>
            <a:solidFill>
              <a:srgbClr val="FFFFFF"/>
            </a:solidFill>
            <a:ln w="2793"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8564892C-BE4E-764C-FCF8-F8B646B437DA}"/>
                </a:ext>
              </a:extLst>
            </p:cNvPr>
            <p:cNvSpPr/>
            <p:nvPr/>
          </p:nvSpPr>
          <p:spPr>
            <a:xfrm>
              <a:off x="4788940" y="2792246"/>
              <a:ext cx="1208043" cy="1207989"/>
            </a:xfrm>
            <a:custGeom>
              <a:avLst/>
              <a:gdLst>
                <a:gd name="connsiteX0" fmla="*/ 844682 w 865943"/>
                <a:gd name="connsiteY0" fmla="*/ 566727 h 865904"/>
                <a:gd name="connsiteX1" fmla="*/ 299173 w 865943"/>
                <a:gd name="connsiteY1" fmla="*/ 844641 h 865904"/>
                <a:gd name="connsiteX2" fmla="*/ 21175 w 865943"/>
                <a:gd name="connsiteY2" fmla="*/ 299187 h 865904"/>
                <a:gd name="connsiteX3" fmla="*/ 566741 w 865943"/>
                <a:gd name="connsiteY3" fmla="*/ 21162 h 865904"/>
                <a:gd name="connsiteX4" fmla="*/ 844682 w 865943"/>
                <a:gd name="connsiteY4" fmla="*/ 566727 h 86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943" h="865904">
                  <a:moveTo>
                    <a:pt x="844682" y="566727"/>
                  </a:moveTo>
                  <a:cubicBezTo>
                    <a:pt x="770947" y="793778"/>
                    <a:pt x="526196" y="918404"/>
                    <a:pt x="299173" y="844641"/>
                  </a:cubicBezTo>
                  <a:cubicBezTo>
                    <a:pt x="72150" y="770877"/>
                    <a:pt x="-52532" y="526182"/>
                    <a:pt x="21175" y="299187"/>
                  </a:cubicBezTo>
                  <a:cubicBezTo>
                    <a:pt x="94883" y="72193"/>
                    <a:pt x="339718" y="-52545"/>
                    <a:pt x="566741" y="21162"/>
                  </a:cubicBezTo>
                  <a:cubicBezTo>
                    <a:pt x="793763" y="94870"/>
                    <a:pt x="918474" y="339704"/>
                    <a:pt x="844682" y="566727"/>
                  </a:cubicBezTo>
                  <a:close/>
                </a:path>
              </a:pathLst>
            </a:custGeom>
            <a:solidFill>
              <a:srgbClr val="FFFFFF"/>
            </a:solidFill>
            <a:ln w="2793"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2F1C4F1D-A213-A2E1-6443-C1BA1B8F5130}"/>
                </a:ext>
              </a:extLst>
            </p:cNvPr>
            <p:cNvSpPr/>
            <p:nvPr/>
          </p:nvSpPr>
          <p:spPr>
            <a:xfrm>
              <a:off x="5437454" y="4787380"/>
              <a:ext cx="1207436" cy="1207442"/>
            </a:xfrm>
            <a:custGeom>
              <a:avLst/>
              <a:gdLst>
                <a:gd name="connsiteX0" fmla="*/ 687175 w 865508"/>
                <a:gd name="connsiteY0" fmla="*/ 82481 h 865512"/>
                <a:gd name="connsiteX1" fmla="*/ 782945 w 865508"/>
                <a:gd name="connsiteY1" fmla="*/ 687185 h 865512"/>
                <a:gd name="connsiteX2" fmla="*/ 178268 w 865508"/>
                <a:gd name="connsiteY2" fmla="*/ 782983 h 865512"/>
                <a:gd name="connsiteX3" fmla="*/ 82499 w 865508"/>
                <a:gd name="connsiteY3" fmla="*/ 178279 h 865512"/>
                <a:gd name="connsiteX4" fmla="*/ 687175 w 865508"/>
                <a:gd name="connsiteY4" fmla="*/ 82481 h 86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08" h="865512">
                  <a:moveTo>
                    <a:pt x="687175" y="82481"/>
                  </a:moveTo>
                  <a:cubicBezTo>
                    <a:pt x="880336" y="222794"/>
                    <a:pt x="923258" y="494052"/>
                    <a:pt x="782945" y="687185"/>
                  </a:cubicBezTo>
                  <a:cubicBezTo>
                    <a:pt x="642632" y="880318"/>
                    <a:pt x="371373" y="923240"/>
                    <a:pt x="178268" y="782983"/>
                  </a:cubicBezTo>
                  <a:cubicBezTo>
                    <a:pt x="-14837" y="642726"/>
                    <a:pt x="-57814" y="371384"/>
                    <a:pt x="82499" y="178279"/>
                  </a:cubicBezTo>
                  <a:cubicBezTo>
                    <a:pt x="222812" y="-14827"/>
                    <a:pt x="494042" y="-57832"/>
                    <a:pt x="687175" y="82481"/>
                  </a:cubicBezTo>
                  <a:close/>
                </a:path>
              </a:pathLst>
            </a:custGeom>
            <a:solidFill>
              <a:srgbClr val="FFFFFF"/>
            </a:solidFill>
            <a:ln w="2793"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B0D9D6A6-EFB0-A81A-D7D5-1496102EBAAB}"/>
                </a:ext>
              </a:extLst>
            </p:cNvPr>
            <p:cNvSpPr/>
            <p:nvPr/>
          </p:nvSpPr>
          <p:spPr>
            <a:xfrm>
              <a:off x="7534895" y="4787361"/>
              <a:ext cx="1207506" cy="1207428"/>
            </a:xfrm>
            <a:custGeom>
              <a:avLst/>
              <a:gdLst>
                <a:gd name="connsiteX0" fmla="*/ 178276 w 865558"/>
                <a:gd name="connsiteY0" fmla="*/ 82467 h 865502"/>
                <a:gd name="connsiteX1" fmla="*/ 783009 w 865558"/>
                <a:gd name="connsiteY1" fmla="*/ 178293 h 865502"/>
                <a:gd name="connsiteX2" fmla="*/ 687267 w 865558"/>
                <a:gd name="connsiteY2" fmla="*/ 782941 h 865502"/>
                <a:gd name="connsiteX3" fmla="*/ 82507 w 865558"/>
                <a:gd name="connsiteY3" fmla="*/ 687200 h 865502"/>
                <a:gd name="connsiteX4" fmla="*/ 178276 w 865558"/>
                <a:gd name="connsiteY4" fmla="*/ 82467 h 865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58" h="865502">
                  <a:moveTo>
                    <a:pt x="178276" y="82467"/>
                  </a:moveTo>
                  <a:cubicBezTo>
                    <a:pt x="371409" y="-57818"/>
                    <a:pt x="642696" y="-14840"/>
                    <a:pt x="783009" y="178293"/>
                  </a:cubicBezTo>
                  <a:cubicBezTo>
                    <a:pt x="923322" y="371425"/>
                    <a:pt x="880344" y="642656"/>
                    <a:pt x="687267" y="782941"/>
                  </a:cubicBezTo>
                  <a:cubicBezTo>
                    <a:pt x="494190" y="923226"/>
                    <a:pt x="222820" y="880332"/>
                    <a:pt x="82507" y="687200"/>
                  </a:cubicBezTo>
                  <a:cubicBezTo>
                    <a:pt x="-57806" y="494066"/>
                    <a:pt x="-14857" y="222780"/>
                    <a:pt x="178276" y="82467"/>
                  </a:cubicBezTo>
                  <a:close/>
                </a:path>
              </a:pathLst>
            </a:custGeom>
            <a:solidFill>
              <a:srgbClr val="FFFFFF"/>
            </a:solidFill>
            <a:ln w="2793"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3B783AAA-A92B-8B03-1B9D-B5C72968CB71}"/>
                </a:ext>
              </a:extLst>
            </p:cNvPr>
            <p:cNvSpPr/>
            <p:nvPr/>
          </p:nvSpPr>
          <p:spPr>
            <a:xfrm>
              <a:off x="8182635" y="2792279"/>
              <a:ext cx="1207954" cy="1207940"/>
            </a:xfrm>
            <a:custGeom>
              <a:avLst/>
              <a:gdLst>
                <a:gd name="connsiteX0" fmla="*/ 21212 w 865880"/>
                <a:gd name="connsiteY0" fmla="*/ 566704 h 865870"/>
                <a:gd name="connsiteX1" fmla="*/ 299210 w 865880"/>
                <a:gd name="connsiteY1" fmla="*/ 21194 h 865870"/>
                <a:gd name="connsiteX2" fmla="*/ 844635 w 865880"/>
                <a:gd name="connsiteY2" fmla="*/ 299108 h 865870"/>
                <a:gd name="connsiteX3" fmla="*/ 566722 w 865880"/>
                <a:gd name="connsiteY3" fmla="*/ 844617 h 865870"/>
                <a:gd name="connsiteX4" fmla="*/ 21212 w 865880"/>
                <a:gd name="connsiteY4" fmla="*/ 566704 h 86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0" h="865870">
                  <a:moveTo>
                    <a:pt x="21212" y="566704"/>
                  </a:moveTo>
                  <a:cubicBezTo>
                    <a:pt x="-52579" y="339653"/>
                    <a:pt x="72131" y="94958"/>
                    <a:pt x="299210" y="21194"/>
                  </a:cubicBezTo>
                  <a:cubicBezTo>
                    <a:pt x="526289" y="-52569"/>
                    <a:pt x="770900" y="72113"/>
                    <a:pt x="844635" y="299108"/>
                  </a:cubicBezTo>
                  <a:cubicBezTo>
                    <a:pt x="918371" y="526103"/>
                    <a:pt x="793773" y="770882"/>
                    <a:pt x="566722" y="844617"/>
                  </a:cubicBezTo>
                  <a:cubicBezTo>
                    <a:pt x="339671" y="918353"/>
                    <a:pt x="95060" y="793754"/>
                    <a:pt x="21212" y="566704"/>
                  </a:cubicBezTo>
                  <a:close/>
                </a:path>
              </a:pathLst>
            </a:custGeom>
            <a:solidFill>
              <a:srgbClr val="FFFFFF"/>
            </a:solidFill>
            <a:ln w="2793"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0314257-FF7A-AC3F-5419-CD53E005E7F5}"/>
                </a:ext>
              </a:extLst>
            </p:cNvPr>
            <p:cNvSpPr/>
            <p:nvPr/>
          </p:nvSpPr>
          <p:spPr>
            <a:xfrm>
              <a:off x="6332668" y="3130370"/>
              <a:ext cx="1533388" cy="1533271"/>
            </a:xfrm>
            <a:custGeom>
              <a:avLst/>
              <a:gdLst>
                <a:gd name="connsiteX0" fmla="*/ -24 w 1099155"/>
                <a:gd name="connsiteY0" fmla="*/ 549503 h 1099071"/>
                <a:gd name="connsiteX1" fmla="*/ 549511 w 1099155"/>
                <a:gd name="connsiteY1" fmla="*/ -32 h 1099071"/>
                <a:gd name="connsiteX2" fmla="*/ 1099131 w 1099155"/>
                <a:gd name="connsiteY2" fmla="*/ 549503 h 1099071"/>
                <a:gd name="connsiteX3" fmla="*/ 549511 w 1099155"/>
                <a:gd name="connsiteY3" fmla="*/ 1099039 h 1099071"/>
                <a:gd name="connsiteX4" fmla="*/ -24 w 1099155"/>
                <a:gd name="connsiteY4" fmla="*/ 549503 h 1099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155" h="1099071">
                  <a:moveTo>
                    <a:pt x="-24" y="549503"/>
                  </a:moveTo>
                  <a:cubicBezTo>
                    <a:pt x="-24" y="246005"/>
                    <a:pt x="246040" y="-32"/>
                    <a:pt x="549511" y="-32"/>
                  </a:cubicBezTo>
                  <a:cubicBezTo>
                    <a:pt x="852982" y="-32"/>
                    <a:pt x="1099131" y="246032"/>
                    <a:pt x="1099131" y="549503"/>
                  </a:cubicBezTo>
                  <a:cubicBezTo>
                    <a:pt x="1099131" y="852974"/>
                    <a:pt x="853066" y="1099039"/>
                    <a:pt x="549511" y="1099039"/>
                  </a:cubicBezTo>
                  <a:cubicBezTo>
                    <a:pt x="245957" y="1099039"/>
                    <a:pt x="-24" y="853002"/>
                    <a:pt x="-24" y="549503"/>
                  </a:cubicBezTo>
                  <a:close/>
                </a:path>
              </a:pathLst>
            </a:custGeom>
            <a:solidFill>
              <a:schemeClr val="tx1">
                <a:lumMod val="95000"/>
              </a:schemeClr>
            </a:solidFill>
            <a:ln w="2793"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74143429-7E9A-162C-E68F-87C9703E537A}"/>
                </a:ext>
              </a:extLst>
            </p:cNvPr>
            <p:cNvSpPr/>
            <p:nvPr/>
          </p:nvSpPr>
          <p:spPr>
            <a:xfrm>
              <a:off x="6930025" y="3553875"/>
              <a:ext cx="338675" cy="338554"/>
            </a:xfrm>
            <a:custGeom>
              <a:avLst/>
              <a:gdLst>
                <a:gd name="connsiteX0" fmla="*/ 113036 w 277756"/>
                <a:gd name="connsiteY0" fmla="*/ 70573 h 277657"/>
                <a:gd name="connsiteX1" fmla="*/ 89807 w 277756"/>
                <a:gd name="connsiteY1" fmla="*/ 76245 h 277657"/>
                <a:gd name="connsiteX2" fmla="*/ 72497 w 277756"/>
                <a:gd name="connsiteY2" fmla="*/ 92174 h 277657"/>
                <a:gd name="connsiteX3" fmla="*/ 72004 w 277756"/>
                <a:gd name="connsiteY3" fmla="*/ 92174 h 277657"/>
                <a:gd name="connsiteX4" fmla="*/ 72004 w 277756"/>
                <a:gd name="connsiteY4" fmla="*/ 74223 h 277657"/>
                <a:gd name="connsiteX5" fmla="*/ 37580 w 277756"/>
                <a:gd name="connsiteY5" fmla="*/ 74223 h 277657"/>
                <a:gd name="connsiteX6" fmla="*/ 37580 w 277756"/>
                <a:gd name="connsiteY6" fmla="*/ 206887 h 277657"/>
                <a:gd name="connsiteX7" fmla="*/ 74026 w 277756"/>
                <a:gd name="connsiteY7" fmla="*/ 206887 h 277657"/>
                <a:gd name="connsiteX8" fmla="*/ 74026 w 277756"/>
                <a:gd name="connsiteY8" fmla="*/ 129853 h 277657"/>
                <a:gd name="connsiteX9" fmla="*/ 76837 w 277756"/>
                <a:gd name="connsiteY9" fmla="*/ 114071 h 277657"/>
                <a:gd name="connsiteX10" fmla="*/ 83642 w 277756"/>
                <a:gd name="connsiteY10" fmla="*/ 104849 h 277657"/>
                <a:gd name="connsiteX11" fmla="*/ 91829 w 277756"/>
                <a:gd name="connsiteY11" fmla="*/ 100460 h 277657"/>
                <a:gd name="connsiteX12" fmla="*/ 98635 w 277756"/>
                <a:gd name="connsiteY12" fmla="*/ 99326 h 277657"/>
                <a:gd name="connsiteX13" fmla="*/ 111852 w 277756"/>
                <a:gd name="connsiteY13" fmla="*/ 102285 h 277657"/>
                <a:gd name="connsiteX14" fmla="*/ 118264 w 277756"/>
                <a:gd name="connsiteY14" fmla="*/ 110126 h 277657"/>
                <a:gd name="connsiteX15" fmla="*/ 120434 w 277756"/>
                <a:gd name="connsiteY15" fmla="*/ 120778 h 277657"/>
                <a:gd name="connsiteX16" fmla="*/ 120680 w 277756"/>
                <a:gd name="connsiteY16" fmla="*/ 132467 h 277657"/>
                <a:gd name="connsiteX17" fmla="*/ 120680 w 277756"/>
                <a:gd name="connsiteY17" fmla="*/ 206936 h 277657"/>
                <a:gd name="connsiteX18" fmla="*/ 157126 w 277756"/>
                <a:gd name="connsiteY18" fmla="*/ 206936 h 277657"/>
                <a:gd name="connsiteX19" fmla="*/ 157126 w 277756"/>
                <a:gd name="connsiteY19" fmla="*/ 133009 h 277657"/>
                <a:gd name="connsiteX20" fmla="*/ 158013 w 277756"/>
                <a:gd name="connsiteY20" fmla="*/ 120828 h 277657"/>
                <a:gd name="connsiteX21" fmla="*/ 161613 w 277756"/>
                <a:gd name="connsiteY21" fmla="*/ 110027 h 277657"/>
                <a:gd name="connsiteX22" fmla="*/ 169060 w 277756"/>
                <a:gd name="connsiteY22" fmla="*/ 102334 h 277657"/>
                <a:gd name="connsiteX23" fmla="*/ 181538 w 277756"/>
                <a:gd name="connsiteY23" fmla="*/ 99375 h 277657"/>
                <a:gd name="connsiteX24" fmla="*/ 193719 w 277756"/>
                <a:gd name="connsiteY24" fmla="*/ 101939 h 277657"/>
                <a:gd name="connsiteX25" fmla="*/ 200525 w 277756"/>
                <a:gd name="connsiteY25" fmla="*/ 108893 h 277657"/>
                <a:gd name="connsiteX26" fmla="*/ 203336 w 277756"/>
                <a:gd name="connsiteY26" fmla="*/ 119151 h 277657"/>
                <a:gd name="connsiteX27" fmla="*/ 203829 w 277756"/>
                <a:gd name="connsiteY27" fmla="*/ 131727 h 277657"/>
                <a:gd name="connsiteX28" fmla="*/ 203829 w 277756"/>
                <a:gd name="connsiteY28" fmla="*/ 206985 h 277657"/>
                <a:gd name="connsiteX29" fmla="*/ 240275 w 277756"/>
                <a:gd name="connsiteY29" fmla="*/ 206985 h 277657"/>
                <a:gd name="connsiteX30" fmla="*/ 240275 w 277756"/>
                <a:gd name="connsiteY30" fmla="*/ 118165 h 277657"/>
                <a:gd name="connsiteX31" fmla="*/ 240373 w 277756"/>
                <a:gd name="connsiteY31" fmla="*/ 118115 h 277657"/>
                <a:gd name="connsiteX32" fmla="*/ 236773 w 277756"/>
                <a:gd name="connsiteY32" fmla="*/ 96169 h 277657"/>
                <a:gd name="connsiteX33" fmla="*/ 226762 w 277756"/>
                <a:gd name="connsiteY33" fmla="*/ 81423 h 277657"/>
                <a:gd name="connsiteX34" fmla="*/ 211375 w 277756"/>
                <a:gd name="connsiteY34" fmla="*/ 73187 h 277657"/>
                <a:gd name="connsiteX35" fmla="*/ 191845 w 277756"/>
                <a:gd name="connsiteY35" fmla="*/ 70623 h 277657"/>
                <a:gd name="connsiteX36" fmla="*/ 167828 w 277756"/>
                <a:gd name="connsiteY36" fmla="*/ 77281 h 277657"/>
                <a:gd name="connsiteX37" fmla="*/ 151800 w 277756"/>
                <a:gd name="connsiteY37" fmla="*/ 92668 h 277657"/>
                <a:gd name="connsiteX38" fmla="*/ 136018 w 277756"/>
                <a:gd name="connsiteY38" fmla="*/ 75456 h 277657"/>
                <a:gd name="connsiteX39" fmla="*/ 113036 w 277756"/>
                <a:gd name="connsiteY39" fmla="*/ 70573 h 277657"/>
                <a:gd name="connsiteX40" fmla="*/ 138829 w 277756"/>
                <a:gd name="connsiteY40" fmla="*/ 0 h 277657"/>
                <a:gd name="connsiteX41" fmla="*/ 277756 w 277756"/>
                <a:gd name="connsiteY41" fmla="*/ 138780 h 277657"/>
                <a:gd name="connsiteX42" fmla="*/ 277658 w 277756"/>
                <a:gd name="connsiteY42" fmla="*/ 138829 h 277657"/>
                <a:gd name="connsiteX43" fmla="*/ 138829 w 277756"/>
                <a:gd name="connsiteY43" fmla="*/ 277657 h 277657"/>
                <a:gd name="connsiteX44" fmla="*/ 0 w 277756"/>
                <a:gd name="connsiteY44" fmla="*/ 138829 h 277657"/>
                <a:gd name="connsiteX45" fmla="*/ 138829 w 277756"/>
                <a:gd name="connsiteY45" fmla="*/ 0 h 27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77756" h="277657">
                  <a:moveTo>
                    <a:pt x="113036" y="70573"/>
                  </a:moveTo>
                  <a:cubicBezTo>
                    <a:pt x="104307" y="70573"/>
                    <a:pt x="96564" y="72497"/>
                    <a:pt x="89807" y="76245"/>
                  </a:cubicBezTo>
                  <a:cubicBezTo>
                    <a:pt x="83051" y="80042"/>
                    <a:pt x="77281" y="85319"/>
                    <a:pt x="72497" y="92174"/>
                  </a:cubicBezTo>
                  <a:lnTo>
                    <a:pt x="72004" y="92174"/>
                  </a:lnTo>
                  <a:lnTo>
                    <a:pt x="72004" y="74223"/>
                  </a:lnTo>
                  <a:lnTo>
                    <a:pt x="37580" y="74223"/>
                  </a:lnTo>
                  <a:lnTo>
                    <a:pt x="37580" y="206887"/>
                  </a:lnTo>
                  <a:lnTo>
                    <a:pt x="74026" y="206887"/>
                  </a:lnTo>
                  <a:lnTo>
                    <a:pt x="74026" y="129853"/>
                  </a:lnTo>
                  <a:cubicBezTo>
                    <a:pt x="74026" y="123343"/>
                    <a:pt x="74962" y="118115"/>
                    <a:pt x="76837" y="114071"/>
                  </a:cubicBezTo>
                  <a:cubicBezTo>
                    <a:pt x="78711" y="110077"/>
                    <a:pt x="80980" y="106969"/>
                    <a:pt x="83642" y="104849"/>
                  </a:cubicBezTo>
                  <a:cubicBezTo>
                    <a:pt x="86256" y="102679"/>
                    <a:pt x="89018" y="101249"/>
                    <a:pt x="91829" y="100460"/>
                  </a:cubicBezTo>
                  <a:cubicBezTo>
                    <a:pt x="94640" y="99720"/>
                    <a:pt x="96909" y="99326"/>
                    <a:pt x="98635" y="99326"/>
                  </a:cubicBezTo>
                  <a:cubicBezTo>
                    <a:pt x="104454" y="99326"/>
                    <a:pt x="108844" y="100312"/>
                    <a:pt x="111852" y="102285"/>
                  </a:cubicBezTo>
                  <a:cubicBezTo>
                    <a:pt x="114811" y="104257"/>
                    <a:pt x="116981" y="106871"/>
                    <a:pt x="118264" y="110126"/>
                  </a:cubicBezTo>
                  <a:cubicBezTo>
                    <a:pt x="119546" y="113381"/>
                    <a:pt x="120236" y="116932"/>
                    <a:pt x="120434" y="120778"/>
                  </a:cubicBezTo>
                  <a:cubicBezTo>
                    <a:pt x="120581" y="124625"/>
                    <a:pt x="120680" y="128521"/>
                    <a:pt x="120680" y="132467"/>
                  </a:cubicBezTo>
                  <a:lnTo>
                    <a:pt x="120680" y="206936"/>
                  </a:lnTo>
                  <a:lnTo>
                    <a:pt x="157126" y="206936"/>
                  </a:lnTo>
                  <a:lnTo>
                    <a:pt x="157126" y="133009"/>
                  </a:lnTo>
                  <a:cubicBezTo>
                    <a:pt x="157126" y="128916"/>
                    <a:pt x="157422" y="124872"/>
                    <a:pt x="158013" y="120828"/>
                  </a:cubicBezTo>
                  <a:cubicBezTo>
                    <a:pt x="158605" y="116784"/>
                    <a:pt x="159789" y="113184"/>
                    <a:pt x="161613" y="110027"/>
                  </a:cubicBezTo>
                  <a:cubicBezTo>
                    <a:pt x="163389" y="106871"/>
                    <a:pt x="165904" y="104307"/>
                    <a:pt x="169060" y="102334"/>
                  </a:cubicBezTo>
                  <a:cubicBezTo>
                    <a:pt x="172266" y="100361"/>
                    <a:pt x="176408" y="99375"/>
                    <a:pt x="181538" y="99375"/>
                  </a:cubicBezTo>
                  <a:cubicBezTo>
                    <a:pt x="186667" y="99375"/>
                    <a:pt x="190711" y="100213"/>
                    <a:pt x="193719" y="101939"/>
                  </a:cubicBezTo>
                  <a:cubicBezTo>
                    <a:pt x="196727" y="103666"/>
                    <a:pt x="198996" y="105983"/>
                    <a:pt x="200525" y="108893"/>
                  </a:cubicBezTo>
                  <a:cubicBezTo>
                    <a:pt x="202054" y="111803"/>
                    <a:pt x="202991" y="115206"/>
                    <a:pt x="203336" y="119151"/>
                  </a:cubicBezTo>
                  <a:cubicBezTo>
                    <a:pt x="203682" y="123096"/>
                    <a:pt x="203829" y="127288"/>
                    <a:pt x="203829" y="131727"/>
                  </a:cubicBezTo>
                  <a:lnTo>
                    <a:pt x="203829" y="206985"/>
                  </a:lnTo>
                  <a:lnTo>
                    <a:pt x="240275" y="206985"/>
                  </a:lnTo>
                  <a:lnTo>
                    <a:pt x="240275" y="118165"/>
                  </a:lnTo>
                  <a:lnTo>
                    <a:pt x="240373" y="118115"/>
                  </a:lnTo>
                  <a:cubicBezTo>
                    <a:pt x="240373" y="109584"/>
                    <a:pt x="239190" y="102235"/>
                    <a:pt x="236773" y="96169"/>
                  </a:cubicBezTo>
                  <a:cubicBezTo>
                    <a:pt x="234357" y="90103"/>
                    <a:pt x="231053" y="85171"/>
                    <a:pt x="226762" y="81423"/>
                  </a:cubicBezTo>
                  <a:cubicBezTo>
                    <a:pt x="222520" y="77626"/>
                    <a:pt x="217392" y="74913"/>
                    <a:pt x="211375" y="73187"/>
                  </a:cubicBezTo>
                  <a:cubicBezTo>
                    <a:pt x="205358" y="71461"/>
                    <a:pt x="198848" y="70623"/>
                    <a:pt x="191845" y="70623"/>
                  </a:cubicBezTo>
                  <a:cubicBezTo>
                    <a:pt x="182574" y="70623"/>
                    <a:pt x="174584" y="72842"/>
                    <a:pt x="167828" y="77281"/>
                  </a:cubicBezTo>
                  <a:cubicBezTo>
                    <a:pt x="161071" y="81719"/>
                    <a:pt x="155745" y="86848"/>
                    <a:pt x="151800" y="92668"/>
                  </a:cubicBezTo>
                  <a:cubicBezTo>
                    <a:pt x="148200" y="84431"/>
                    <a:pt x="142972" y="78711"/>
                    <a:pt x="136018" y="75456"/>
                  </a:cubicBezTo>
                  <a:cubicBezTo>
                    <a:pt x="129064" y="72201"/>
                    <a:pt x="121765" y="70573"/>
                    <a:pt x="113036" y="70573"/>
                  </a:cubicBezTo>
                  <a:close/>
                  <a:moveTo>
                    <a:pt x="138829" y="0"/>
                  </a:moveTo>
                  <a:cubicBezTo>
                    <a:pt x="215518" y="0"/>
                    <a:pt x="277658" y="62140"/>
                    <a:pt x="277756" y="138780"/>
                  </a:cubicBezTo>
                  <a:lnTo>
                    <a:pt x="277658" y="138829"/>
                  </a:lnTo>
                  <a:cubicBezTo>
                    <a:pt x="277658" y="215517"/>
                    <a:pt x="215518" y="277657"/>
                    <a:pt x="138829" y="277657"/>
                  </a:cubicBezTo>
                  <a:cubicBezTo>
                    <a:pt x="62140" y="277657"/>
                    <a:pt x="0" y="215517"/>
                    <a:pt x="0" y="138829"/>
                  </a:cubicBezTo>
                  <a:cubicBezTo>
                    <a:pt x="0" y="62140"/>
                    <a:pt x="62140" y="0"/>
                    <a:pt x="138829" y="0"/>
                  </a:cubicBezTo>
                  <a:close/>
                </a:path>
              </a:pathLst>
            </a:custGeom>
            <a:solidFill>
              <a:schemeClr val="bg1"/>
            </a:solidFill>
            <a:ln w="9525" cap="flat">
              <a:noFill/>
              <a:prstDash val="solid"/>
              <a:miter/>
            </a:ln>
          </p:spPr>
          <p:txBody>
            <a:bodyPr wrap="square" rtlCol="0" anchor="ctr">
              <a:noAutofit/>
            </a:bodyPr>
            <a:lstStyle/>
            <a:p>
              <a:endParaRPr lang="en-GB" dirty="0"/>
            </a:p>
          </p:txBody>
        </p:sp>
        <p:grpSp>
          <p:nvGrpSpPr>
            <p:cNvPr id="25" name="Graphic 5">
              <a:extLst>
                <a:ext uri="{FF2B5EF4-FFF2-40B4-BE49-F238E27FC236}">
                  <a16:creationId xmlns:a16="http://schemas.microsoft.com/office/drawing/2014/main" id="{F58B2E6E-1F14-0DC8-F0B3-A42A55DB1BD0}"/>
                </a:ext>
              </a:extLst>
            </p:cNvPr>
            <p:cNvGrpSpPr/>
            <p:nvPr/>
          </p:nvGrpSpPr>
          <p:grpSpPr>
            <a:xfrm>
              <a:off x="5840929" y="4987759"/>
              <a:ext cx="365889" cy="470542"/>
              <a:chOff x="9230036" y="3820595"/>
              <a:chExt cx="704878" cy="906488"/>
            </a:xfrm>
            <a:noFill/>
          </p:grpSpPr>
          <p:sp>
            <p:nvSpPr>
              <p:cNvPr id="26" name="Freeform 172">
                <a:extLst>
                  <a:ext uri="{FF2B5EF4-FFF2-40B4-BE49-F238E27FC236}">
                    <a16:creationId xmlns:a16="http://schemas.microsoft.com/office/drawing/2014/main" id="{4FAE5155-F20C-5A4A-4ED8-73000CDA72F1}"/>
                  </a:ext>
                </a:extLst>
              </p:cNvPr>
              <p:cNvSpPr/>
              <p:nvPr/>
            </p:nvSpPr>
            <p:spPr>
              <a:xfrm>
                <a:off x="9230036" y="3887742"/>
                <a:ext cx="604157" cy="637899"/>
              </a:xfrm>
              <a:custGeom>
                <a:avLst/>
                <a:gdLst>
                  <a:gd name="connsiteX0" fmla="*/ 604158 w 604157"/>
                  <a:gd name="connsiteY0" fmla="*/ 83934 h 637899"/>
                  <a:gd name="connsiteX1" fmla="*/ 604158 w 604157"/>
                  <a:gd name="connsiteY1" fmla="*/ 16787 h 637899"/>
                  <a:gd name="connsiteX2" fmla="*/ 585357 w 604157"/>
                  <a:gd name="connsiteY2" fmla="*/ 0 h 637899"/>
                  <a:gd name="connsiteX3" fmla="*/ 18801 w 604157"/>
                  <a:gd name="connsiteY3" fmla="*/ 0 h 637899"/>
                  <a:gd name="connsiteX4" fmla="*/ 0 w 604157"/>
                  <a:gd name="connsiteY4" fmla="*/ 16787 h 637899"/>
                  <a:gd name="connsiteX5" fmla="*/ 0 w 604157"/>
                  <a:gd name="connsiteY5" fmla="*/ 621112 h 637899"/>
                  <a:gd name="connsiteX6" fmla="*/ 18801 w 604157"/>
                  <a:gd name="connsiteY6" fmla="*/ 637899 h 637899"/>
                  <a:gd name="connsiteX7" fmla="*/ 585357 w 604157"/>
                  <a:gd name="connsiteY7" fmla="*/ 637899 h 637899"/>
                  <a:gd name="connsiteX8" fmla="*/ 604158 w 604157"/>
                  <a:gd name="connsiteY8" fmla="*/ 621112 h 637899"/>
                  <a:gd name="connsiteX9" fmla="*/ 604158 w 604157"/>
                  <a:gd name="connsiteY9" fmla="*/ 218229 h 6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157" h="637899">
                    <a:moveTo>
                      <a:pt x="604158" y="83934"/>
                    </a:moveTo>
                    <a:lnTo>
                      <a:pt x="604158" y="16787"/>
                    </a:lnTo>
                    <a:cubicBezTo>
                      <a:pt x="604158" y="7554"/>
                      <a:pt x="595764" y="0"/>
                      <a:pt x="585357" y="0"/>
                    </a:cubicBezTo>
                    <a:lnTo>
                      <a:pt x="18801" y="0"/>
                    </a:lnTo>
                    <a:cubicBezTo>
                      <a:pt x="8393" y="0"/>
                      <a:pt x="0" y="7554"/>
                      <a:pt x="0" y="16787"/>
                    </a:cubicBezTo>
                    <a:lnTo>
                      <a:pt x="0" y="621112"/>
                    </a:lnTo>
                    <a:cubicBezTo>
                      <a:pt x="0" y="630345"/>
                      <a:pt x="8393" y="637899"/>
                      <a:pt x="18801" y="637899"/>
                    </a:cubicBezTo>
                    <a:lnTo>
                      <a:pt x="585357" y="637899"/>
                    </a:lnTo>
                    <a:cubicBezTo>
                      <a:pt x="595764" y="637899"/>
                      <a:pt x="604158" y="630345"/>
                      <a:pt x="604158" y="621112"/>
                    </a:cubicBezTo>
                    <a:lnTo>
                      <a:pt x="604158" y="218229"/>
                    </a:lnTo>
                  </a:path>
                </a:pathLst>
              </a:custGeom>
              <a:noFill/>
              <a:ln w="9525" cap="flat">
                <a:solidFill>
                  <a:schemeClr val="accent2"/>
                </a:solidFill>
                <a:prstDash val="solid"/>
                <a:round/>
              </a:ln>
            </p:spPr>
            <p:txBody>
              <a:bodyPr rtlCol="0" anchor="ctr"/>
              <a:lstStyle/>
              <a:p>
                <a:endParaRPr lang="en-GB" dirty="0"/>
              </a:p>
            </p:txBody>
          </p:sp>
          <p:sp>
            <p:nvSpPr>
              <p:cNvPr id="27" name="Freeform 173">
                <a:extLst>
                  <a:ext uri="{FF2B5EF4-FFF2-40B4-BE49-F238E27FC236}">
                    <a16:creationId xmlns:a16="http://schemas.microsoft.com/office/drawing/2014/main" id="{C5731C54-4991-93DB-F47A-DBC8CD1BB283}"/>
                  </a:ext>
                </a:extLst>
              </p:cNvPr>
              <p:cNvSpPr/>
              <p:nvPr/>
            </p:nvSpPr>
            <p:spPr>
              <a:xfrm>
                <a:off x="9364163" y="4156331"/>
                <a:ext cx="352523" cy="268589"/>
              </a:xfrm>
              <a:custGeom>
                <a:avLst/>
                <a:gdLst>
                  <a:gd name="connsiteX0" fmla="*/ 0 w 352523"/>
                  <a:gd name="connsiteY0" fmla="*/ 201442 h 268589"/>
                  <a:gd name="connsiteX1" fmla="*/ 117508 w 352523"/>
                  <a:gd name="connsiteY1" fmla="*/ 117508 h 268589"/>
                  <a:gd name="connsiteX2" fmla="*/ 235016 w 352523"/>
                  <a:gd name="connsiteY2" fmla="*/ 0 h 268589"/>
                  <a:gd name="connsiteX3" fmla="*/ 352523 w 352523"/>
                  <a:gd name="connsiteY3" fmla="*/ 117508 h 268589"/>
                  <a:gd name="connsiteX4" fmla="*/ 184655 w 352523"/>
                  <a:gd name="connsiteY4" fmla="*/ 268589 h 268589"/>
                  <a:gd name="connsiteX5" fmla="*/ 0 w 352523"/>
                  <a:gd name="connsiteY5" fmla="*/ 201442 h 2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23" h="268589">
                    <a:moveTo>
                      <a:pt x="0" y="201442"/>
                    </a:moveTo>
                    <a:cubicBezTo>
                      <a:pt x="64965" y="201442"/>
                      <a:pt x="117508" y="167868"/>
                      <a:pt x="117508" y="117508"/>
                    </a:cubicBezTo>
                    <a:cubicBezTo>
                      <a:pt x="117508" y="52543"/>
                      <a:pt x="170051" y="0"/>
                      <a:pt x="235016" y="0"/>
                    </a:cubicBezTo>
                    <a:cubicBezTo>
                      <a:pt x="299980" y="0"/>
                      <a:pt x="352523" y="52543"/>
                      <a:pt x="352523" y="117508"/>
                    </a:cubicBezTo>
                    <a:cubicBezTo>
                      <a:pt x="352523" y="200938"/>
                      <a:pt x="277318" y="268589"/>
                      <a:pt x="184655" y="268589"/>
                    </a:cubicBezTo>
                    <a:cubicBezTo>
                      <a:pt x="82591" y="268589"/>
                      <a:pt x="27698" y="226622"/>
                      <a:pt x="0" y="201442"/>
                    </a:cubicBezTo>
                    <a:close/>
                  </a:path>
                </a:pathLst>
              </a:custGeom>
              <a:noFill/>
              <a:ln w="9525" cap="flat">
                <a:solidFill>
                  <a:schemeClr val="accent2"/>
                </a:solidFill>
                <a:prstDash val="solid"/>
                <a:round/>
              </a:ln>
            </p:spPr>
            <p:txBody>
              <a:bodyPr rtlCol="0" anchor="ctr"/>
              <a:lstStyle/>
              <a:p>
                <a:endParaRPr lang="en-GB" dirty="0"/>
              </a:p>
            </p:txBody>
          </p:sp>
          <p:sp>
            <p:nvSpPr>
              <p:cNvPr id="28" name="Freeform 174">
                <a:extLst>
                  <a:ext uri="{FF2B5EF4-FFF2-40B4-BE49-F238E27FC236}">
                    <a16:creationId xmlns:a16="http://schemas.microsoft.com/office/drawing/2014/main" id="{855C73C4-100B-D4F0-0EBF-094DEB5604BA}"/>
                  </a:ext>
                </a:extLst>
              </p:cNvPr>
              <p:cNvSpPr/>
              <p:nvPr/>
            </p:nvSpPr>
            <p:spPr>
              <a:xfrm>
                <a:off x="9330589" y="4122757"/>
                <a:ext cx="50360" cy="50360"/>
              </a:xfrm>
              <a:custGeom>
                <a:avLst/>
                <a:gdLst>
                  <a:gd name="connsiteX0" fmla="*/ 0 w 50360"/>
                  <a:gd name="connsiteY0" fmla="*/ 0 h 50360"/>
                  <a:gd name="connsiteX1" fmla="*/ 50360 w 50360"/>
                  <a:gd name="connsiteY1" fmla="*/ 50360 h 50360"/>
                </a:gdLst>
                <a:ahLst/>
                <a:cxnLst>
                  <a:cxn ang="0">
                    <a:pos x="connsiteX0" y="connsiteY0"/>
                  </a:cxn>
                  <a:cxn ang="0">
                    <a:pos x="connsiteX1" y="connsiteY1"/>
                  </a:cxn>
                </a:cxnLst>
                <a:rect l="l" t="t" r="r" b="b"/>
                <a:pathLst>
                  <a:path w="50360" h="50360">
                    <a:moveTo>
                      <a:pt x="0" y="0"/>
                    </a:moveTo>
                    <a:lnTo>
                      <a:pt x="50360" y="50360"/>
                    </a:lnTo>
                  </a:path>
                </a:pathLst>
              </a:custGeom>
              <a:ln w="9525" cap="rnd">
                <a:solidFill>
                  <a:schemeClr val="accent2"/>
                </a:solidFill>
                <a:prstDash val="solid"/>
                <a:round/>
              </a:ln>
            </p:spPr>
            <p:txBody>
              <a:bodyPr rtlCol="0" anchor="ctr"/>
              <a:lstStyle/>
              <a:p>
                <a:endParaRPr lang="en-GB" dirty="0"/>
              </a:p>
            </p:txBody>
          </p:sp>
          <p:sp>
            <p:nvSpPr>
              <p:cNvPr id="29" name="Freeform 175">
                <a:extLst>
                  <a:ext uri="{FF2B5EF4-FFF2-40B4-BE49-F238E27FC236}">
                    <a16:creationId xmlns:a16="http://schemas.microsoft.com/office/drawing/2014/main" id="{2E492F80-AC5F-441C-4609-B17C6558B530}"/>
                  </a:ext>
                </a:extLst>
              </p:cNvPr>
              <p:cNvSpPr/>
              <p:nvPr/>
            </p:nvSpPr>
            <p:spPr>
              <a:xfrm>
                <a:off x="9414523" y="3954889"/>
                <a:ext cx="50360" cy="134294"/>
              </a:xfrm>
              <a:custGeom>
                <a:avLst/>
                <a:gdLst>
                  <a:gd name="connsiteX0" fmla="*/ 0 w 50360"/>
                  <a:gd name="connsiteY0" fmla="*/ 0 h 134294"/>
                  <a:gd name="connsiteX1" fmla="*/ 50360 w 50360"/>
                  <a:gd name="connsiteY1" fmla="*/ 134295 h 134294"/>
                </a:gdLst>
                <a:ahLst/>
                <a:cxnLst>
                  <a:cxn ang="0">
                    <a:pos x="connsiteX0" y="connsiteY0"/>
                  </a:cxn>
                  <a:cxn ang="0">
                    <a:pos x="connsiteX1" y="connsiteY1"/>
                  </a:cxn>
                </a:cxnLst>
                <a:rect l="l" t="t" r="r" b="b"/>
                <a:pathLst>
                  <a:path w="50360" h="134294">
                    <a:moveTo>
                      <a:pt x="0" y="0"/>
                    </a:moveTo>
                    <a:lnTo>
                      <a:pt x="50360" y="134295"/>
                    </a:lnTo>
                  </a:path>
                </a:pathLst>
              </a:custGeom>
              <a:ln w="9525" cap="rnd">
                <a:solidFill>
                  <a:schemeClr val="accent2"/>
                </a:solidFill>
                <a:prstDash val="solid"/>
                <a:round/>
              </a:ln>
            </p:spPr>
            <p:txBody>
              <a:bodyPr rtlCol="0" anchor="ctr"/>
              <a:lstStyle/>
              <a:p>
                <a:endParaRPr lang="en-GB" dirty="0"/>
              </a:p>
            </p:txBody>
          </p:sp>
          <p:sp>
            <p:nvSpPr>
              <p:cNvPr id="30" name="Freeform 176">
                <a:extLst>
                  <a:ext uri="{FF2B5EF4-FFF2-40B4-BE49-F238E27FC236}">
                    <a16:creationId xmlns:a16="http://schemas.microsoft.com/office/drawing/2014/main" id="{0509FE40-9AA1-319F-3A4C-010FC2DC2387}"/>
                  </a:ext>
                </a:extLst>
              </p:cNvPr>
              <p:cNvSpPr/>
              <p:nvPr/>
            </p:nvSpPr>
            <p:spPr>
              <a:xfrm>
                <a:off x="9582391" y="3988463"/>
                <a:ext cx="16786" cy="83934"/>
              </a:xfrm>
              <a:custGeom>
                <a:avLst/>
                <a:gdLst>
                  <a:gd name="connsiteX0" fmla="*/ 16787 w 16786"/>
                  <a:gd name="connsiteY0" fmla="*/ 0 h 83934"/>
                  <a:gd name="connsiteX1" fmla="*/ 0 w 16786"/>
                  <a:gd name="connsiteY1" fmla="*/ 83934 h 83934"/>
                </a:gdLst>
                <a:ahLst/>
                <a:cxnLst>
                  <a:cxn ang="0">
                    <a:pos x="connsiteX0" y="connsiteY0"/>
                  </a:cxn>
                  <a:cxn ang="0">
                    <a:pos x="connsiteX1" y="connsiteY1"/>
                  </a:cxn>
                </a:cxnLst>
                <a:rect l="l" t="t" r="r" b="b"/>
                <a:pathLst>
                  <a:path w="16786" h="83934">
                    <a:moveTo>
                      <a:pt x="16787" y="0"/>
                    </a:moveTo>
                    <a:lnTo>
                      <a:pt x="0" y="83934"/>
                    </a:lnTo>
                  </a:path>
                </a:pathLst>
              </a:custGeom>
              <a:ln w="9525" cap="rnd">
                <a:solidFill>
                  <a:schemeClr val="accent2"/>
                </a:solidFill>
                <a:prstDash val="solid"/>
                <a:round/>
              </a:ln>
            </p:spPr>
            <p:txBody>
              <a:bodyPr rtlCol="0" anchor="ctr"/>
              <a:lstStyle/>
              <a:p>
                <a:endParaRPr lang="en-GB" dirty="0"/>
              </a:p>
            </p:txBody>
          </p:sp>
          <p:sp>
            <p:nvSpPr>
              <p:cNvPr id="31" name="Freeform 177">
                <a:extLst>
                  <a:ext uri="{FF2B5EF4-FFF2-40B4-BE49-F238E27FC236}">
                    <a16:creationId xmlns:a16="http://schemas.microsoft.com/office/drawing/2014/main" id="{FC03391F-BF61-3B5D-D079-E675C8291E8E}"/>
                  </a:ext>
                </a:extLst>
              </p:cNvPr>
              <p:cNvSpPr/>
              <p:nvPr/>
            </p:nvSpPr>
            <p:spPr>
              <a:xfrm>
                <a:off x="9498457" y="3820595"/>
                <a:ext cx="67147" cy="67147"/>
              </a:xfrm>
              <a:custGeom>
                <a:avLst/>
                <a:gdLst>
                  <a:gd name="connsiteX0" fmla="*/ 67147 w 67147"/>
                  <a:gd name="connsiteY0" fmla="*/ 67147 h 67147"/>
                  <a:gd name="connsiteX1" fmla="*/ 0 w 67147"/>
                  <a:gd name="connsiteY1" fmla="*/ 67147 h 67147"/>
                  <a:gd name="connsiteX2" fmla="*/ 0 w 67147"/>
                  <a:gd name="connsiteY2" fmla="*/ 16787 h 67147"/>
                  <a:gd name="connsiteX3" fmla="*/ 16787 w 67147"/>
                  <a:gd name="connsiteY3" fmla="*/ 0 h 67147"/>
                  <a:gd name="connsiteX4" fmla="*/ 50360 w 67147"/>
                  <a:gd name="connsiteY4" fmla="*/ 0 h 67147"/>
                  <a:gd name="connsiteX5" fmla="*/ 67147 w 67147"/>
                  <a:gd name="connsiteY5" fmla="*/ 16787 h 67147"/>
                  <a:gd name="connsiteX6" fmla="*/ 67147 w 67147"/>
                  <a:gd name="connsiteY6" fmla="*/ 67147 h 6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7" h="67147">
                    <a:moveTo>
                      <a:pt x="67147" y="67147"/>
                    </a:moveTo>
                    <a:lnTo>
                      <a:pt x="0" y="67147"/>
                    </a:lnTo>
                    <a:lnTo>
                      <a:pt x="0" y="16787"/>
                    </a:lnTo>
                    <a:cubicBezTo>
                      <a:pt x="0" y="7554"/>
                      <a:pt x="7554" y="0"/>
                      <a:pt x="16787" y="0"/>
                    </a:cubicBezTo>
                    <a:lnTo>
                      <a:pt x="50360" y="0"/>
                    </a:lnTo>
                    <a:cubicBezTo>
                      <a:pt x="59593" y="0"/>
                      <a:pt x="67147" y="7554"/>
                      <a:pt x="67147" y="16787"/>
                    </a:cubicBezTo>
                    <a:lnTo>
                      <a:pt x="67147" y="67147"/>
                    </a:lnTo>
                    <a:close/>
                  </a:path>
                </a:pathLst>
              </a:custGeom>
              <a:noFill/>
              <a:ln w="9525" cap="rnd">
                <a:solidFill>
                  <a:schemeClr val="accent2"/>
                </a:solidFill>
                <a:prstDash val="solid"/>
                <a:round/>
              </a:ln>
            </p:spPr>
            <p:txBody>
              <a:bodyPr rtlCol="0" anchor="ctr"/>
              <a:lstStyle/>
              <a:p>
                <a:endParaRPr lang="en-GB" dirty="0"/>
              </a:p>
            </p:txBody>
          </p:sp>
          <p:sp>
            <p:nvSpPr>
              <p:cNvPr id="32" name="Freeform 178">
                <a:extLst>
                  <a:ext uri="{FF2B5EF4-FFF2-40B4-BE49-F238E27FC236}">
                    <a16:creationId xmlns:a16="http://schemas.microsoft.com/office/drawing/2014/main" id="{7015B546-49C5-51BD-0057-D0E8C5FE9968}"/>
                  </a:ext>
                </a:extLst>
              </p:cNvPr>
              <p:cNvSpPr/>
              <p:nvPr/>
            </p:nvSpPr>
            <p:spPr>
              <a:xfrm>
                <a:off x="9498457" y="4525641"/>
                <a:ext cx="67147" cy="201441"/>
              </a:xfrm>
              <a:custGeom>
                <a:avLst/>
                <a:gdLst>
                  <a:gd name="connsiteX0" fmla="*/ 67147 w 67147"/>
                  <a:gd name="connsiteY0" fmla="*/ 0 h 201441"/>
                  <a:gd name="connsiteX1" fmla="*/ 67147 w 67147"/>
                  <a:gd name="connsiteY1" fmla="*/ 167868 h 201441"/>
                  <a:gd name="connsiteX2" fmla="*/ 33574 w 67147"/>
                  <a:gd name="connsiteY2" fmla="*/ 201442 h 201441"/>
                  <a:gd name="connsiteX3" fmla="*/ 33574 w 67147"/>
                  <a:gd name="connsiteY3" fmla="*/ 201442 h 201441"/>
                  <a:gd name="connsiteX4" fmla="*/ 0 w 67147"/>
                  <a:gd name="connsiteY4" fmla="*/ 167868 h 201441"/>
                  <a:gd name="connsiteX5" fmla="*/ 0 w 67147"/>
                  <a:gd name="connsiteY5" fmla="*/ 0 h 20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47" h="201441">
                    <a:moveTo>
                      <a:pt x="67147" y="0"/>
                    </a:moveTo>
                    <a:lnTo>
                      <a:pt x="67147" y="167868"/>
                    </a:lnTo>
                    <a:cubicBezTo>
                      <a:pt x="67147" y="186334"/>
                      <a:pt x="52039" y="201442"/>
                      <a:pt x="33574" y="201442"/>
                    </a:cubicBezTo>
                    <a:lnTo>
                      <a:pt x="33574" y="201442"/>
                    </a:lnTo>
                    <a:cubicBezTo>
                      <a:pt x="15108" y="201442"/>
                      <a:pt x="0" y="186334"/>
                      <a:pt x="0" y="167868"/>
                    </a:cubicBezTo>
                    <a:lnTo>
                      <a:pt x="0" y="0"/>
                    </a:lnTo>
                  </a:path>
                </a:pathLst>
              </a:custGeom>
              <a:noFill/>
              <a:ln w="9525" cap="rnd">
                <a:solidFill>
                  <a:schemeClr val="accent2"/>
                </a:solidFill>
                <a:prstDash val="solid"/>
                <a:round/>
              </a:ln>
            </p:spPr>
            <p:txBody>
              <a:bodyPr rtlCol="0" anchor="ctr"/>
              <a:lstStyle/>
              <a:p>
                <a:endParaRPr lang="en-GB" dirty="0"/>
              </a:p>
            </p:txBody>
          </p:sp>
          <p:sp>
            <p:nvSpPr>
              <p:cNvPr id="33" name="Freeform 179">
                <a:extLst>
                  <a:ext uri="{FF2B5EF4-FFF2-40B4-BE49-F238E27FC236}">
                    <a16:creationId xmlns:a16="http://schemas.microsoft.com/office/drawing/2014/main" id="{30E39EAA-5969-E8EC-8988-E06B332CBF3A}"/>
                  </a:ext>
                </a:extLst>
              </p:cNvPr>
              <p:cNvSpPr/>
              <p:nvPr/>
            </p:nvSpPr>
            <p:spPr>
              <a:xfrm>
                <a:off x="9631409" y="4525641"/>
                <a:ext cx="169186" cy="201417"/>
              </a:xfrm>
              <a:custGeom>
                <a:avLst/>
                <a:gdLst>
                  <a:gd name="connsiteX0" fmla="*/ 0 w 169186"/>
                  <a:gd name="connsiteY0" fmla="*/ 0 h 201417"/>
                  <a:gd name="connsiteX1" fmla="*/ 106596 w 169186"/>
                  <a:gd name="connsiteY1" fmla="*/ 184655 h 201417"/>
                  <a:gd name="connsiteX2" fmla="*/ 152424 w 169186"/>
                  <a:gd name="connsiteY2" fmla="*/ 196910 h 201417"/>
                  <a:gd name="connsiteX3" fmla="*/ 164679 w 169186"/>
                  <a:gd name="connsiteY3" fmla="*/ 151081 h 201417"/>
                  <a:gd name="connsiteX4" fmla="*/ 77387 w 169186"/>
                  <a:gd name="connsiteY4" fmla="*/ 0 h 201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 h="201417">
                    <a:moveTo>
                      <a:pt x="0" y="0"/>
                    </a:moveTo>
                    <a:lnTo>
                      <a:pt x="106596" y="184655"/>
                    </a:lnTo>
                    <a:cubicBezTo>
                      <a:pt x="115829" y="200770"/>
                      <a:pt x="136476" y="206142"/>
                      <a:pt x="152424" y="196910"/>
                    </a:cubicBezTo>
                    <a:cubicBezTo>
                      <a:pt x="168539" y="187677"/>
                      <a:pt x="173911" y="167029"/>
                      <a:pt x="164679" y="151081"/>
                    </a:cubicBezTo>
                    <a:lnTo>
                      <a:pt x="77387" y="0"/>
                    </a:lnTo>
                  </a:path>
                </a:pathLst>
              </a:custGeom>
              <a:noFill/>
              <a:ln w="9525" cap="rnd">
                <a:solidFill>
                  <a:schemeClr val="accent2"/>
                </a:solidFill>
                <a:prstDash val="solid"/>
                <a:round/>
              </a:ln>
            </p:spPr>
            <p:txBody>
              <a:bodyPr rtlCol="0" anchor="ctr"/>
              <a:lstStyle/>
              <a:p>
                <a:endParaRPr lang="en-GB" dirty="0"/>
              </a:p>
            </p:txBody>
          </p:sp>
          <p:sp>
            <p:nvSpPr>
              <p:cNvPr id="34" name="Freeform 180">
                <a:extLst>
                  <a:ext uri="{FF2B5EF4-FFF2-40B4-BE49-F238E27FC236}">
                    <a16:creationId xmlns:a16="http://schemas.microsoft.com/office/drawing/2014/main" id="{340D17CE-DE40-6ABD-382B-B9DC8E0D0F1B}"/>
                  </a:ext>
                </a:extLst>
              </p:cNvPr>
              <p:cNvSpPr/>
              <p:nvPr/>
            </p:nvSpPr>
            <p:spPr>
              <a:xfrm>
                <a:off x="9263335" y="4525641"/>
                <a:ext cx="169150" cy="201380"/>
              </a:xfrm>
              <a:custGeom>
                <a:avLst/>
                <a:gdLst>
                  <a:gd name="connsiteX0" fmla="*/ 91763 w 169150"/>
                  <a:gd name="connsiteY0" fmla="*/ 0 h 201380"/>
                  <a:gd name="connsiteX1" fmla="*/ 4471 w 169150"/>
                  <a:gd name="connsiteY1" fmla="*/ 151081 h 201380"/>
                  <a:gd name="connsiteX2" fmla="*/ 16725 w 169150"/>
                  <a:gd name="connsiteY2" fmla="*/ 196910 h 201380"/>
                  <a:gd name="connsiteX3" fmla="*/ 62554 w 169150"/>
                  <a:gd name="connsiteY3" fmla="*/ 184655 h 201380"/>
                  <a:gd name="connsiteX4" fmla="*/ 169150 w 169150"/>
                  <a:gd name="connsiteY4" fmla="*/ 0 h 20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50" h="201380">
                    <a:moveTo>
                      <a:pt x="91763" y="0"/>
                    </a:moveTo>
                    <a:lnTo>
                      <a:pt x="4471" y="151081"/>
                    </a:lnTo>
                    <a:cubicBezTo>
                      <a:pt x="-4762" y="167197"/>
                      <a:pt x="778" y="187677"/>
                      <a:pt x="16725" y="196910"/>
                    </a:cubicBezTo>
                    <a:cubicBezTo>
                      <a:pt x="32841" y="206142"/>
                      <a:pt x="53321" y="200603"/>
                      <a:pt x="62554" y="184655"/>
                    </a:cubicBezTo>
                    <a:lnTo>
                      <a:pt x="169150" y="0"/>
                    </a:lnTo>
                  </a:path>
                </a:pathLst>
              </a:custGeom>
              <a:noFill/>
              <a:ln w="9525" cap="rnd">
                <a:solidFill>
                  <a:schemeClr val="accent2"/>
                </a:solidFill>
                <a:prstDash val="solid"/>
                <a:round/>
              </a:ln>
            </p:spPr>
            <p:txBody>
              <a:bodyPr rtlCol="0" anchor="ctr"/>
              <a:lstStyle/>
              <a:p>
                <a:endParaRPr lang="en-GB" dirty="0"/>
              </a:p>
            </p:txBody>
          </p:sp>
          <p:sp>
            <p:nvSpPr>
              <p:cNvPr id="35" name="Freeform 181">
                <a:extLst>
                  <a:ext uri="{FF2B5EF4-FFF2-40B4-BE49-F238E27FC236}">
                    <a16:creationId xmlns:a16="http://schemas.microsoft.com/office/drawing/2014/main" id="{1542995C-A1DF-0C38-6A61-1BD49F5F9FA3}"/>
                  </a:ext>
                </a:extLst>
              </p:cNvPr>
              <p:cNvSpPr/>
              <p:nvPr/>
            </p:nvSpPr>
            <p:spPr>
              <a:xfrm>
                <a:off x="9641481" y="3938102"/>
                <a:ext cx="293433" cy="293433"/>
              </a:xfrm>
              <a:custGeom>
                <a:avLst/>
                <a:gdLst>
                  <a:gd name="connsiteX0" fmla="*/ 67147 w 293433"/>
                  <a:gd name="connsiteY0" fmla="*/ 293434 h 293433"/>
                  <a:gd name="connsiteX1" fmla="*/ 293434 w 293433"/>
                  <a:gd name="connsiteY1" fmla="*/ 67147 h 293433"/>
                  <a:gd name="connsiteX2" fmla="*/ 226287 w 293433"/>
                  <a:gd name="connsiteY2" fmla="*/ 0 h 293433"/>
                  <a:gd name="connsiteX3" fmla="*/ 0 w 293433"/>
                  <a:gd name="connsiteY3" fmla="*/ 226286 h 293433"/>
                </a:gdLst>
                <a:ahLst/>
                <a:cxnLst>
                  <a:cxn ang="0">
                    <a:pos x="connsiteX0" y="connsiteY0"/>
                  </a:cxn>
                  <a:cxn ang="0">
                    <a:pos x="connsiteX1" y="connsiteY1"/>
                  </a:cxn>
                  <a:cxn ang="0">
                    <a:pos x="connsiteX2" y="connsiteY2"/>
                  </a:cxn>
                  <a:cxn ang="0">
                    <a:pos x="connsiteX3" y="connsiteY3"/>
                  </a:cxn>
                </a:cxnLst>
                <a:rect l="l" t="t" r="r" b="b"/>
                <a:pathLst>
                  <a:path w="293433" h="293433">
                    <a:moveTo>
                      <a:pt x="67147" y="293434"/>
                    </a:moveTo>
                    <a:lnTo>
                      <a:pt x="293434" y="67147"/>
                    </a:lnTo>
                    <a:cubicBezTo>
                      <a:pt x="293434" y="39281"/>
                      <a:pt x="254153" y="0"/>
                      <a:pt x="226287" y="0"/>
                    </a:cubicBezTo>
                    <a:lnTo>
                      <a:pt x="0" y="226286"/>
                    </a:lnTo>
                  </a:path>
                </a:pathLst>
              </a:custGeom>
              <a:noFill/>
              <a:ln w="9525" cap="flat">
                <a:solidFill>
                  <a:schemeClr val="accent2"/>
                </a:solidFill>
                <a:prstDash val="solid"/>
                <a:round/>
              </a:ln>
            </p:spPr>
            <p:txBody>
              <a:bodyPr rtlCol="0" anchor="ctr"/>
              <a:lstStyle/>
              <a:p>
                <a:endParaRPr lang="en-GB" dirty="0"/>
              </a:p>
            </p:txBody>
          </p:sp>
        </p:grpSp>
        <p:grpSp>
          <p:nvGrpSpPr>
            <p:cNvPr id="50" name="Graphic 2">
              <a:extLst>
                <a:ext uri="{FF2B5EF4-FFF2-40B4-BE49-F238E27FC236}">
                  <a16:creationId xmlns:a16="http://schemas.microsoft.com/office/drawing/2014/main" id="{09819017-EF51-873A-1B78-87B9667C0B97}"/>
                </a:ext>
              </a:extLst>
            </p:cNvPr>
            <p:cNvGrpSpPr/>
            <p:nvPr/>
          </p:nvGrpSpPr>
          <p:grpSpPr>
            <a:xfrm>
              <a:off x="7964537" y="5059595"/>
              <a:ext cx="449844" cy="416599"/>
              <a:chOff x="8935803" y="5630203"/>
              <a:chExt cx="907198" cy="840153"/>
            </a:xfrm>
            <a:noFill/>
          </p:grpSpPr>
          <p:sp>
            <p:nvSpPr>
              <p:cNvPr id="51" name="Freeform: Shape 50">
                <a:extLst>
                  <a:ext uri="{FF2B5EF4-FFF2-40B4-BE49-F238E27FC236}">
                    <a16:creationId xmlns:a16="http://schemas.microsoft.com/office/drawing/2014/main" id="{8FD74AC0-E08D-5EEC-D889-550F5EE45073}"/>
                  </a:ext>
                </a:extLst>
              </p:cNvPr>
              <p:cNvSpPr/>
              <p:nvPr/>
            </p:nvSpPr>
            <p:spPr>
              <a:xfrm>
                <a:off x="9557433" y="6167901"/>
                <a:ext cx="16803" cy="302455"/>
              </a:xfrm>
              <a:custGeom>
                <a:avLst/>
                <a:gdLst>
                  <a:gd name="connsiteX0" fmla="*/ 0 w 16803"/>
                  <a:gd name="connsiteY0" fmla="*/ 0 h 302455"/>
                  <a:gd name="connsiteX1" fmla="*/ 0 w 16803"/>
                  <a:gd name="connsiteY1" fmla="*/ 302455 h 302455"/>
                </a:gdLst>
                <a:ahLst/>
                <a:cxnLst>
                  <a:cxn ang="0">
                    <a:pos x="connsiteX0" y="connsiteY0"/>
                  </a:cxn>
                  <a:cxn ang="0">
                    <a:pos x="connsiteX1" y="connsiteY1"/>
                  </a:cxn>
                </a:cxnLst>
                <a:rect l="l" t="t" r="r" b="b"/>
                <a:pathLst>
                  <a:path w="16803" h="302455">
                    <a:moveTo>
                      <a:pt x="0" y="0"/>
                    </a:moveTo>
                    <a:lnTo>
                      <a:pt x="0" y="302455"/>
                    </a:lnTo>
                  </a:path>
                </a:pathLst>
              </a:custGeom>
              <a:ln w="9525" cap="rnd">
                <a:solidFill>
                  <a:srgbClr val="37464C"/>
                </a:solidFill>
                <a:prstDash val="solid"/>
                <a:round/>
              </a:ln>
            </p:spPr>
            <p:txBody>
              <a:bodyPr rtlCol="0" anchor="ctr"/>
              <a:lstStyle/>
              <a:p>
                <a:endParaRPr lang="en-GB" dirty="0"/>
              </a:p>
            </p:txBody>
          </p:sp>
          <p:sp>
            <p:nvSpPr>
              <p:cNvPr id="52" name="Freeform: Shape 51">
                <a:extLst>
                  <a:ext uri="{FF2B5EF4-FFF2-40B4-BE49-F238E27FC236}">
                    <a16:creationId xmlns:a16="http://schemas.microsoft.com/office/drawing/2014/main" id="{E5DB1FAB-C74D-957B-44A3-B273B65367B5}"/>
                  </a:ext>
                </a:extLst>
              </p:cNvPr>
              <p:cNvSpPr/>
              <p:nvPr/>
            </p:nvSpPr>
            <p:spPr>
              <a:xfrm>
                <a:off x="9389234" y="5680528"/>
                <a:ext cx="453767" cy="789828"/>
              </a:xfrm>
              <a:custGeom>
                <a:avLst/>
                <a:gdLst>
                  <a:gd name="connsiteX0" fmla="*/ 67381 w 453767"/>
                  <a:gd name="connsiteY0" fmla="*/ 252130 h 789828"/>
                  <a:gd name="connsiteX1" fmla="*/ 67381 w 453767"/>
                  <a:gd name="connsiteY1" fmla="*/ 773026 h 789828"/>
                  <a:gd name="connsiteX2" fmla="*/ 84184 w 453767"/>
                  <a:gd name="connsiteY2" fmla="*/ 789829 h 789828"/>
                  <a:gd name="connsiteX3" fmla="*/ 252214 w 453767"/>
                  <a:gd name="connsiteY3" fmla="*/ 789829 h 789828"/>
                  <a:gd name="connsiteX4" fmla="*/ 269017 w 453767"/>
                  <a:gd name="connsiteY4" fmla="*/ 773026 h 789828"/>
                  <a:gd name="connsiteX5" fmla="*/ 269017 w 453767"/>
                  <a:gd name="connsiteY5" fmla="*/ 234319 h 789828"/>
                  <a:gd name="connsiteX6" fmla="*/ 443938 w 453767"/>
                  <a:gd name="connsiteY6" fmla="*/ 57383 h 789828"/>
                  <a:gd name="connsiteX7" fmla="*/ 443938 w 453767"/>
                  <a:gd name="connsiteY7" fmla="*/ 9830 h 789828"/>
                  <a:gd name="connsiteX8" fmla="*/ 396385 w 453767"/>
                  <a:gd name="connsiteY8" fmla="*/ 9830 h 789828"/>
                  <a:gd name="connsiteX9" fmla="*/ 168031 w 453767"/>
                  <a:gd name="connsiteY9" fmla="*/ 235159 h 789828"/>
                  <a:gd name="connsiteX10" fmla="*/ 84015 w 453767"/>
                  <a:gd name="connsiteY10" fmla="*/ 151144 h 789828"/>
                  <a:gd name="connsiteX11" fmla="*/ 42176 w 453767"/>
                  <a:gd name="connsiteY11" fmla="*/ 167779 h 789828"/>
                  <a:gd name="connsiteX12" fmla="*/ 0 w 453767"/>
                  <a:gd name="connsiteY12" fmla="*/ 230118 h 789828"/>
                  <a:gd name="connsiteX13" fmla="*/ 0 w 453767"/>
                  <a:gd name="connsiteY13" fmla="*/ 453431 h 789828"/>
                  <a:gd name="connsiteX14" fmla="*/ 50409 w 453767"/>
                  <a:gd name="connsiteY14" fmla="*/ 503841 h 789828"/>
                  <a:gd name="connsiteX15" fmla="*/ 67212 w 453767"/>
                  <a:gd name="connsiteY15" fmla="*/ 503841 h 7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767" h="789828">
                    <a:moveTo>
                      <a:pt x="67381" y="252130"/>
                    </a:moveTo>
                    <a:lnTo>
                      <a:pt x="67381" y="773026"/>
                    </a:lnTo>
                    <a:cubicBezTo>
                      <a:pt x="67381" y="782267"/>
                      <a:pt x="74942" y="789829"/>
                      <a:pt x="84184" y="789829"/>
                    </a:cubicBezTo>
                    <a:lnTo>
                      <a:pt x="252214" y="789829"/>
                    </a:lnTo>
                    <a:cubicBezTo>
                      <a:pt x="261456" y="789829"/>
                      <a:pt x="269017" y="782267"/>
                      <a:pt x="269017" y="773026"/>
                    </a:cubicBezTo>
                    <a:lnTo>
                      <a:pt x="269017" y="234319"/>
                    </a:lnTo>
                    <a:lnTo>
                      <a:pt x="443938" y="57383"/>
                    </a:lnTo>
                    <a:cubicBezTo>
                      <a:pt x="457044" y="44276"/>
                      <a:pt x="457044" y="22936"/>
                      <a:pt x="443938" y="9830"/>
                    </a:cubicBezTo>
                    <a:cubicBezTo>
                      <a:pt x="430831" y="-3277"/>
                      <a:pt x="409491" y="-3277"/>
                      <a:pt x="396385" y="9830"/>
                    </a:cubicBezTo>
                    <a:lnTo>
                      <a:pt x="168031" y="235159"/>
                    </a:lnTo>
                    <a:lnTo>
                      <a:pt x="84015" y="151144"/>
                    </a:lnTo>
                    <a:lnTo>
                      <a:pt x="42176" y="167779"/>
                    </a:lnTo>
                    <a:cubicBezTo>
                      <a:pt x="16635" y="178029"/>
                      <a:pt x="0" y="202729"/>
                      <a:pt x="0" y="230118"/>
                    </a:cubicBezTo>
                    <a:lnTo>
                      <a:pt x="0" y="453431"/>
                    </a:lnTo>
                    <a:cubicBezTo>
                      <a:pt x="0" y="481325"/>
                      <a:pt x="22516" y="503841"/>
                      <a:pt x="50409" y="503841"/>
                    </a:cubicBezTo>
                    <a:lnTo>
                      <a:pt x="67212" y="503841"/>
                    </a:lnTo>
                  </a:path>
                </a:pathLst>
              </a:custGeom>
              <a:noFill/>
              <a:ln w="9525" cap="rnd">
                <a:solidFill>
                  <a:srgbClr val="37464C"/>
                </a:solidFill>
                <a:prstDash val="solid"/>
                <a:round/>
              </a:ln>
            </p:spPr>
            <p:txBody>
              <a:bodyPr rtlCol="0" anchor="ctr"/>
              <a:lstStyle/>
              <a:p>
                <a:endParaRPr lang="en-GB" dirty="0"/>
              </a:p>
            </p:txBody>
          </p:sp>
          <p:sp>
            <p:nvSpPr>
              <p:cNvPr id="53" name="Freeform: Shape 52">
                <a:extLst>
                  <a:ext uri="{FF2B5EF4-FFF2-40B4-BE49-F238E27FC236}">
                    <a16:creationId xmlns:a16="http://schemas.microsoft.com/office/drawing/2014/main" id="{C73206BE-2C3C-1E00-46BB-3DC860F13E63}"/>
                  </a:ext>
                </a:extLst>
              </p:cNvPr>
              <p:cNvSpPr/>
              <p:nvPr/>
            </p:nvSpPr>
            <p:spPr>
              <a:xfrm>
                <a:off x="9473418" y="5630203"/>
                <a:ext cx="168030" cy="168030"/>
              </a:xfrm>
              <a:custGeom>
                <a:avLst/>
                <a:gdLst>
                  <a:gd name="connsiteX0" fmla="*/ 168031 w 168030"/>
                  <a:gd name="connsiteY0" fmla="*/ 84015 h 168030"/>
                  <a:gd name="connsiteX1" fmla="*/ 84015 w 168030"/>
                  <a:gd name="connsiteY1" fmla="*/ 168031 h 168030"/>
                  <a:gd name="connsiteX2" fmla="*/ 0 w 168030"/>
                  <a:gd name="connsiteY2" fmla="*/ 84015 h 168030"/>
                  <a:gd name="connsiteX3" fmla="*/ 84015 w 168030"/>
                  <a:gd name="connsiteY3" fmla="*/ 0 h 168030"/>
                  <a:gd name="connsiteX4" fmla="*/ 168031 w 168030"/>
                  <a:gd name="connsiteY4" fmla="*/ 84015 h 16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0" h="168030">
                    <a:moveTo>
                      <a:pt x="168031" y="84015"/>
                    </a:moveTo>
                    <a:cubicBezTo>
                      <a:pt x="168031" y="130416"/>
                      <a:pt x="130416" y="168031"/>
                      <a:pt x="84015" y="168031"/>
                    </a:cubicBezTo>
                    <a:cubicBezTo>
                      <a:pt x="37615" y="168031"/>
                      <a:pt x="0" y="130416"/>
                      <a:pt x="0" y="84015"/>
                    </a:cubicBezTo>
                    <a:cubicBezTo>
                      <a:pt x="0" y="37615"/>
                      <a:pt x="37615" y="0"/>
                      <a:pt x="84015" y="0"/>
                    </a:cubicBezTo>
                    <a:cubicBezTo>
                      <a:pt x="130416" y="0"/>
                      <a:pt x="168031" y="37615"/>
                      <a:pt x="168031" y="84015"/>
                    </a:cubicBezTo>
                    <a:close/>
                  </a:path>
                </a:pathLst>
              </a:custGeom>
              <a:noFill/>
              <a:ln w="9525" cap="flat">
                <a:solidFill>
                  <a:srgbClr val="37464C"/>
                </a:solidFill>
                <a:prstDash val="solid"/>
                <a:round/>
              </a:ln>
            </p:spPr>
            <p:txBody>
              <a:bodyPr rtlCol="0" anchor="ctr"/>
              <a:lstStyle/>
              <a:p>
                <a:endParaRPr lang="en-GB" dirty="0"/>
              </a:p>
            </p:txBody>
          </p:sp>
          <p:sp>
            <p:nvSpPr>
              <p:cNvPr id="54" name="Freeform: Shape 53">
                <a:extLst>
                  <a:ext uri="{FF2B5EF4-FFF2-40B4-BE49-F238E27FC236}">
                    <a16:creationId xmlns:a16="http://schemas.microsoft.com/office/drawing/2014/main" id="{AFB32046-AF25-46BA-F715-CC9CC63CCA0E}"/>
                  </a:ext>
                </a:extLst>
              </p:cNvPr>
              <p:cNvSpPr/>
              <p:nvPr/>
            </p:nvSpPr>
            <p:spPr>
              <a:xfrm>
                <a:off x="9221372" y="6167901"/>
                <a:ext cx="16803" cy="302455"/>
              </a:xfrm>
              <a:custGeom>
                <a:avLst/>
                <a:gdLst>
                  <a:gd name="connsiteX0" fmla="*/ 0 w 16803"/>
                  <a:gd name="connsiteY0" fmla="*/ 0 h 302455"/>
                  <a:gd name="connsiteX1" fmla="*/ 0 w 16803"/>
                  <a:gd name="connsiteY1" fmla="*/ 302455 h 302455"/>
                </a:gdLst>
                <a:ahLst/>
                <a:cxnLst>
                  <a:cxn ang="0">
                    <a:pos x="connsiteX0" y="connsiteY0"/>
                  </a:cxn>
                  <a:cxn ang="0">
                    <a:pos x="connsiteX1" y="connsiteY1"/>
                  </a:cxn>
                </a:cxnLst>
                <a:rect l="l" t="t" r="r" b="b"/>
                <a:pathLst>
                  <a:path w="16803" h="302455">
                    <a:moveTo>
                      <a:pt x="0" y="0"/>
                    </a:moveTo>
                    <a:lnTo>
                      <a:pt x="0" y="302455"/>
                    </a:lnTo>
                  </a:path>
                </a:pathLst>
              </a:custGeom>
              <a:ln w="9525" cap="rnd">
                <a:solidFill>
                  <a:srgbClr val="37464C"/>
                </a:solidFill>
                <a:prstDash val="solid"/>
                <a:round/>
              </a:ln>
            </p:spPr>
            <p:txBody>
              <a:bodyPr rtlCol="0" anchor="ctr"/>
              <a:lstStyle/>
              <a:p>
                <a:endParaRPr lang="en-GB" dirty="0"/>
              </a:p>
            </p:txBody>
          </p:sp>
          <p:sp>
            <p:nvSpPr>
              <p:cNvPr id="55" name="Freeform: Shape 54">
                <a:extLst>
                  <a:ext uri="{FF2B5EF4-FFF2-40B4-BE49-F238E27FC236}">
                    <a16:creationId xmlns:a16="http://schemas.microsoft.com/office/drawing/2014/main" id="{E7E4BAA5-9C4A-8353-3D64-08837A12BBE5}"/>
                  </a:ext>
                </a:extLst>
              </p:cNvPr>
              <p:cNvSpPr/>
              <p:nvPr/>
            </p:nvSpPr>
            <p:spPr>
              <a:xfrm>
                <a:off x="8935803" y="5680528"/>
                <a:ext cx="453767" cy="789828"/>
              </a:xfrm>
              <a:custGeom>
                <a:avLst/>
                <a:gdLst>
                  <a:gd name="connsiteX0" fmla="*/ 386387 w 453767"/>
                  <a:gd name="connsiteY0" fmla="*/ 252130 h 789828"/>
                  <a:gd name="connsiteX1" fmla="*/ 386387 w 453767"/>
                  <a:gd name="connsiteY1" fmla="*/ 773026 h 789828"/>
                  <a:gd name="connsiteX2" fmla="*/ 369584 w 453767"/>
                  <a:gd name="connsiteY2" fmla="*/ 789829 h 789828"/>
                  <a:gd name="connsiteX3" fmla="*/ 201553 w 453767"/>
                  <a:gd name="connsiteY3" fmla="*/ 789829 h 789828"/>
                  <a:gd name="connsiteX4" fmla="*/ 184750 w 453767"/>
                  <a:gd name="connsiteY4" fmla="*/ 773026 h 789828"/>
                  <a:gd name="connsiteX5" fmla="*/ 184750 w 453767"/>
                  <a:gd name="connsiteY5" fmla="*/ 234319 h 789828"/>
                  <a:gd name="connsiteX6" fmla="*/ 9830 w 453767"/>
                  <a:gd name="connsiteY6" fmla="*/ 57383 h 789828"/>
                  <a:gd name="connsiteX7" fmla="*/ 9830 w 453767"/>
                  <a:gd name="connsiteY7" fmla="*/ 9830 h 789828"/>
                  <a:gd name="connsiteX8" fmla="*/ 57383 w 453767"/>
                  <a:gd name="connsiteY8" fmla="*/ 9830 h 789828"/>
                  <a:gd name="connsiteX9" fmla="*/ 285737 w 453767"/>
                  <a:gd name="connsiteY9" fmla="*/ 235159 h 789828"/>
                  <a:gd name="connsiteX10" fmla="*/ 369752 w 453767"/>
                  <a:gd name="connsiteY10" fmla="*/ 151144 h 789828"/>
                  <a:gd name="connsiteX11" fmla="*/ 411591 w 453767"/>
                  <a:gd name="connsiteY11" fmla="*/ 167779 h 789828"/>
                  <a:gd name="connsiteX12" fmla="*/ 453767 w 453767"/>
                  <a:gd name="connsiteY12" fmla="*/ 230118 h 789828"/>
                  <a:gd name="connsiteX13" fmla="*/ 453767 w 453767"/>
                  <a:gd name="connsiteY13" fmla="*/ 453431 h 789828"/>
                  <a:gd name="connsiteX14" fmla="*/ 403358 w 453767"/>
                  <a:gd name="connsiteY14" fmla="*/ 503841 h 789828"/>
                  <a:gd name="connsiteX15" fmla="*/ 386555 w 453767"/>
                  <a:gd name="connsiteY15" fmla="*/ 503841 h 7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767" h="789828">
                    <a:moveTo>
                      <a:pt x="386387" y="252130"/>
                    </a:moveTo>
                    <a:lnTo>
                      <a:pt x="386387" y="773026"/>
                    </a:lnTo>
                    <a:cubicBezTo>
                      <a:pt x="386387" y="782267"/>
                      <a:pt x="378825" y="789829"/>
                      <a:pt x="369584" y="789829"/>
                    </a:cubicBezTo>
                    <a:lnTo>
                      <a:pt x="201553" y="789829"/>
                    </a:lnTo>
                    <a:cubicBezTo>
                      <a:pt x="192311" y="789829"/>
                      <a:pt x="184750" y="782267"/>
                      <a:pt x="184750" y="773026"/>
                    </a:cubicBezTo>
                    <a:lnTo>
                      <a:pt x="184750" y="234319"/>
                    </a:lnTo>
                    <a:lnTo>
                      <a:pt x="9830" y="57383"/>
                    </a:lnTo>
                    <a:cubicBezTo>
                      <a:pt x="-3277" y="44276"/>
                      <a:pt x="-3277" y="22936"/>
                      <a:pt x="9830" y="9830"/>
                    </a:cubicBezTo>
                    <a:cubicBezTo>
                      <a:pt x="22936" y="-3277"/>
                      <a:pt x="44276" y="-3277"/>
                      <a:pt x="57383" y="9830"/>
                    </a:cubicBezTo>
                    <a:lnTo>
                      <a:pt x="285737" y="235159"/>
                    </a:lnTo>
                    <a:lnTo>
                      <a:pt x="369752" y="151144"/>
                    </a:lnTo>
                    <a:lnTo>
                      <a:pt x="411591" y="167779"/>
                    </a:lnTo>
                    <a:cubicBezTo>
                      <a:pt x="437132" y="178029"/>
                      <a:pt x="453767" y="202729"/>
                      <a:pt x="453767" y="230118"/>
                    </a:cubicBezTo>
                    <a:lnTo>
                      <a:pt x="453767" y="453431"/>
                    </a:lnTo>
                    <a:cubicBezTo>
                      <a:pt x="453767" y="481325"/>
                      <a:pt x="431251" y="503841"/>
                      <a:pt x="403358" y="503841"/>
                    </a:cubicBezTo>
                    <a:lnTo>
                      <a:pt x="386555" y="503841"/>
                    </a:lnTo>
                  </a:path>
                </a:pathLst>
              </a:custGeom>
              <a:noFill/>
              <a:ln w="9525" cap="rnd">
                <a:solidFill>
                  <a:srgbClr val="37464C"/>
                </a:solidFill>
                <a:prstDash val="solid"/>
                <a:round/>
              </a:ln>
            </p:spPr>
            <p:txBody>
              <a:bodyPr rtlCol="0" anchor="ctr"/>
              <a:lstStyle/>
              <a:p>
                <a:endParaRPr lang="en-GB" dirty="0"/>
              </a:p>
            </p:txBody>
          </p:sp>
          <p:sp>
            <p:nvSpPr>
              <p:cNvPr id="56" name="Freeform: Shape 55">
                <a:extLst>
                  <a:ext uri="{FF2B5EF4-FFF2-40B4-BE49-F238E27FC236}">
                    <a16:creationId xmlns:a16="http://schemas.microsoft.com/office/drawing/2014/main" id="{B54C83B6-BB2A-1DB9-DCB2-D53745035D17}"/>
                  </a:ext>
                </a:extLst>
              </p:cNvPr>
              <p:cNvSpPr/>
              <p:nvPr/>
            </p:nvSpPr>
            <p:spPr>
              <a:xfrm>
                <a:off x="9137356" y="5630203"/>
                <a:ext cx="168030" cy="168030"/>
              </a:xfrm>
              <a:custGeom>
                <a:avLst/>
                <a:gdLst>
                  <a:gd name="connsiteX0" fmla="*/ 168031 w 168030"/>
                  <a:gd name="connsiteY0" fmla="*/ 84015 h 168030"/>
                  <a:gd name="connsiteX1" fmla="*/ 84015 w 168030"/>
                  <a:gd name="connsiteY1" fmla="*/ 168031 h 168030"/>
                  <a:gd name="connsiteX2" fmla="*/ 0 w 168030"/>
                  <a:gd name="connsiteY2" fmla="*/ 84015 h 168030"/>
                  <a:gd name="connsiteX3" fmla="*/ 84015 w 168030"/>
                  <a:gd name="connsiteY3" fmla="*/ 0 h 168030"/>
                  <a:gd name="connsiteX4" fmla="*/ 168031 w 168030"/>
                  <a:gd name="connsiteY4" fmla="*/ 84015 h 16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0" h="168030">
                    <a:moveTo>
                      <a:pt x="168031" y="84015"/>
                    </a:moveTo>
                    <a:cubicBezTo>
                      <a:pt x="168031" y="130416"/>
                      <a:pt x="130416" y="168031"/>
                      <a:pt x="84015" y="168031"/>
                    </a:cubicBezTo>
                    <a:cubicBezTo>
                      <a:pt x="37615" y="168031"/>
                      <a:pt x="0" y="130416"/>
                      <a:pt x="0" y="84015"/>
                    </a:cubicBezTo>
                    <a:cubicBezTo>
                      <a:pt x="0" y="37615"/>
                      <a:pt x="37615" y="0"/>
                      <a:pt x="84015" y="0"/>
                    </a:cubicBezTo>
                    <a:cubicBezTo>
                      <a:pt x="130416" y="0"/>
                      <a:pt x="168031" y="37615"/>
                      <a:pt x="168031" y="84015"/>
                    </a:cubicBezTo>
                    <a:close/>
                  </a:path>
                </a:pathLst>
              </a:custGeom>
              <a:noFill/>
              <a:ln w="9525" cap="flat">
                <a:solidFill>
                  <a:srgbClr val="37464C"/>
                </a:solidFill>
                <a:prstDash val="solid"/>
                <a:round/>
              </a:ln>
            </p:spPr>
            <p:txBody>
              <a:bodyPr rtlCol="0" anchor="ctr"/>
              <a:lstStyle/>
              <a:p>
                <a:endParaRPr lang="en-GB" dirty="0"/>
              </a:p>
            </p:txBody>
          </p:sp>
        </p:grpSp>
        <p:grpSp>
          <p:nvGrpSpPr>
            <p:cNvPr id="73" name="Graphic 2">
              <a:extLst>
                <a:ext uri="{FF2B5EF4-FFF2-40B4-BE49-F238E27FC236}">
                  <a16:creationId xmlns:a16="http://schemas.microsoft.com/office/drawing/2014/main" id="{CC55CE29-345B-C74C-0050-F37928D73160}"/>
                </a:ext>
              </a:extLst>
            </p:cNvPr>
            <p:cNvGrpSpPr/>
            <p:nvPr/>
          </p:nvGrpSpPr>
          <p:grpSpPr>
            <a:xfrm>
              <a:off x="5182710" y="2985953"/>
              <a:ext cx="386561" cy="460880"/>
              <a:chOff x="5767432" y="3873229"/>
              <a:chExt cx="689991" cy="822647"/>
            </a:xfrm>
            <a:noFill/>
          </p:grpSpPr>
          <p:sp>
            <p:nvSpPr>
              <p:cNvPr id="74" name="Freeform: Shape 73">
                <a:extLst>
                  <a:ext uri="{FF2B5EF4-FFF2-40B4-BE49-F238E27FC236}">
                    <a16:creationId xmlns:a16="http://schemas.microsoft.com/office/drawing/2014/main" id="{5135C7BB-1789-9B7C-AD73-8F0D9779B143}"/>
                  </a:ext>
                </a:extLst>
              </p:cNvPr>
              <p:cNvSpPr/>
              <p:nvPr/>
            </p:nvSpPr>
            <p:spPr>
              <a:xfrm>
                <a:off x="5997429" y="4366818"/>
                <a:ext cx="229997" cy="230341"/>
              </a:xfrm>
              <a:custGeom>
                <a:avLst/>
                <a:gdLst>
                  <a:gd name="connsiteX0" fmla="*/ 229997 w 229997"/>
                  <a:gd name="connsiteY0" fmla="*/ 230341 h 230341"/>
                  <a:gd name="connsiteX1" fmla="*/ 229997 w 229997"/>
                  <a:gd name="connsiteY1" fmla="*/ 16453 h 230341"/>
                  <a:gd name="connsiteX2" fmla="*/ 213569 w 229997"/>
                  <a:gd name="connsiteY2" fmla="*/ 0 h 230341"/>
                  <a:gd name="connsiteX3" fmla="*/ 16428 w 229997"/>
                  <a:gd name="connsiteY3" fmla="*/ 0 h 230341"/>
                  <a:gd name="connsiteX4" fmla="*/ 0 w 229997"/>
                  <a:gd name="connsiteY4" fmla="*/ 16453 h 230341"/>
                  <a:gd name="connsiteX5" fmla="*/ 0 w 229997"/>
                  <a:gd name="connsiteY5" fmla="*/ 230341 h 23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97" h="230341">
                    <a:moveTo>
                      <a:pt x="229997" y="230341"/>
                    </a:moveTo>
                    <a:lnTo>
                      <a:pt x="229997" y="16453"/>
                    </a:lnTo>
                    <a:cubicBezTo>
                      <a:pt x="229997" y="7404"/>
                      <a:pt x="222604" y="0"/>
                      <a:pt x="213569" y="0"/>
                    </a:cubicBezTo>
                    <a:lnTo>
                      <a:pt x="16428" y="0"/>
                    </a:lnTo>
                    <a:cubicBezTo>
                      <a:pt x="7393" y="0"/>
                      <a:pt x="0" y="7404"/>
                      <a:pt x="0" y="16453"/>
                    </a:cubicBezTo>
                    <a:lnTo>
                      <a:pt x="0" y="230341"/>
                    </a:lnTo>
                  </a:path>
                </a:pathLst>
              </a:custGeom>
              <a:noFill/>
              <a:ln w="9525" cap="rnd">
                <a:solidFill>
                  <a:schemeClr val="accent4"/>
                </a:solidFill>
                <a:prstDash val="solid"/>
                <a:round/>
              </a:ln>
            </p:spPr>
            <p:txBody>
              <a:bodyPr rtlCol="0" anchor="ctr"/>
              <a:lstStyle/>
              <a:p>
                <a:endParaRPr lang="en-GB" dirty="0"/>
              </a:p>
            </p:txBody>
          </p:sp>
          <p:sp>
            <p:nvSpPr>
              <p:cNvPr id="75" name="Freeform: Shape 74">
                <a:extLst>
                  <a:ext uri="{FF2B5EF4-FFF2-40B4-BE49-F238E27FC236}">
                    <a16:creationId xmlns:a16="http://schemas.microsoft.com/office/drawing/2014/main" id="{F9EA9EC5-5ED5-ED35-D2FA-63F92FA04227}"/>
                  </a:ext>
                </a:extLst>
              </p:cNvPr>
              <p:cNvSpPr/>
              <p:nvPr/>
            </p:nvSpPr>
            <p:spPr>
              <a:xfrm>
                <a:off x="5800289" y="4432630"/>
                <a:ext cx="197140" cy="164529"/>
              </a:xfrm>
              <a:custGeom>
                <a:avLst/>
                <a:gdLst>
                  <a:gd name="connsiteX0" fmla="*/ 197140 w 197140"/>
                  <a:gd name="connsiteY0" fmla="*/ 164530 h 164529"/>
                  <a:gd name="connsiteX1" fmla="*/ 197140 w 197140"/>
                  <a:gd name="connsiteY1" fmla="*/ 0 h 164529"/>
                  <a:gd name="connsiteX2" fmla="*/ 16428 w 197140"/>
                  <a:gd name="connsiteY2" fmla="*/ 0 h 164529"/>
                  <a:gd name="connsiteX3" fmla="*/ 0 w 197140"/>
                  <a:gd name="connsiteY3" fmla="*/ 16453 h 164529"/>
                  <a:gd name="connsiteX4" fmla="*/ 0 w 197140"/>
                  <a:gd name="connsiteY4" fmla="*/ 164530 h 164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40" h="164529">
                    <a:moveTo>
                      <a:pt x="197140" y="164530"/>
                    </a:moveTo>
                    <a:lnTo>
                      <a:pt x="197140" y="0"/>
                    </a:lnTo>
                    <a:lnTo>
                      <a:pt x="16428" y="0"/>
                    </a:lnTo>
                    <a:cubicBezTo>
                      <a:pt x="7393" y="0"/>
                      <a:pt x="0" y="7404"/>
                      <a:pt x="0" y="16453"/>
                    </a:cubicBezTo>
                    <a:lnTo>
                      <a:pt x="0" y="164530"/>
                    </a:lnTo>
                  </a:path>
                </a:pathLst>
              </a:custGeom>
              <a:noFill/>
              <a:ln w="9525" cap="rnd">
                <a:solidFill>
                  <a:schemeClr val="accent4"/>
                </a:solidFill>
                <a:prstDash val="solid"/>
                <a:round/>
              </a:ln>
            </p:spPr>
            <p:txBody>
              <a:bodyPr rtlCol="0" anchor="ctr"/>
              <a:lstStyle/>
              <a:p>
                <a:endParaRPr lang="en-GB" dirty="0"/>
              </a:p>
            </p:txBody>
          </p:sp>
          <p:sp>
            <p:nvSpPr>
              <p:cNvPr id="76" name="Freeform: Shape 75">
                <a:extLst>
                  <a:ext uri="{FF2B5EF4-FFF2-40B4-BE49-F238E27FC236}">
                    <a16:creationId xmlns:a16="http://schemas.microsoft.com/office/drawing/2014/main" id="{EF7B4B8E-321A-31CC-4A79-1636AEF684F9}"/>
                  </a:ext>
                </a:extLst>
              </p:cNvPr>
              <p:cNvSpPr/>
              <p:nvPr/>
            </p:nvSpPr>
            <p:spPr>
              <a:xfrm>
                <a:off x="6227426" y="4465536"/>
                <a:ext cx="197140" cy="131623"/>
              </a:xfrm>
              <a:custGeom>
                <a:avLst/>
                <a:gdLst>
                  <a:gd name="connsiteX0" fmla="*/ 197140 w 197140"/>
                  <a:gd name="connsiteY0" fmla="*/ 131624 h 131623"/>
                  <a:gd name="connsiteX1" fmla="*/ 197140 w 197140"/>
                  <a:gd name="connsiteY1" fmla="*/ 16453 h 131623"/>
                  <a:gd name="connsiteX2" fmla="*/ 180712 w 197140"/>
                  <a:gd name="connsiteY2" fmla="*/ 0 h 131623"/>
                  <a:gd name="connsiteX3" fmla="*/ 0 w 197140"/>
                  <a:gd name="connsiteY3" fmla="*/ 0 h 131623"/>
                  <a:gd name="connsiteX4" fmla="*/ 0 w 197140"/>
                  <a:gd name="connsiteY4" fmla="*/ 131624 h 131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40" h="131623">
                    <a:moveTo>
                      <a:pt x="197140" y="131624"/>
                    </a:moveTo>
                    <a:lnTo>
                      <a:pt x="197140" y="16453"/>
                    </a:lnTo>
                    <a:cubicBezTo>
                      <a:pt x="197140" y="7404"/>
                      <a:pt x="189748" y="0"/>
                      <a:pt x="180712" y="0"/>
                    </a:cubicBezTo>
                    <a:lnTo>
                      <a:pt x="0" y="0"/>
                    </a:lnTo>
                    <a:lnTo>
                      <a:pt x="0" y="131624"/>
                    </a:lnTo>
                  </a:path>
                </a:pathLst>
              </a:custGeom>
              <a:noFill/>
              <a:ln w="9525" cap="rnd">
                <a:solidFill>
                  <a:schemeClr val="accent4"/>
                </a:solidFill>
                <a:prstDash val="solid"/>
                <a:round/>
              </a:ln>
            </p:spPr>
            <p:txBody>
              <a:bodyPr rtlCol="0" anchor="ctr"/>
              <a:lstStyle/>
              <a:p>
                <a:endParaRPr lang="en-GB" dirty="0"/>
              </a:p>
            </p:txBody>
          </p:sp>
          <p:sp>
            <p:nvSpPr>
              <p:cNvPr id="77" name="Freeform: Shape 76">
                <a:extLst>
                  <a:ext uri="{FF2B5EF4-FFF2-40B4-BE49-F238E27FC236}">
                    <a16:creationId xmlns:a16="http://schemas.microsoft.com/office/drawing/2014/main" id="{95F3E794-ECED-4C0D-1401-476E9B7DB0A8}"/>
                  </a:ext>
                </a:extLst>
              </p:cNvPr>
              <p:cNvSpPr/>
              <p:nvPr/>
            </p:nvSpPr>
            <p:spPr>
              <a:xfrm>
                <a:off x="6112428" y="4465536"/>
                <a:ext cx="16428" cy="65811"/>
              </a:xfrm>
              <a:custGeom>
                <a:avLst/>
                <a:gdLst>
                  <a:gd name="connsiteX0" fmla="*/ 0 w 16428"/>
                  <a:gd name="connsiteY0" fmla="*/ 0 h 65811"/>
                  <a:gd name="connsiteX1" fmla="*/ 0 w 16428"/>
                  <a:gd name="connsiteY1" fmla="*/ 65812 h 65811"/>
                </a:gdLst>
                <a:ahLst/>
                <a:cxnLst>
                  <a:cxn ang="0">
                    <a:pos x="connsiteX0" y="connsiteY0"/>
                  </a:cxn>
                  <a:cxn ang="0">
                    <a:pos x="connsiteX1" y="connsiteY1"/>
                  </a:cxn>
                </a:cxnLst>
                <a:rect l="l" t="t" r="r" b="b"/>
                <a:pathLst>
                  <a:path w="16428" h="65811">
                    <a:moveTo>
                      <a:pt x="0" y="0"/>
                    </a:moveTo>
                    <a:lnTo>
                      <a:pt x="0" y="65812"/>
                    </a:lnTo>
                  </a:path>
                </a:pathLst>
              </a:custGeom>
              <a:ln w="9525" cap="rnd">
                <a:solidFill>
                  <a:schemeClr val="accent4"/>
                </a:solidFill>
                <a:prstDash val="solid"/>
                <a:round/>
              </a:ln>
            </p:spPr>
            <p:txBody>
              <a:bodyPr rtlCol="0" anchor="ctr"/>
              <a:lstStyle/>
              <a:p>
                <a:endParaRPr lang="en-GB" dirty="0"/>
              </a:p>
            </p:txBody>
          </p:sp>
          <p:grpSp>
            <p:nvGrpSpPr>
              <p:cNvPr id="78" name="Graphic 2">
                <a:extLst>
                  <a:ext uri="{FF2B5EF4-FFF2-40B4-BE49-F238E27FC236}">
                    <a16:creationId xmlns:a16="http://schemas.microsoft.com/office/drawing/2014/main" id="{CF1E295F-424F-48BD-492A-D49E32A61EA0}"/>
                  </a:ext>
                </a:extLst>
              </p:cNvPr>
              <p:cNvGrpSpPr/>
              <p:nvPr/>
            </p:nvGrpSpPr>
            <p:grpSpPr>
              <a:xfrm>
                <a:off x="5783861" y="3873229"/>
                <a:ext cx="657134" cy="493588"/>
                <a:chOff x="5783861" y="3873229"/>
                <a:chExt cx="657134" cy="493588"/>
              </a:xfrm>
            </p:grpSpPr>
            <p:sp>
              <p:nvSpPr>
                <p:cNvPr id="81" name="Freeform: Shape 80">
                  <a:extLst>
                    <a:ext uri="{FF2B5EF4-FFF2-40B4-BE49-F238E27FC236}">
                      <a16:creationId xmlns:a16="http://schemas.microsoft.com/office/drawing/2014/main" id="{28250489-95F0-771C-DD9C-9656777D3563}"/>
                    </a:ext>
                  </a:extLst>
                </p:cNvPr>
                <p:cNvSpPr/>
                <p:nvPr/>
              </p:nvSpPr>
              <p:spPr>
                <a:xfrm>
                  <a:off x="6375282" y="4202288"/>
                  <a:ext cx="65713" cy="16452"/>
                </a:xfrm>
                <a:custGeom>
                  <a:avLst/>
                  <a:gdLst>
                    <a:gd name="connsiteX0" fmla="*/ 0 w 65713"/>
                    <a:gd name="connsiteY0" fmla="*/ 0 h 16452"/>
                    <a:gd name="connsiteX1" fmla="*/ 65713 w 65713"/>
                    <a:gd name="connsiteY1" fmla="*/ 0 h 16452"/>
                  </a:gdLst>
                  <a:ahLst/>
                  <a:cxnLst>
                    <a:cxn ang="0">
                      <a:pos x="connsiteX0" y="connsiteY0"/>
                    </a:cxn>
                    <a:cxn ang="0">
                      <a:pos x="connsiteX1" y="connsiteY1"/>
                    </a:cxn>
                  </a:cxnLst>
                  <a:rect l="l" t="t" r="r" b="b"/>
                  <a:pathLst>
                    <a:path w="65713" h="16452">
                      <a:moveTo>
                        <a:pt x="0" y="0"/>
                      </a:moveTo>
                      <a:lnTo>
                        <a:pt x="65713" y="0"/>
                      </a:lnTo>
                    </a:path>
                  </a:pathLst>
                </a:custGeom>
                <a:ln w="9525" cap="rnd">
                  <a:solidFill>
                    <a:schemeClr val="accent4"/>
                  </a:solidFill>
                  <a:prstDash val="solid"/>
                  <a:round/>
                </a:ln>
              </p:spPr>
              <p:txBody>
                <a:bodyPr rtlCol="0" anchor="ctr"/>
                <a:lstStyle/>
                <a:p>
                  <a:endParaRPr lang="en-GB" dirty="0"/>
                </a:p>
              </p:txBody>
            </p:sp>
            <p:sp>
              <p:nvSpPr>
                <p:cNvPr id="82" name="Freeform: Shape 81">
                  <a:extLst>
                    <a:ext uri="{FF2B5EF4-FFF2-40B4-BE49-F238E27FC236}">
                      <a16:creationId xmlns:a16="http://schemas.microsoft.com/office/drawing/2014/main" id="{A52EC8FE-1EAE-1160-52B3-6B1A73F13DFB}"/>
                    </a:ext>
                  </a:extLst>
                </p:cNvPr>
                <p:cNvSpPr/>
                <p:nvPr/>
              </p:nvSpPr>
              <p:spPr>
                <a:xfrm>
                  <a:off x="5783861" y="4202288"/>
                  <a:ext cx="65713" cy="16452"/>
                </a:xfrm>
                <a:custGeom>
                  <a:avLst/>
                  <a:gdLst>
                    <a:gd name="connsiteX0" fmla="*/ 65713 w 65713"/>
                    <a:gd name="connsiteY0" fmla="*/ 0 h 16452"/>
                    <a:gd name="connsiteX1" fmla="*/ 0 w 65713"/>
                    <a:gd name="connsiteY1" fmla="*/ 0 h 16452"/>
                  </a:gdLst>
                  <a:ahLst/>
                  <a:cxnLst>
                    <a:cxn ang="0">
                      <a:pos x="connsiteX0" y="connsiteY0"/>
                    </a:cxn>
                    <a:cxn ang="0">
                      <a:pos x="connsiteX1" y="connsiteY1"/>
                    </a:cxn>
                  </a:cxnLst>
                  <a:rect l="l" t="t" r="r" b="b"/>
                  <a:pathLst>
                    <a:path w="65713" h="16452">
                      <a:moveTo>
                        <a:pt x="65713" y="0"/>
                      </a:moveTo>
                      <a:lnTo>
                        <a:pt x="0" y="0"/>
                      </a:lnTo>
                    </a:path>
                  </a:pathLst>
                </a:custGeom>
                <a:ln w="9525" cap="rnd">
                  <a:solidFill>
                    <a:schemeClr val="accent4"/>
                  </a:solidFill>
                  <a:prstDash val="solid"/>
                  <a:round/>
                </a:ln>
              </p:spPr>
              <p:txBody>
                <a:bodyPr rtlCol="0" anchor="ctr"/>
                <a:lstStyle/>
                <a:p>
                  <a:endParaRPr lang="en-GB" dirty="0"/>
                </a:p>
              </p:txBody>
            </p:sp>
            <p:sp>
              <p:nvSpPr>
                <p:cNvPr id="83" name="Freeform: Shape 82">
                  <a:extLst>
                    <a:ext uri="{FF2B5EF4-FFF2-40B4-BE49-F238E27FC236}">
                      <a16:creationId xmlns:a16="http://schemas.microsoft.com/office/drawing/2014/main" id="{F9DBD449-4F39-D3E3-35C6-4CD8A027FE2F}"/>
                    </a:ext>
                  </a:extLst>
                </p:cNvPr>
                <p:cNvSpPr/>
                <p:nvPr/>
              </p:nvSpPr>
              <p:spPr>
                <a:xfrm>
                  <a:off x="6340125" y="4333912"/>
                  <a:ext cx="56842" cy="32905"/>
                </a:xfrm>
                <a:custGeom>
                  <a:avLst/>
                  <a:gdLst>
                    <a:gd name="connsiteX0" fmla="*/ 0 w 56842"/>
                    <a:gd name="connsiteY0" fmla="*/ 0 h 32905"/>
                    <a:gd name="connsiteX1" fmla="*/ 56842 w 56842"/>
                    <a:gd name="connsiteY1" fmla="*/ 32906 h 32905"/>
                  </a:gdLst>
                  <a:ahLst/>
                  <a:cxnLst>
                    <a:cxn ang="0">
                      <a:pos x="connsiteX0" y="connsiteY0"/>
                    </a:cxn>
                    <a:cxn ang="0">
                      <a:pos x="connsiteX1" y="connsiteY1"/>
                    </a:cxn>
                  </a:cxnLst>
                  <a:rect l="l" t="t" r="r" b="b"/>
                  <a:pathLst>
                    <a:path w="56842" h="32905">
                      <a:moveTo>
                        <a:pt x="0" y="0"/>
                      </a:moveTo>
                      <a:lnTo>
                        <a:pt x="56842" y="32906"/>
                      </a:lnTo>
                    </a:path>
                  </a:pathLst>
                </a:custGeom>
                <a:ln w="9525" cap="rnd">
                  <a:solidFill>
                    <a:schemeClr val="accent4"/>
                  </a:solidFill>
                  <a:prstDash val="solid"/>
                  <a:round/>
                </a:ln>
              </p:spPr>
              <p:txBody>
                <a:bodyPr rtlCol="0" anchor="ctr"/>
                <a:lstStyle/>
                <a:p>
                  <a:endParaRPr lang="en-GB" dirty="0"/>
                </a:p>
              </p:txBody>
            </p:sp>
            <p:sp>
              <p:nvSpPr>
                <p:cNvPr id="84" name="Freeform: Shape 83">
                  <a:extLst>
                    <a:ext uri="{FF2B5EF4-FFF2-40B4-BE49-F238E27FC236}">
                      <a16:creationId xmlns:a16="http://schemas.microsoft.com/office/drawing/2014/main" id="{A9C6B95C-D88A-AC22-F7C3-E3356781A15B}"/>
                    </a:ext>
                  </a:extLst>
                </p:cNvPr>
                <p:cNvSpPr/>
                <p:nvPr/>
              </p:nvSpPr>
              <p:spPr>
                <a:xfrm>
                  <a:off x="5827889" y="4037759"/>
                  <a:ext cx="56842" cy="32905"/>
                </a:xfrm>
                <a:custGeom>
                  <a:avLst/>
                  <a:gdLst>
                    <a:gd name="connsiteX0" fmla="*/ 56842 w 56842"/>
                    <a:gd name="connsiteY0" fmla="*/ 32906 h 32905"/>
                    <a:gd name="connsiteX1" fmla="*/ 0 w 56842"/>
                    <a:gd name="connsiteY1" fmla="*/ 0 h 32905"/>
                  </a:gdLst>
                  <a:ahLst/>
                  <a:cxnLst>
                    <a:cxn ang="0">
                      <a:pos x="connsiteX0" y="connsiteY0"/>
                    </a:cxn>
                    <a:cxn ang="0">
                      <a:pos x="connsiteX1" y="connsiteY1"/>
                    </a:cxn>
                  </a:cxnLst>
                  <a:rect l="l" t="t" r="r" b="b"/>
                  <a:pathLst>
                    <a:path w="56842" h="32905">
                      <a:moveTo>
                        <a:pt x="56842" y="32906"/>
                      </a:moveTo>
                      <a:lnTo>
                        <a:pt x="0" y="0"/>
                      </a:lnTo>
                    </a:path>
                  </a:pathLst>
                </a:custGeom>
                <a:ln w="9525" cap="rnd">
                  <a:solidFill>
                    <a:schemeClr val="accent4"/>
                  </a:solidFill>
                  <a:prstDash val="solid"/>
                  <a:round/>
                </a:ln>
              </p:spPr>
              <p:txBody>
                <a:bodyPr rtlCol="0" anchor="ctr"/>
                <a:lstStyle/>
                <a:p>
                  <a:endParaRPr lang="en-GB" dirty="0"/>
                </a:p>
              </p:txBody>
            </p:sp>
            <p:sp>
              <p:nvSpPr>
                <p:cNvPr id="85" name="Freeform: Shape 84">
                  <a:extLst>
                    <a:ext uri="{FF2B5EF4-FFF2-40B4-BE49-F238E27FC236}">
                      <a16:creationId xmlns:a16="http://schemas.microsoft.com/office/drawing/2014/main" id="{3C1AF5F5-FEC5-494C-A6DB-21232FDE91BB}"/>
                    </a:ext>
                  </a:extLst>
                </p:cNvPr>
                <p:cNvSpPr/>
                <p:nvPr/>
              </p:nvSpPr>
              <p:spPr>
                <a:xfrm>
                  <a:off x="5948144" y="3917323"/>
                  <a:ext cx="32856" cy="56927"/>
                </a:xfrm>
                <a:custGeom>
                  <a:avLst/>
                  <a:gdLst>
                    <a:gd name="connsiteX0" fmla="*/ 32857 w 32856"/>
                    <a:gd name="connsiteY0" fmla="*/ 56927 h 56927"/>
                    <a:gd name="connsiteX1" fmla="*/ 0 w 32856"/>
                    <a:gd name="connsiteY1" fmla="*/ 0 h 56927"/>
                  </a:gdLst>
                  <a:ahLst/>
                  <a:cxnLst>
                    <a:cxn ang="0">
                      <a:pos x="connsiteX0" y="connsiteY0"/>
                    </a:cxn>
                    <a:cxn ang="0">
                      <a:pos x="connsiteX1" y="connsiteY1"/>
                    </a:cxn>
                  </a:cxnLst>
                  <a:rect l="l" t="t" r="r" b="b"/>
                  <a:pathLst>
                    <a:path w="32856" h="56927">
                      <a:moveTo>
                        <a:pt x="32857" y="56927"/>
                      </a:moveTo>
                      <a:lnTo>
                        <a:pt x="0" y="0"/>
                      </a:lnTo>
                    </a:path>
                  </a:pathLst>
                </a:custGeom>
                <a:ln w="9525" cap="rnd">
                  <a:solidFill>
                    <a:schemeClr val="accent4"/>
                  </a:solidFill>
                  <a:prstDash val="solid"/>
                  <a:round/>
                </a:ln>
              </p:spPr>
              <p:txBody>
                <a:bodyPr rtlCol="0" anchor="ctr"/>
                <a:lstStyle/>
                <a:p>
                  <a:endParaRPr lang="en-GB" dirty="0"/>
                </a:p>
              </p:txBody>
            </p:sp>
            <p:sp>
              <p:nvSpPr>
                <p:cNvPr id="86" name="Freeform: Shape 85">
                  <a:extLst>
                    <a:ext uri="{FF2B5EF4-FFF2-40B4-BE49-F238E27FC236}">
                      <a16:creationId xmlns:a16="http://schemas.microsoft.com/office/drawing/2014/main" id="{1A15A24F-ED26-519D-4AB9-3E4CCAD67720}"/>
                    </a:ext>
                  </a:extLst>
                </p:cNvPr>
                <p:cNvSpPr/>
                <p:nvPr/>
              </p:nvSpPr>
              <p:spPr>
                <a:xfrm>
                  <a:off x="6112428" y="3873229"/>
                  <a:ext cx="16428" cy="65811"/>
                </a:xfrm>
                <a:custGeom>
                  <a:avLst/>
                  <a:gdLst>
                    <a:gd name="connsiteX0" fmla="*/ 0 w 16428"/>
                    <a:gd name="connsiteY0" fmla="*/ 65812 h 65811"/>
                    <a:gd name="connsiteX1" fmla="*/ 0 w 16428"/>
                    <a:gd name="connsiteY1" fmla="*/ 0 h 65811"/>
                  </a:gdLst>
                  <a:ahLst/>
                  <a:cxnLst>
                    <a:cxn ang="0">
                      <a:pos x="connsiteX0" y="connsiteY0"/>
                    </a:cxn>
                    <a:cxn ang="0">
                      <a:pos x="connsiteX1" y="connsiteY1"/>
                    </a:cxn>
                  </a:cxnLst>
                  <a:rect l="l" t="t" r="r" b="b"/>
                  <a:pathLst>
                    <a:path w="16428" h="65811">
                      <a:moveTo>
                        <a:pt x="0" y="65812"/>
                      </a:moveTo>
                      <a:lnTo>
                        <a:pt x="0" y="0"/>
                      </a:lnTo>
                    </a:path>
                  </a:pathLst>
                </a:custGeom>
                <a:ln w="9525" cap="rnd">
                  <a:solidFill>
                    <a:schemeClr val="accent4"/>
                  </a:solidFill>
                  <a:prstDash val="solid"/>
                  <a:round/>
                </a:ln>
              </p:spPr>
              <p:txBody>
                <a:bodyPr rtlCol="0" anchor="ctr"/>
                <a:lstStyle/>
                <a:p>
                  <a:endParaRPr lang="en-GB" dirty="0"/>
                </a:p>
              </p:txBody>
            </p:sp>
            <p:sp>
              <p:nvSpPr>
                <p:cNvPr id="87" name="Freeform: Shape 86">
                  <a:extLst>
                    <a:ext uri="{FF2B5EF4-FFF2-40B4-BE49-F238E27FC236}">
                      <a16:creationId xmlns:a16="http://schemas.microsoft.com/office/drawing/2014/main" id="{60CC0A52-E0A9-B32E-6169-DD35A75A08A5}"/>
                    </a:ext>
                  </a:extLst>
                </p:cNvPr>
                <p:cNvSpPr/>
                <p:nvPr/>
              </p:nvSpPr>
              <p:spPr>
                <a:xfrm>
                  <a:off x="6243855" y="3917323"/>
                  <a:ext cx="32856" cy="56927"/>
                </a:xfrm>
                <a:custGeom>
                  <a:avLst/>
                  <a:gdLst>
                    <a:gd name="connsiteX0" fmla="*/ 0 w 32856"/>
                    <a:gd name="connsiteY0" fmla="*/ 56927 h 56927"/>
                    <a:gd name="connsiteX1" fmla="*/ 32857 w 32856"/>
                    <a:gd name="connsiteY1" fmla="*/ 0 h 56927"/>
                  </a:gdLst>
                  <a:ahLst/>
                  <a:cxnLst>
                    <a:cxn ang="0">
                      <a:pos x="connsiteX0" y="connsiteY0"/>
                    </a:cxn>
                    <a:cxn ang="0">
                      <a:pos x="connsiteX1" y="connsiteY1"/>
                    </a:cxn>
                  </a:cxnLst>
                  <a:rect l="l" t="t" r="r" b="b"/>
                  <a:pathLst>
                    <a:path w="32856" h="56927">
                      <a:moveTo>
                        <a:pt x="0" y="56927"/>
                      </a:moveTo>
                      <a:lnTo>
                        <a:pt x="32857" y="0"/>
                      </a:lnTo>
                    </a:path>
                  </a:pathLst>
                </a:custGeom>
                <a:ln w="9525" cap="rnd">
                  <a:solidFill>
                    <a:schemeClr val="accent4"/>
                  </a:solidFill>
                  <a:prstDash val="solid"/>
                  <a:round/>
                </a:ln>
              </p:spPr>
              <p:txBody>
                <a:bodyPr rtlCol="0" anchor="ctr"/>
                <a:lstStyle/>
                <a:p>
                  <a:endParaRPr lang="en-GB" dirty="0"/>
                </a:p>
              </p:txBody>
            </p:sp>
            <p:sp>
              <p:nvSpPr>
                <p:cNvPr id="88" name="Freeform: Shape 87">
                  <a:extLst>
                    <a:ext uri="{FF2B5EF4-FFF2-40B4-BE49-F238E27FC236}">
                      <a16:creationId xmlns:a16="http://schemas.microsoft.com/office/drawing/2014/main" id="{085B4789-80E7-DEC7-0F94-2E90FA89A5F2}"/>
                    </a:ext>
                  </a:extLst>
                </p:cNvPr>
                <p:cNvSpPr/>
                <p:nvPr/>
              </p:nvSpPr>
              <p:spPr>
                <a:xfrm>
                  <a:off x="5827889" y="4333912"/>
                  <a:ext cx="56842" cy="32905"/>
                </a:xfrm>
                <a:custGeom>
                  <a:avLst/>
                  <a:gdLst>
                    <a:gd name="connsiteX0" fmla="*/ 56842 w 56842"/>
                    <a:gd name="connsiteY0" fmla="*/ 0 h 32905"/>
                    <a:gd name="connsiteX1" fmla="*/ 0 w 56842"/>
                    <a:gd name="connsiteY1" fmla="*/ 32906 h 32905"/>
                  </a:gdLst>
                  <a:ahLst/>
                  <a:cxnLst>
                    <a:cxn ang="0">
                      <a:pos x="connsiteX0" y="connsiteY0"/>
                    </a:cxn>
                    <a:cxn ang="0">
                      <a:pos x="connsiteX1" y="connsiteY1"/>
                    </a:cxn>
                  </a:cxnLst>
                  <a:rect l="l" t="t" r="r" b="b"/>
                  <a:pathLst>
                    <a:path w="56842" h="32905">
                      <a:moveTo>
                        <a:pt x="56842" y="0"/>
                      </a:moveTo>
                      <a:lnTo>
                        <a:pt x="0" y="32906"/>
                      </a:lnTo>
                    </a:path>
                  </a:pathLst>
                </a:custGeom>
                <a:ln w="9525" cap="rnd">
                  <a:solidFill>
                    <a:schemeClr val="accent4"/>
                  </a:solidFill>
                  <a:prstDash val="solid"/>
                  <a:round/>
                </a:ln>
              </p:spPr>
              <p:txBody>
                <a:bodyPr rtlCol="0" anchor="ctr"/>
                <a:lstStyle/>
                <a:p>
                  <a:endParaRPr lang="en-GB" dirty="0"/>
                </a:p>
              </p:txBody>
            </p:sp>
            <p:sp>
              <p:nvSpPr>
                <p:cNvPr id="89" name="Freeform: Shape 88">
                  <a:extLst>
                    <a:ext uri="{FF2B5EF4-FFF2-40B4-BE49-F238E27FC236}">
                      <a16:creationId xmlns:a16="http://schemas.microsoft.com/office/drawing/2014/main" id="{7F695DDF-92F1-8A83-D64E-247E12C700F7}"/>
                    </a:ext>
                  </a:extLst>
                </p:cNvPr>
                <p:cNvSpPr/>
                <p:nvPr/>
              </p:nvSpPr>
              <p:spPr>
                <a:xfrm>
                  <a:off x="6340125" y="4037759"/>
                  <a:ext cx="56842" cy="32905"/>
                </a:xfrm>
                <a:custGeom>
                  <a:avLst/>
                  <a:gdLst>
                    <a:gd name="connsiteX0" fmla="*/ 0 w 56842"/>
                    <a:gd name="connsiteY0" fmla="*/ 32906 h 32905"/>
                    <a:gd name="connsiteX1" fmla="*/ 56842 w 56842"/>
                    <a:gd name="connsiteY1" fmla="*/ 0 h 32905"/>
                  </a:gdLst>
                  <a:ahLst/>
                  <a:cxnLst>
                    <a:cxn ang="0">
                      <a:pos x="connsiteX0" y="connsiteY0"/>
                    </a:cxn>
                    <a:cxn ang="0">
                      <a:pos x="connsiteX1" y="connsiteY1"/>
                    </a:cxn>
                  </a:cxnLst>
                  <a:rect l="l" t="t" r="r" b="b"/>
                  <a:pathLst>
                    <a:path w="56842" h="32905">
                      <a:moveTo>
                        <a:pt x="0" y="32906"/>
                      </a:moveTo>
                      <a:lnTo>
                        <a:pt x="56842" y="0"/>
                      </a:lnTo>
                    </a:path>
                  </a:pathLst>
                </a:custGeom>
                <a:ln w="9525" cap="rnd">
                  <a:solidFill>
                    <a:schemeClr val="accent4"/>
                  </a:solidFill>
                  <a:prstDash val="solid"/>
                  <a:round/>
                </a:ln>
              </p:spPr>
              <p:txBody>
                <a:bodyPr rtlCol="0" anchor="ctr"/>
                <a:lstStyle/>
                <a:p>
                  <a:endParaRPr lang="en-GB" dirty="0"/>
                </a:p>
              </p:txBody>
            </p:sp>
            <p:sp>
              <p:nvSpPr>
                <p:cNvPr id="90" name="Freeform: Shape 89">
                  <a:extLst>
                    <a:ext uri="{FF2B5EF4-FFF2-40B4-BE49-F238E27FC236}">
                      <a16:creationId xmlns:a16="http://schemas.microsoft.com/office/drawing/2014/main" id="{228C3535-60C7-291D-A95D-56001366B812}"/>
                    </a:ext>
                  </a:extLst>
                </p:cNvPr>
                <p:cNvSpPr/>
                <p:nvPr/>
              </p:nvSpPr>
              <p:spPr>
                <a:xfrm>
                  <a:off x="5783861" y="4202288"/>
                  <a:ext cx="65713" cy="16452"/>
                </a:xfrm>
                <a:custGeom>
                  <a:avLst/>
                  <a:gdLst>
                    <a:gd name="connsiteX0" fmla="*/ 65713 w 65713"/>
                    <a:gd name="connsiteY0" fmla="*/ 0 h 16452"/>
                    <a:gd name="connsiteX1" fmla="*/ 0 w 65713"/>
                    <a:gd name="connsiteY1" fmla="*/ 0 h 16452"/>
                  </a:gdLst>
                  <a:ahLst/>
                  <a:cxnLst>
                    <a:cxn ang="0">
                      <a:pos x="connsiteX0" y="connsiteY0"/>
                    </a:cxn>
                    <a:cxn ang="0">
                      <a:pos x="connsiteX1" y="connsiteY1"/>
                    </a:cxn>
                  </a:cxnLst>
                  <a:rect l="l" t="t" r="r" b="b"/>
                  <a:pathLst>
                    <a:path w="65713" h="16452">
                      <a:moveTo>
                        <a:pt x="65713" y="0"/>
                      </a:moveTo>
                      <a:lnTo>
                        <a:pt x="0" y="0"/>
                      </a:lnTo>
                    </a:path>
                  </a:pathLst>
                </a:custGeom>
                <a:ln w="9525" cap="rnd">
                  <a:solidFill>
                    <a:schemeClr val="accent4"/>
                  </a:solidFill>
                  <a:prstDash val="solid"/>
                  <a:round/>
                </a:ln>
              </p:spPr>
              <p:txBody>
                <a:bodyPr rtlCol="0" anchor="ctr"/>
                <a:lstStyle/>
                <a:p>
                  <a:endParaRPr lang="en-GB" dirty="0"/>
                </a:p>
              </p:txBody>
            </p:sp>
            <p:sp>
              <p:nvSpPr>
                <p:cNvPr id="91" name="Freeform: Shape 90">
                  <a:extLst>
                    <a:ext uri="{FF2B5EF4-FFF2-40B4-BE49-F238E27FC236}">
                      <a16:creationId xmlns:a16="http://schemas.microsoft.com/office/drawing/2014/main" id="{45FB07C2-2542-13FE-5C14-E974CCD5BA1B}"/>
                    </a:ext>
                  </a:extLst>
                </p:cNvPr>
                <p:cNvSpPr/>
                <p:nvPr/>
              </p:nvSpPr>
              <p:spPr>
                <a:xfrm>
                  <a:off x="6375282" y="4202288"/>
                  <a:ext cx="65713" cy="16452"/>
                </a:xfrm>
                <a:custGeom>
                  <a:avLst/>
                  <a:gdLst>
                    <a:gd name="connsiteX0" fmla="*/ 0 w 65713"/>
                    <a:gd name="connsiteY0" fmla="*/ 0 h 16452"/>
                    <a:gd name="connsiteX1" fmla="*/ 65713 w 65713"/>
                    <a:gd name="connsiteY1" fmla="*/ 0 h 16452"/>
                  </a:gdLst>
                  <a:ahLst/>
                  <a:cxnLst>
                    <a:cxn ang="0">
                      <a:pos x="connsiteX0" y="connsiteY0"/>
                    </a:cxn>
                    <a:cxn ang="0">
                      <a:pos x="connsiteX1" y="connsiteY1"/>
                    </a:cxn>
                  </a:cxnLst>
                  <a:rect l="l" t="t" r="r" b="b"/>
                  <a:pathLst>
                    <a:path w="65713" h="16452">
                      <a:moveTo>
                        <a:pt x="0" y="0"/>
                      </a:moveTo>
                      <a:lnTo>
                        <a:pt x="65713" y="0"/>
                      </a:lnTo>
                    </a:path>
                  </a:pathLst>
                </a:custGeom>
                <a:ln w="9525" cap="rnd">
                  <a:solidFill>
                    <a:schemeClr val="accent4"/>
                  </a:solidFill>
                  <a:prstDash val="solid"/>
                  <a:round/>
                </a:ln>
              </p:spPr>
              <p:txBody>
                <a:bodyPr rtlCol="0" anchor="ctr"/>
                <a:lstStyle/>
                <a:p>
                  <a:endParaRPr lang="en-GB" dirty="0"/>
                </a:p>
              </p:txBody>
            </p:sp>
          </p:grpSp>
          <p:sp>
            <p:nvSpPr>
              <p:cNvPr id="79" name="Freeform: Shape 78">
                <a:extLst>
                  <a:ext uri="{FF2B5EF4-FFF2-40B4-BE49-F238E27FC236}">
                    <a16:creationId xmlns:a16="http://schemas.microsoft.com/office/drawing/2014/main" id="{854EE8F2-9C32-DAF9-FEF4-D7F1A954F837}"/>
                  </a:ext>
                </a:extLst>
              </p:cNvPr>
              <p:cNvSpPr/>
              <p:nvPr/>
            </p:nvSpPr>
            <p:spPr>
              <a:xfrm>
                <a:off x="5964725" y="4004853"/>
                <a:ext cx="296062" cy="296100"/>
              </a:xfrm>
              <a:custGeom>
                <a:avLst/>
                <a:gdLst>
                  <a:gd name="connsiteX0" fmla="*/ 136203 w 296062"/>
                  <a:gd name="connsiteY0" fmla="*/ 262425 h 296100"/>
                  <a:gd name="connsiteX1" fmla="*/ 80675 w 296062"/>
                  <a:gd name="connsiteY1" fmla="*/ 293356 h 296100"/>
                  <a:gd name="connsiteX2" fmla="*/ 49297 w 296062"/>
                  <a:gd name="connsiteY2" fmla="*/ 271145 h 296100"/>
                  <a:gd name="connsiteX3" fmla="*/ 60468 w 296062"/>
                  <a:gd name="connsiteY3" fmla="*/ 202042 h 296100"/>
                  <a:gd name="connsiteX4" fmla="*/ 54061 w 296062"/>
                  <a:gd name="connsiteY4" fmla="*/ 181805 h 296100"/>
                  <a:gd name="connsiteX5" fmla="*/ 6090 w 296062"/>
                  <a:gd name="connsiteY5" fmla="*/ 132282 h 296100"/>
                  <a:gd name="connsiteX6" fmla="*/ 18247 w 296062"/>
                  <a:gd name="connsiteY6" fmla="*/ 95921 h 296100"/>
                  <a:gd name="connsiteX7" fmla="*/ 82482 w 296062"/>
                  <a:gd name="connsiteY7" fmla="*/ 86049 h 296100"/>
                  <a:gd name="connsiteX8" fmla="*/ 100389 w 296062"/>
                  <a:gd name="connsiteY8" fmla="*/ 72722 h 296100"/>
                  <a:gd name="connsiteX9" fmla="*/ 128646 w 296062"/>
                  <a:gd name="connsiteY9" fmla="*/ 12340 h 296100"/>
                  <a:gd name="connsiteX10" fmla="*/ 167252 w 296062"/>
                  <a:gd name="connsiteY10" fmla="*/ 12340 h 296100"/>
                  <a:gd name="connsiteX11" fmla="*/ 195509 w 296062"/>
                  <a:gd name="connsiteY11" fmla="*/ 72722 h 296100"/>
                  <a:gd name="connsiteX12" fmla="*/ 213416 w 296062"/>
                  <a:gd name="connsiteY12" fmla="*/ 86049 h 296100"/>
                  <a:gd name="connsiteX13" fmla="*/ 277815 w 296062"/>
                  <a:gd name="connsiteY13" fmla="*/ 95921 h 296100"/>
                  <a:gd name="connsiteX14" fmla="*/ 289972 w 296062"/>
                  <a:gd name="connsiteY14" fmla="*/ 132117 h 296100"/>
                  <a:gd name="connsiteX15" fmla="*/ 241837 w 296062"/>
                  <a:gd name="connsiteY15" fmla="*/ 181641 h 296100"/>
                  <a:gd name="connsiteX16" fmla="*/ 235430 w 296062"/>
                  <a:gd name="connsiteY16" fmla="*/ 201878 h 296100"/>
                  <a:gd name="connsiteX17" fmla="*/ 246601 w 296062"/>
                  <a:gd name="connsiteY17" fmla="*/ 270980 h 296100"/>
                  <a:gd name="connsiteX18" fmla="*/ 215223 w 296062"/>
                  <a:gd name="connsiteY18" fmla="*/ 293192 h 296100"/>
                  <a:gd name="connsiteX19" fmla="*/ 159695 w 296062"/>
                  <a:gd name="connsiteY19" fmla="*/ 262260 h 296100"/>
                  <a:gd name="connsiteX20" fmla="*/ 136696 w 296062"/>
                  <a:gd name="connsiteY20" fmla="*/ 262260 h 2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062" h="296100">
                    <a:moveTo>
                      <a:pt x="136203" y="262425"/>
                    </a:moveTo>
                    <a:lnTo>
                      <a:pt x="80675" y="293356"/>
                    </a:lnTo>
                    <a:cubicBezTo>
                      <a:pt x="65068" y="302076"/>
                      <a:pt x="46340" y="288749"/>
                      <a:pt x="49297" y="271145"/>
                    </a:cubicBezTo>
                    <a:lnTo>
                      <a:pt x="60468" y="202042"/>
                    </a:lnTo>
                    <a:cubicBezTo>
                      <a:pt x="61618" y="194639"/>
                      <a:pt x="59318" y="187070"/>
                      <a:pt x="54061" y="181805"/>
                    </a:cubicBezTo>
                    <a:lnTo>
                      <a:pt x="6090" y="132282"/>
                    </a:lnTo>
                    <a:cubicBezTo>
                      <a:pt x="-6067" y="119778"/>
                      <a:pt x="997" y="98718"/>
                      <a:pt x="18247" y="95921"/>
                    </a:cubicBezTo>
                    <a:lnTo>
                      <a:pt x="82482" y="86049"/>
                    </a:lnTo>
                    <a:cubicBezTo>
                      <a:pt x="90203" y="84897"/>
                      <a:pt x="96939" y="79797"/>
                      <a:pt x="100389" y="72722"/>
                    </a:cubicBezTo>
                    <a:lnTo>
                      <a:pt x="128646" y="12340"/>
                    </a:lnTo>
                    <a:cubicBezTo>
                      <a:pt x="136367" y="-4113"/>
                      <a:pt x="159695" y="-4113"/>
                      <a:pt x="167252" y="12340"/>
                    </a:cubicBezTo>
                    <a:lnTo>
                      <a:pt x="195509" y="72722"/>
                    </a:lnTo>
                    <a:cubicBezTo>
                      <a:pt x="198795" y="79961"/>
                      <a:pt x="205531" y="84897"/>
                      <a:pt x="213416" y="86049"/>
                    </a:cubicBezTo>
                    <a:lnTo>
                      <a:pt x="277815" y="95921"/>
                    </a:lnTo>
                    <a:cubicBezTo>
                      <a:pt x="295065" y="98553"/>
                      <a:pt x="302129" y="119613"/>
                      <a:pt x="289972" y="132117"/>
                    </a:cubicBezTo>
                    <a:lnTo>
                      <a:pt x="241837" y="181641"/>
                    </a:lnTo>
                    <a:cubicBezTo>
                      <a:pt x="236580" y="187070"/>
                      <a:pt x="234280" y="194474"/>
                      <a:pt x="235430" y="201878"/>
                    </a:cubicBezTo>
                    <a:lnTo>
                      <a:pt x="246601" y="270980"/>
                    </a:lnTo>
                    <a:cubicBezTo>
                      <a:pt x="249394" y="288749"/>
                      <a:pt x="230830" y="301912"/>
                      <a:pt x="215223" y="293192"/>
                    </a:cubicBezTo>
                    <a:lnTo>
                      <a:pt x="159695" y="262260"/>
                    </a:lnTo>
                    <a:cubicBezTo>
                      <a:pt x="152631" y="258311"/>
                      <a:pt x="143924" y="258311"/>
                      <a:pt x="136696" y="262260"/>
                    </a:cubicBezTo>
                    <a:close/>
                  </a:path>
                </a:pathLst>
              </a:custGeom>
              <a:noFill/>
              <a:ln w="9525" cap="flat">
                <a:solidFill>
                  <a:schemeClr val="accent4"/>
                </a:solidFill>
                <a:prstDash val="solid"/>
                <a:round/>
              </a:ln>
            </p:spPr>
            <p:txBody>
              <a:bodyPr rtlCol="0" anchor="ctr"/>
              <a:lstStyle/>
              <a:p>
                <a:endParaRPr lang="en-GB" dirty="0"/>
              </a:p>
            </p:txBody>
          </p:sp>
          <p:sp>
            <p:nvSpPr>
              <p:cNvPr id="80" name="Freeform: Shape 79">
                <a:extLst>
                  <a:ext uri="{FF2B5EF4-FFF2-40B4-BE49-F238E27FC236}">
                    <a16:creationId xmlns:a16="http://schemas.microsoft.com/office/drawing/2014/main" id="{B90BC917-156A-6135-5739-0E38E2A469A1}"/>
                  </a:ext>
                </a:extLst>
              </p:cNvPr>
              <p:cNvSpPr/>
              <p:nvPr/>
            </p:nvSpPr>
            <p:spPr>
              <a:xfrm>
                <a:off x="5767432" y="4597159"/>
                <a:ext cx="689991" cy="98717"/>
              </a:xfrm>
              <a:custGeom>
                <a:avLst/>
                <a:gdLst>
                  <a:gd name="connsiteX0" fmla="*/ 657135 w 689991"/>
                  <a:gd name="connsiteY0" fmla="*/ 0 h 98717"/>
                  <a:gd name="connsiteX1" fmla="*/ 689991 w 689991"/>
                  <a:gd name="connsiteY1" fmla="*/ 32906 h 98717"/>
                  <a:gd name="connsiteX2" fmla="*/ 689991 w 689991"/>
                  <a:gd name="connsiteY2" fmla="*/ 65812 h 98717"/>
                  <a:gd name="connsiteX3" fmla="*/ 657135 w 689991"/>
                  <a:gd name="connsiteY3" fmla="*/ 98718 h 98717"/>
                  <a:gd name="connsiteX4" fmla="*/ 32857 w 689991"/>
                  <a:gd name="connsiteY4" fmla="*/ 98718 h 98717"/>
                  <a:gd name="connsiteX5" fmla="*/ 0 w 689991"/>
                  <a:gd name="connsiteY5" fmla="*/ 65812 h 98717"/>
                  <a:gd name="connsiteX6" fmla="*/ 0 w 689991"/>
                  <a:gd name="connsiteY6" fmla="*/ 32906 h 98717"/>
                  <a:gd name="connsiteX7" fmla="*/ 32857 w 689991"/>
                  <a:gd name="connsiteY7" fmla="*/ 0 h 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991" h="98717">
                    <a:moveTo>
                      <a:pt x="657135" y="0"/>
                    </a:moveTo>
                    <a:cubicBezTo>
                      <a:pt x="675281" y="0"/>
                      <a:pt x="689991" y="14732"/>
                      <a:pt x="689991" y="32906"/>
                    </a:cubicBezTo>
                    <a:lnTo>
                      <a:pt x="689991" y="65812"/>
                    </a:lnTo>
                    <a:cubicBezTo>
                      <a:pt x="689991" y="83985"/>
                      <a:pt x="675281" y="98718"/>
                      <a:pt x="657135" y="98718"/>
                    </a:cubicBezTo>
                    <a:lnTo>
                      <a:pt x="32857" y="98718"/>
                    </a:lnTo>
                    <a:cubicBezTo>
                      <a:pt x="14710" y="98718"/>
                      <a:pt x="0" y="83985"/>
                      <a:pt x="0" y="65812"/>
                    </a:cubicBezTo>
                    <a:lnTo>
                      <a:pt x="0" y="32906"/>
                    </a:lnTo>
                    <a:cubicBezTo>
                      <a:pt x="0" y="14732"/>
                      <a:pt x="14710" y="0"/>
                      <a:pt x="32857" y="0"/>
                    </a:cubicBezTo>
                    <a:close/>
                  </a:path>
                </a:pathLst>
              </a:custGeom>
              <a:noFill/>
              <a:ln w="9525" cap="rnd">
                <a:solidFill>
                  <a:schemeClr val="accent4"/>
                </a:solidFill>
                <a:prstDash val="solid"/>
                <a:round/>
              </a:ln>
            </p:spPr>
            <p:txBody>
              <a:bodyPr rtlCol="0" anchor="ctr"/>
              <a:lstStyle/>
              <a:p>
                <a:endParaRPr lang="en-GB" dirty="0"/>
              </a:p>
            </p:txBody>
          </p:sp>
        </p:grpSp>
        <p:grpSp>
          <p:nvGrpSpPr>
            <p:cNvPr id="95" name="Graphic 2">
              <a:extLst>
                <a:ext uri="{FF2B5EF4-FFF2-40B4-BE49-F238E27FC236}">
                  <a16:creationId xmlns:a16="http://schemas.microsoft.com/office/drawing/2014/main" id="{E51B74E6-1E59-84A1-021E-5650A4991FAF}"/>
                </a:ext>
              </a:extLst>
            </p:cNvPr>
            <p:cNvGrpSpPr/>
            <p:nvPr/>
          </p:nvGrpSpPr>
          <p:grpSpPr>
            <a:xfrm>
              <a:off x="8588383" y="3028093"/>
              <a:ext cx="473558" cy="403404"/>
              <a:chOff x="5587509" y="3956418"/>
              <a:chExt cx="1017216" cy="866525"/>
            </a:xfrm>
            <a:noFill/>
          </p:grpSpPr>
          <p:sp>
            <p:nvSpPr>
              <p:cNvPr id="96" name="Freeform: Shape 95">
                <a:extLst>
                  <a:ext uri="{FF2B5EF4-FFF2-40B4-BE49-F238E27FC236}">
                    <a16:creationId xmlns:a16="http://schemas.microsoft.com/office/drawing/2014/main" id="{8B8C10DE-5EEA-AF76-C7F1-5B4AFE232F79}"/>
                  </a:ext>
                </a:extLst>
              </p:cNvPr>
              <p:cNvSpPr/>
              <p:nvPr/>
            </p:nvSpPr>
            <p:spPr>
              <a:xfrm>
                <a:off x="5587509" y="4144801"/>
                <a:ext cx="188372" cy="565121"/>
              </a:xfrm>
              <a:custGeom>
                <a:avLst/>
                <a:gdLst>
                  <a:gd name="connsiteX0" fmla="*/ 102396 w 188372"/>
                  <a:gd name="connsiteY0" fmla="*/ 205779 h 565121"/>
                  <a:gd name="connsiteX1" fmla="*/ 79934 w 188372"/>
                  <a:gd name="connsiteY1" fmla="*/ 34893 h 565121"/>
                  <a:gd name="connsiteX2" fmla="*/ 40155 w 188372"/>
                  <a:gd name="connsiteY2" fmla="*/ 0 h 565121"/>
                  <a:gd name="connsiteX3" fmla="*/ 40121 w 188372"/>
                  <a:gd name="connsiteY3" fmla="*/ 0 h 565121"/>
                  <a:gd name="connsiteX4" fmla="*/ 0 w 188372"/>
                  <a:gd name="connsiteY4" fmla="*/ 40121 h 565121"/>
                  <a:gd name="connsiteX5" fmla="*/ 0 w 188372"/>
                  <a:gd name="connsiteY5" fmla="*/ 326699 h 565121"/>
                  <a:gd name="connsiteX6" fmla="*/ 22069 w 188372"/>
                  <a:gd name="connsiteY6" fmla="*/ 379981 h 565121"/>
                  <a:gd name="connsiteX7" fmla="*/ 177338 w 188372"/>
                  <a:gd name="connsiteY7" fmla="*/ 535250 h 565121"/>
                  <a:gd name="connsiteX8" fmla="*/ 188372 w 188372"/>
                  <a:gd name="connsiteY8" fmla="*/ 561890 h 565121"/>
                  <a:gd name="connsiteX9" fmla="*/ 188372 w 188372"/>
                  <a:gd name="connsiteY9" fmla="*/ 565122 h 56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72" h="565121">
                    <a:moveTo>
                      <a:pt x="102396" y="205779"/>
                    </a:moveTo>
                    <a:lnTo>
                      <a:pt x="79934" y="34893"/>
                    </a:lnTo>
                    <a:cubicBezTo>
                      <a:pt x="77309" y="14928"/>
                      <a:pt x="60289" y="0"/>
                      <a:pt x="40155" y="0"/>
                    </a:cubicBezTo>
                    <a:lnTo>
                      <a:pt x="40121" y="0"/>
                    </a:lnTo>
                    <a:cubicBezTo>
                      <a:pt x="17963" y="0"/>
                      <a:pt x="0" y="17963"/>
                      <a:pt x="0" y="40121"/>
                    </a:cubicBezTo>
                    <a:lnTo>
                      <a:pt x="0" y="326699"/>
                    </a:lnTo>
                    <a:cubicBezTo>
                      <a:pt x="0" y="346681"/>
                      <a:pt x="7938" y="365850"/>
                      <a:pt x="22069" y="379981"/>
                    </a:cubicBezTo>
                    <a:lnTo>
                      <a:pt x="177338" y="535250"/>
                    </a:lnTo>
                    <a:cubicBezTo>
                      <a:pt x="184406" y="542318"/>
                      <a:pt x="188372" y="551899"/>
                      <a:pt x="188372" y="561890"/>
                    </a:cubicBezTo>
                    <a:lnTo>
                      <a:pt x="188372" y="565122"/>
                    </a:lnTo>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97" name="Freeform: Shape 96">
                <a:extLst>
                  <a:ext uri="{FF2B5EF4-FFF2-40B4-BE49-F238E27FC236}">
                    <a16:creationId xmlns:a16="http://schemas.microsoft.com/office/drawing/2014/main" id="{EF6B0149-EB1B-BEDB-1671-95BA2E36CA5C}"/>
                  </a:ext>
                </a:extLst>
              </p:cNvPr>
              <p:cNvSpPr/>
              <p:nvPr/>
            </p:nvSpPr>
            <p:spPr>
              <a:xfrm>
                <a:off x="5658568" y="4348242"/>
                <a:ext cx="381036" cy="361674"/>
              </a:xfrm>
              <a:custGeom>
                <a:avLst/>
                <a:gdLst>
                  <a:gd name="connsiteX0" fmla="*/ 381036 w 381036"/>
                  <a:gd name="connsiteY0" fmla="*/ 361675 h 361674"/>
                  <a:gd name="connsiteX1" fmla="*/ 381036 w 381036"/>
                  <a:gd name="connsiteY1" fmla="*/ 289690 h 361674"/>
                  <a:gd name="connsiteX2" fmla="*/ 247057 w 381036"/>
                  <a:gd name="connsiteY2" fmla="*/ 123852 h 361674"/>
                  <a:gd name="connsiteX3" fmla="*/ 211048 w 381036"/>
                  <a:gd name="connsiteY3" fmla="*/ 118675 h 361674"/>
                  <a:gd name="connsiteX4" fmla="*/ 164144 w 381036"/>
                  <a:gd name="connsiteY4" fmla="*/ 97015 h 361674"/>
                  <a:gd name="connsiteX5" fmla="*/ 82296 w 381036"/>
                  <a:gd name="connsiteY5" fmla="*/ 15168 h 361674"/>
                  <a:gd name="connsiteX6" fmla="*/ 17402 w 381036"/>
                  <a:gd name="connsiteY6" fmla="*/ 10001 h 361674"/>
                  <a:gd name="connsiteX7" fmla="*/ 13795 w 381036"/>
                  <a:gd name="connsiteY7" fmla="*/ 79866 h 361674"/>
                  <a:gd name="connsiteX8" fmla="*/ 144908 w 381036"/>
                  <a:gd name="connsiteY8" fmla="*/ 210979 h 36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36" h="361674">
                    <a:moveTo>
                      <a:pt x="381036" y="361675"/>
                    </a:moveTo>
                    <a:lnTo>
                      <a:pt x="381036" y="289690"/>
                    </a:lnTo>
                    <a:cubicBezTo>
                      <a:pt x="381036" y="209722"/>
                      <a:pt x="325454" y="139622"/>
                      <a:pt x="247057" y="123852"/>
                    </a:cubicBezTo>
                    <a:cubicBezTo>
                      <a:pt x="235938" y="121614"/>
                      <a:pt x="223956" y="119847"/>
                      <a:pt x="211048" y="118675"/>
                    </a:cubicBezTo>
                    <a:cubicBezTo>
                      <a:pt x="193354" y="117065"/>
                      <a:pt x="176704" y="109575"/>
                      <a:pt x="164144" y="97015"/>
                    </a:cubicBezTo>
                    <a:lnTo>
                      <a:pt x="82296" y="15168"/>
                    </a:lnTo>
                    <a:cubicBezTo>
                      <a:pt x="64878" y="-2251"/>
                      <a:pt x="36470" y="-5594"/>
                      <a:pt x="17402" y="10001"/>
                    </a:cubicBezTo>
                    <a:cubicBezTo>
                      <a:pt x="-4527" y="27936"/>
                      <a:pt x="-5733" y="60338"/>
                      <a:pt x="13795" y="79866"/>
                    </a:cubicBezTo>
                    <a:lnTo>
                      <a:pt x="144908" y="210979"/>
                    </a:lnTo>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98" name="Freeform: Shape 97">
                <a:extLst>
                  <a:ext uri="{FF2B5EF4-FFF2-40B4-BE49-F238E27FC236}">
                    <a16:creationId xmlns:a16="http://schemas.microsoft.com/office/drawing/2014/main" id="{5AE4BF40-2AFA-CA5A-A490-C5F2BE5BD7A8}"/>
                  </a:ext>
                </a:extLst>
              </p:cNvPr>
              <p:cNvSpPr/>
              <p:nvPr/>
            </p:nvSpPr>
            <p:spPr>
              <a:xfrm>
                <a:off x="6416354" y="4144801"/>
                <a:ext cx="188371" cy="565121"/>
              </a:xfrm>
              <a:custGeom>
                <a:avLst/>
                <a:gdLst>
                  <a:gd name="connsiteX0" fmla="*/ 85976 w 188371"/>
                  <a:gd name="connsiteY0" fmla="*/ 205779 h 565121"/>
                  <a:gd name="connsiteX1" fmla="*/ 108438 w 188371"/>
                  <a:gd name="connsiteY1" fmla="*/ 34893 h 565121"/>
                  <a:gd name="connsiteX2" fmla="*/ 148217 w 188371"/>
                  <a:gd name="connsiteY2" fmla="*/ 0 h 565121"/>
                  <a:gd name="connsiteX3" fmla="*/ 148251 w 188371"/>
                  <a:gd name="connsiteY3" fmla="*/ 0 h 565121"/>
                  <a:gd name="connsiteX4" fmla="*/ 188372 w 188371"/>
                  <a:gd name="connsiteY4" fmla="*/ 40121 h 565121"/>
                  <a:gd name="connsiteX5" fmla="*/ 188372 w 188371"/>
                  <a:gd name="connsiteY5" fmla="*/ 326699 h 565121"/>
                  <a:gd name="connsiteX6" fmla="*/ 166303 w 188371"/>
                  <a:gd name="connsiteY6" fmla="*/ 379981 h 565121"/>
                  <a:gd name="connsiteX7" fmla="*/ 11034 w 188371"/>
                  <a:gd name="connsiteY7" fmla="*/ 535250 h 565121"/>
                  <a:gd name="connsiteX8" fmla="*/ 0 w 188371"/>
                  <a:gd name="connsiteY8" fmla="*/ 561890 h 565121"/>
                  <a:gd name="connsiteX9" fmla="*/ 0 w 188371"/>
                  <a:gd name="connsiteY9" fmla="*/ 565122 h 56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71" h="565121">
                    <a:moveTo>
                      <a:pt x="85976" y="205779"/>
                    </a:moveTo>
                    <a:lnTo>
                      <a:pt x="108438" y="34893"/>
                    </a:lnTo>
                    <a:cubicBezTo>
                      <a:pt x="111063" y="14928"/>
                      <a:pt x="128083" y="0"/>
                      <a:pt x="148217" y="0"/>
                    </a:cubicBezTo>
                    <a:lnTo>
                      <a:pt x="148251" y="0"/>
                    </a:lnTo>
                    <a:cubicBezTo>
                      <a:pt x="170409" y="0"/>
                      <a:pt x="188372" y="17963"/>
                      <a:pt x="188372" y="40121"/>
                    </a:cubicBezTo>
                    <a:lnTo>
                      <a:pt x="188372" y="326699"/>
                    </a:lnTo>
                    <a:cubicBezTo>
                      <a:pt x="188372" y="346681"/>
                      <a:pt x="180434" y="365850"/>
                      <a:pt x="166303" y="379981"/>
                    </a:cubicBezTo>
                    <a:lnTo>
                      <a:pt x="11034" y="535250"/>
                    </a:lnTo>
                    <a:cubicBezTo>
                      <a:pt x="3966" y="542318"/>
                      <a:pt x="0" y="551899"/>
                      <a:pt x="0" y="561890"/>
                    </a:cubicBezTo>
                    <a:lnTo>
                      <a:pt x="0" y="565122"/>
                    </a:lnTo>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99" name="Freeform: Shape 98">
                <a:extLst>
                  <a:ext uri="{FF2B5EF4-FFF2-40B4-BE49-F238E27FC236}">
                    <a16:creationId xmlns:a16="http://schemas.microsoft.com/office/drawing/2014/main" id="{6DD0E2DA-710C-8ADD-CED0-E5BAAA75D0B6}"/>
                  </a:ext>
                </a:extLst>
              </p:cNvPr>
              <p:cNvSpPr/>
              <p:nvPr/>
            </p:nvSpPr>
            <p:spPr>
              <a:xfrm>
                <a:off x="6152631" y="4348242"/>
                <a:ext cx="381035" cy="361674"/>
              </a:xfrm>
              <a:custGeom>
                <a:avLst/>
                <a:gdLst>
                  <a:gd name="connsiteX0" fmla="*/ 0 w 381035"/>
                  <a:gd name="connsiteY0" fmla="*/ 361675 h 361674"/>
                  <a:gd name="connsiteX1" fmla="*/ 0 w 381035"/>
                  <a:gd name="connsiteY1" fmla="*/ 289690 h 361674"/>
                  <a:gd name="connsiteX2" fmla="*/ 133979 w 381035"/>
                  <a:gd name="connsiteY2" fmla="*/ 123852 h 361674"/>
                  <a:gd name="connsiteX3" fmla="*/ 169989 w 381035"/>
                  <a:gd name="connsiteY3" fmla="*/ 118675 h 361674"/>
                  <a:gd name="connsiteX4" fmla="*/ 216892 w 381035"/>
                  <a:gd name="connsiteY4" fmla="*/ 97015 h 361674"/>
                  <a:gd name="connsiteX5" fmla="*/ 298739 w 381035"/>
                  <a:gd name="connsiteY5" fmla="*/ 15168 h 361674"/>
                  <a:gd name="connsiteX6" fmla="*/ 363634 w 381035"/>
                  <a:gd name="connsiteY6" fmla="*/ 10001 h 361674"/>
                  <a:gd name="connsiteX7" fmla="*/ 367241 w 381035"/>
                  <a:gd name="connsiteY7" fmla="*/ 79866 h 361674"/>
                  <a:gd name="connsiteX8" fmla="*/ 236128 w 381035"/>
                  <a:gd name="connsiteY8" fmla="*/ 210979 h 36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35" h="361674">
                    <a:moveTo>
                      <a:pt x="0" y="361675"/>
                    </a:moveTo>
                    <a:lnTo>
                      <a:pt x="0" y="289690"/>
                    </a:lnTo>
                    <a:cubicBezTo>
                      <a:pt x="0" y="209722"/>
                      <a:pt x="55582" y="139622"/>
                      <a:pt x="133979" y="123852"/>
                    </a:cubicBezTo>
                    <a:cubicBezTo>
                      <a:pt x="145098" y="121614"/>
                      <a:pt x="157080" y="119847"/>
                      <a:pt x="169989" y="118675"/>
                    </a:cubicBezTo>
                    <a:cubicBezTo>
                      <a:pt x="187682" y="117065"/>
                      <a:pt x="204332" y="109575"/>
                      <a:pt x="216892" y="97015"/>
                    </a:cubicBezTo>
                    <a:lnTo>
                      <a:pt x="298739" y="15168"/>
                    </a:lnTo>
                    <a:cubicBezTo>
                      <a:pt x="316158" y="-2251"/>
                      <a:pt x="344566" y="-5594"/>
                      <a:pt x="363634" y="10001"/>
                    </a:cubicBezTo>
                    <a:cubicBezTo>
                      <a:pt x="385563" y="27936"/>
                      <a:pt x="386769" y="60338"/>
                      <a:pt x="367241" y="79866"/>
                    </a:cubicBezTo>
                    <a:lnTo>
                      <a:pt x="236128" y="210979"/>
                    </a:lnTo>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100" name="Freeform: Shape 99">
                <a:extLst>
                  <a:ext uri="{FF2B5EF4-FFF2-40B4-BE49-F238E27FC236}">
                    <a16:creationId xmlns:a16="http://schemas.microsoft.com/office/drawing/2014/main" id="{B09E28C4-D96D-B270-6820-470071F74900}"/>
                  </a:ext>
                </a:extLst>
              </p:cNvPr>
              <p:cNvSpPr/>
              <p:nvPr/>
            </p:nvSpPr>
            <p:spPr>
              <a:xfrm>
                <a:off x="5738205" y="4709917"/>
                <a:ext cx="301398" cy="113026"/>
              </a:xfrm>
              <a:custGeom>
                <a:avLst/>
                <a:gdLst>
                  <a:gd name="connsiteX0" fmla="*/ 0 w 301398"/>
                  <a:gd name="connsiteY0" fmla="*/ 0 h 113026"/>
                  <a:gd name="connsiteX1" fmla="*/ 301399 w 301398"/>
                  <a:gd name="connsiteY1" fmla="*/ 0 h 113026"/>
                  <a:gd name="connsiteX2" fmla="*/ 301399 w 301398"/>
                  <a:gd name="connsiteY2" fmla="*/ 113027 h 113026"/>
                  <a:gd name="connsiteX3" fmla="*/ 0 w 301398"/>
                  <a:gd name="connsiteY3" fmla="*/ 113027 h 113026"/>
                </a:gdLst>
                <a:ahLst/>
                <a:cxnLst>
                  <a:cxn ang="0">
                    <a:pos x="connsiteX0" y="connsiteY0"/>
                  </a:cxn>
                  <a:cxn ang="0">
                    <a:pos x="connsiteX1" y="connsiteY1"/>
                  </a:cxn>
                  <a:cxn ang="0">
                    <a:pos x="connsiteX2" y="connsiteY2"/>
                  </a:cxn>
                  <a:cxn ang="0">
                    <a:pos x="connsiteX3" y="connsiteY3"/>
                  </a:cxn>
                </a:cxnLst>
                <a:rect l="l" t="t" r="r" b="b"/>
                <a:pathLst>
                  <a:path w="301398" h="113026">
                    <a:moveTo>
                      <a:pt x="0" y="0"/>
                    </a:moveTo>
                    <a:lnTo>
                      <a:pt x="301399" y="0"/>
                    </a:lnTo>
                    <a:lnTo>
                      <a:pt x="301399" y="113027"/>
                    </a:lnTo>
                    <a:lnTo>
                      <a:pt x="0" y="113027"/>
                    </a:lnTo>
                    <a:close/>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101" name="Freeform: Shape 100">
                <a:extLst>
                  <a:ext uri="{FF2B5EF4-FFF2-40B4-BE49-F238E27FC236}">
                    <a16:creationId xmlns:a16="http://schemas.microsoft.com/office/drawing/2014/main" id="{31330C36-D8CA-E59F-3CDC-DC90A648F7C4}"/>
                  </a:ext>
                </a:extLst>
              </p:cNvPr>
              <p:cNvSpPr/>
              <p:nvPr/>
            </p:nvSpPr>
            <p:spPr>
              <a:xfrm>
                <a:off x="6152631" y="4709917"/>
                <a:ext cx="301398" cy="113026"/>
              </a:xfrm>
              <a:custGeom>
                <a:avLst/>
                <a:gdLst>
                  <a:gd name="connsiteX0" fmla="*/ 0 w 301398"/>
                  <a:gd name="connsiteY0" fmla="*/ 0 h 113026"/>
                  <a:gd name="connsiteX1" fmla="*/ 301399 w 301398"/>
                  <a:gd name="connsiteY1" fmla="*/ 0 h 113026"/>
                  <a:gd name="connsiteX2" fmla="*/ 301399 w 301398"/>
                  <a:gd name="connsiteY2" fmla="*/ 113027 h 113026"/>
                  <a:gd name="connsiteX3" fmla="*/ 0 w 301398"/>
                  <a:gd name="connsiteY3" fmla="*/ 113027 h 113026"/>
                </a:gdLst>
                <a:ahLst/>
                <a:cxnLst>
                  <a:cxn ang="0">
                    <a:pos x="connsiteX0" y="connsiteY0"/>
                  </a:cxn>
                  <a:cxn ang="0">
                    <a:pos x="connsiteX1" y="connsiteY1"/>
                  </a:cxn>
                  <a:cxn ang="0">
                    <a:pos x="connsiteX2" y="connsiteY2"/>
                  </a:cxn>
                  <a:cxn ang="0">
                    <a:pos x="connsiteX3" y="connsiteY3"/>
                  </a:cxn>
                </a:cxnLst>
                <a:rect l="l" t="t" r="r" b="b"/>
                <a:pathLst>
                  <a:path w="301398" h="113026">
                    <a:moveTo>
                      <a:pt x="0" y="0"/>
                    </a:moveTo>
                    <a:lnTo>
                      <a:pt x="301399" y="0"/>
                    </a:lnTo>
                    <a:lnTo>
                      <a:pt x="301399" y="113027"/>
                    </a:lnTo>
                    <a:lnTo>
                      <a:pt x="0" y="113027"/>
                    </a:lnTo>
                    <a:close/>
                  </a:path>
                </a:pathLst>
              </a:custGeom>
              <a:noFill/>
              <a:ln w="9525" cap="rnd">
                <a:solidFill>
                  <a:schemeClr val="bg1">
                    <a:lumMod val="75000"/>
                    <a:lumOff val="25000"/>
                  </a:schemeClr>
                </a:solidFill>
                <a:prstDash val="solid"/>
                <a:round/>
              </a:ln>
            </p:spPr>
            <p:txBody>
              <a:bodyPr rtlCol="0" anchor="ctr"/>
              <a:lstStyle/>
              <a:p>
                <a:endParaRPr lang="en-GB" dirty="0"/>
              </a:p>
            </p:txBody>
          </p:sp>
          <p:sp>
            <p:nvSpPr>
              <p:cNvPr id="102" name="Freeform: Shape 101">
                <a:extLst>
                  <a:ext uri="{FF2B5EF4-FFF2-40B4-BE49-F238E27FC236}">
                    <a16:creationId xmlns:a16="http://schemas.microsoft.com/office/drawing/2014/main" id="{735A1788-CC1E-00B4-412A-16F67BDDAFE3}"/>
                  </a:ext>
                </a:extLst>
              </p:cNvPr>
              <p:cNvSpPr/>
              <p:nvPr/>
            </p:nvSpPr>
            <p:spPr>
              <a:xfrm>
                <a:off x="5813557" y="3956418"/>
                <a:ext cx="565132" cy="489776"/>
              </a:xfrm>
              <a:custGeom>
                <a:avLst/>
                <a:gdLst>
                  <a:gd name="connsiteX0" fmla="*/ 565122 w 565132"/>
                  <a:gd name="connsiteY0" fmla="*/ 150702 h 489776"/>
                  <a:gd name="connsiteX1" fmla="*/ 282561 w 565132"/>
                  <a:gd name="connsiteY1" fmla="*/ 489776 h 489776"/>
                  <a:gd name="connsiteX2" fmla="*/ 0 w 565132"/>
                  <a:gd name="connsiteY2" fmla="*/ 150702 h 489776"/>
                  <a:gd name="connsiteX3" fmla="*/ 150702 w 565132"/>
                  <a:gd name="connsiteY3" fmla="*/ 0 h 489776"/>
                  <a:gd name="connsiteX4" fmla="*/ 282567 w 565132"/>
                  <a:gd name="connsiteY4" fmla="*/ 77803 h 489776"/>
                  <a:gd name="connsiteX5" fmla="*/ 414431 w 565132"/>
                  <a:gd name="connsiteY5" fmla="*/ 0 h 489776"/>
                  <a:gd name="connsiteX6" fmla="*/ 565133 w 565132"/>
                  <a:gd name="connsiteY6" fmla="*/ 150702 h 48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32" h="489776">
                    <a:moveTo>
                      <a:pt x="565122" y="150702"/>
                    </a:moveTo>
                    <a:cubicBezTo>
                      <a:pt x="565122" y="337969"/>
                      <a:pt x="282561" y="489776"/>
                      <a:pt x="282561" y="489776"/>
                    </a:cubicBezTo>
                    <a:cubicBezTo>
                      <a:pt x="282561" y="489776"/>
                      <a:pt x="0" y="337969"/>
                      <a:pt x="0" y="150702"/>
                    </a:cubicBezTo>
                    <a:cubicBezTo>
                      <a:pt x="0" y="67475"/>
                      <a:pt x="67469" y="0"/>
                      <a:pt x="150702" y="0"/>
                    </a:cubicBezTo>
                    <a:cubicBezTo>
                      <a:pt x="207473" y="0"/>
                      <a:pt x="256868" y="31426"/>
                      <a:pt x="282567" y="77803"/>
                    </a:cubicBezTo>
                    <a:cubicBezTo>
                      <a:pt x="308259" y="31426"/>
                      <a:pt x="357654" y="0"/>
                      <a:pt x="414431" y="0"/>
                    </a:cubicBezTo>
                    <a:cubicBezTo>
                      <a:pt x="497658" y="0"/>
                      <a:pt x="565133" y="67469"/>
                      <a:pt x="565133" y="150702"/>
                    </a:cubicBezTo>
                    <a:close/>
                  </a:path>
                </a:pathLst>
              </a:custGeom>
              <a:noFill/>
              <a:ln w="9525" cap="flat">
                <a:solidFill>
                  <a:schemeClr val="bg1">
                    <a:lumMod val="75000"/>
                    <a:lumOff val="25000"/>
                  </a:schemeClr>
                </a:solidFill>
                <a:prstDash val="solid"/>
                <a:round/>
              </a:ln>
            </p:spPr>
            <p:txBody>
              <a:bodyPr rtlCol="0" anchor="ctr"/>
              <a:lstStyle/>
              <a:p>
                <a:endParaRPr lang="en-GB" dirty="0"/>
              </a:p>
            </p:txBody>
          </p:sp>
        </p:grpSp>
        <p:grpSp>
          <p:nvGrpSpPr>
            <p:cNvPr id="113" name="Graphic 2">
              <a:extLst>
                <a:ext uri="{FF2B5EF4-FFF2-40B4-BE49-F238E27FC236}">
                  <a16:creationId xmlns:a16="http://schemas.microsoft.com/office/drawing/2014/main" id="{7239B0ED-E3C7-4721-7C57-A16A80C15D1B}"/>
                </a:ext>
              </a:extLst>
            </p:cNvPr>
            <p:cNvGrpSpPr/>
            <p:nvPr/>
          </p:nvGrpSpPr>
          <p:grpSpPr>
            <a:xfrm>
              <a:off x="6857813" y="1790384"/>
              <a:ext cx="508155" cy="403023"/>
              <a:chOff x="1876282" y="3956486"/>
              <a:chExt cx="1092588" cy="866543"/>
            </a:xfrm>
            <a:noFill/>
          </p:grpSpPr>
          <p:sp>
            <p:nvSpPr>
              <p:cNvPr id="114" name="Freeform: Shape 113">
                <a:extLst>
                  <a:ext uri="{FF2B5EF4-FFF2-40B4-BE49-F238E27FC236}">
                    <a16:creationId xmlns:a16="http://schemas.microsoft.com/office/drawing/2014/main" id="{1D9C85BE-5D0A-F8AD-3A93-2E5F9D790A67}"/>
                  </a:ext>
                </a:extLst>
              </p:cNvPr>
              <p:cNvSpPr/>
              <p:nvPr/>
            </p:nvSpPr>
            <p:spPr>
              <a:xfrm>
                <a:off x="2290723" y="4691171"/>
                <a:ext cx="131857" cy="131857"/>
              </a:xfrm>
              <a:custGeom>
                <a:avLst/>
                <a:gdLst>
                  <a:gd name="connsiteX0" fmla="*/ 90958 w 131857"/>
                  <a:gd name="connsiteY0" fmla="*/ 116252 h 131857"/>
                  <a:gd name="connsiteX1" fmla="*/ 15605 w 131857"/>
                  <a:gd name="connsiteY1" fmla="*/ 116252 h 131857"/>
                  <a:gd name="connsiteX2" fmla="*/ 15605 w 131857"/>
                  <a:gd name="connsiteY2" fmla="*/ 40899 h 131857"/>
                  <a:gd name="connsiteX3" fmla="*/ 40899 w 131857"/>
                  <a:gd name="connsiteY3" fmla="*/ 15605 h 131857"/>
                  <a:gd name="connsiteX4" fmla="*/ 116252 w 131857"/>
                  <a:gd name="connsiteY4" fmla="*/ 15605 h 131857"/>
                  <a:gd name="connsiteX5" fmla="*/ 116252 w 131857"/>
                  <a:gd name="connsiteY5" fmla="*/ 90958 h 131857"/>
                  <a:gd name="connsiteX6" fmla="*/ 90958 w 131857"/>
                  <a:gd name="connsiteY6" fmla="*/ 116252 h 13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857" h="131857">
                    <a:moveTo>
                      <a:pt x="90958" y="116252"/>
                    </a:moveTo>
                    <a:cubicBezTo>
                      <a:pt x="70151" y="137059"/>
                      <a:pt x="36413" y="137059"/>
                      <a:pt x="15605" y="116252"/>
                    </a:cubicBezTo>
                    <a:cubicBezTo>
                      <a:pt x="-5202" y="95445"/>
                      <a:pt x="-5202" y="61706"/>
                      <a:pt x="15605" y="40899"/>
                    </a:cubicBezTo>
                    <a:lnTo>
                      <a:pt x="40899" y="15605"/>
                    </a:lnTo>
                    <a:cubicBezTo>
                      <a:pt x="61706" y="-5202"/>
                      <a:pt x="95445" y="-5202"/>
                      <a:pt x="116252" y="15605"/>
                    </a:cubicBezTo>
                    <a:cubicBezTo>
                      <a:pt x="137059" y="36412"/>
                      <a:pt x="137059" y="70151"/>
                      <a:pt x="116252" y="90958"/>
                    </a:cubicBezTo>
                    <a:lnTo>
                      <a:pt x="90958" y="116252"/>
                    </a:lnTo>
                    <a:close/>
                  </a:path>
                </a:pathLst>
              </a:custGeom>
              <a:noFill/>
              <a:ln w="9525" cap="rnd">
                <a:solidFill>
                  <a:schemeClr val="accent1"/>
                </a:solidFill>
                <a:prstDash val="solid"/>
                <a:round/>
              </a:ln>
            </p:spPr>
            <p:txBody>
              <a:bodyPr rtlCol="0" anchor="ctr"/>
              <a:lstStyle/>
              <a:p>
                <a:endParaRPr lang="en-GB" dirty="0"/>
              </a:p>
            </p:txBody>
          </p:sp>
          <p:sp>
            <p:nvSpPr>
              <p:cNvPr id="115" name="Freeform: Shape 114">
                <a:extLst>
                  <a:ext uri="{FF2B5EF4-FFF2-40B4-BE49-F238E27FC236}">
                    <a16:creationId xmlns:a16="http://schemas.microsoft.com/office/drawing/2014/main" id="{1153C33D-6318-F40B-8A61-7D0FF0748A13}"/>
                  </a:ext>
                </a:extLst>
              </p:cNvPr>
              <p:cNvSpPr/>
              <p:nvPr/>
            </p:nvSpPr>
            <p:spPr>
              <a:xfrm>
                <a:off x="2177697" y="4615813"/>
                <a:ext cx="169536" cy="169536"/>
              </a:xfrm>
              <a:custGeom>
                <a:avLst/>
                <a:gdLst>
                  <a:gd name="connsiteX0" fmla="*/ 90958 w 169536"/>
                  <a:gd name="connsiteY0" fmla="*/ 153931 h 169536"/>
                  <a:gd name="connsiteX1" fmla="*/ 15605 w 169536"/>
                  <a:gd name="connsiteY1" fmla="*/ 153931 h 169536"/>
                  <a:gd name="connsiteX2" fmla="*/ 15605 w 169536"/>
                  <a:gd name="connsiteY2" fmla="*/ 78579 h 169536"/>
                  <a:gd name="connsiteX3" fmla="*/ 78578 w 169536"/>
                  <a:gd name="connsiteY3" fmla="*/ 15606 h 169536"/>
                  <a:gd name="connsiteX4" fmla="*/ 153931 w 169536"/>
                  <a:gd name="connsiteY4" fmla="*/ 15606 h 169536"/>
                  <a:gd name="connsiteX5" fmla="*/ 153931 w 169536"/>
                  <a:gd name="connsiteY5" fmla="*/ 90958 h 169536"/>
                  <a:gd name="connsiteX6" fmla="*/ 90958 w 169536"/>
                  <a:gd name="connsiteY6" fmla="*/ 153931 h 16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36" h="169536">
                    <a:moveTo>
                      <a:pt x="90958" y="153931"/>
                    </a:moveTo>
                    <a:cubicBezTo>
                      <a:pt x="70151" y="174738"/>
                      <a:pt x="36413" y="174738"/>
                      <a:pt x="15605" y="153931"/>
                    </a:cubicBezTo>
                    <a:cubicBezTo>
                      <a:pt x="-5202" y="133124"/>
                      <a:pt x="-5202" y="99386"/>
                      <a:pt x="15605" y="78579"/>
                    </a:cubicBezTo>
                    <a:lnTo>
                      <a:pt x="78578" y="15606"/>
                    </a:lnTo>
                    <a:cubicBezTo>
                      <a:pt x="99386" y="-5202"/>
                      <a:pt x="133124" y="-5202"/>
                      <a:pt x="153931" y="15606"/>
                    </a:cubicBezTo>
                    <a:cubicBezTo>
                      <a:pt x="174738" y="36413"/>
                      <a:pt x="174738" y="70151"/>
                      <a:pt x="153931" y="90958"/>
                    </a:cubicBezTo>
                    <a:lnTo>
                      <a:pt x="90958" y="153931"/>
                    </a:lnTo>
                    <a:close/>
                  </a:path>
                </a:pathLst>
              </a:custGeom>
              <a:noFill/>
              <a:ln w="9525" cap="rnd">
                <a:solidFill>
                  <a:schemeClr val="accent1"/>
                </a:solidFill>
                <a:prstDash val="solid"/>
                <a:round/>
              </a:ln>
            </p:spPr>
            <p:txBody>
              <a:bodyPr rtlCol="0" anchor="ctr"/>
              <a:lstStyle/>
              <a:p>
                <a:endParaRPr lang="en-GB" dirty="0"/>
              </a:p>
            </p:txBody>
          </p:sp>
          <p:sp>
            <p:nvSpPr>
              <p:cNvPr id="116" name="Freeform: Shape 115">
                <a:extLst>
                  <a:ext uri="{FF2B5EF4-FFF2-40B4-BE49-F238E27FC236}">
                    <a16:creationId xmlns:a16="http://schemas.microsoft.com/office/drawing/2014/main" id="{F85527A8-32AD-1569-97DE-BCA20A0B4128}"/>
                  </a:ext>
                </a:extLst>
              </p:cNvPr>
              <p:cNvSpPr/>
              <p:nvPr/>
            </p:nvSpPr>
            <p:spPr>
              <a:xfrm>
                <a:off x="2102345" y="4540466"/>
                <a:ext cx="169536" cy="169536"/>
              </a:xfrm>
              <a:custGeom>
                <a:avLst/>
                <a:gdLst>
                  <a:gd name="connsiteX0" fmla="*/ 90958 w 169536"/>
                  <a:gd name="connsiteY0" fmla="*/ 153931 h 169536"/>
                  <a:gd name="connsiteX1" fmla="*/ 15605 w 169536"/>
                  <a:gd name="connsiteY1" fmla="*/ 153931 h 169536"/>
                  <a:gd name="connsiteX2" fmla="*/ 15605 w 169536"/>
                  <a:gd name="connsiteY2" fmla="*/ 78578 h 169536"/>
                  <a:gd name="connsiteX3" fmla="*/ 78578 w 169536"/>
                  <a:gd name="connsiteY3" fmla="*/ 15606 h 169536"/>
                  <a:gd name="connsiteX4" fmla="*/ 153931 w 169536"/>
                  <a:gd name="connsiteY4" fmla="*/ 15606 h 169536"/>
                  <a:gd name="connsiteX5" fmla="*/ 153931 w 169536"/>
                  <a:gd name="connsiteY5" fmla="*/ 90958 h 169536"/>
                  <a:gd name="connsiteX6" fmla="*/ 90958 w 169536"/>
                  <a:gd name="connsiteY6" fmla="*/ 153931 h 16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36" h="169536">
                    <a:moveTo>
                      <a:pt x="90958" y="153931"/>
                    </a:moveTo>
                    <a:cubicBezTo>
                      <a:pt x="70151" y="174738"/>
                      <a:pt x="36413" y="174738"/>
                      <a:pt x="15605" y="153931"/>
                    </a:cubicBezTo>
                    <a:cubicBezTo>
                      <a:pt x="-5202" y="133124"/>
                      <a:pt x="-5202" y="99385"/>
                      <a:pt x="15605" y="78578"/>
                    </a:cubicBezTo>
                    <a:lnTo>
                      <a:pt x="78578" y="15606"/>
                    </a:lnTo>
                    <a:cubicBezTo>
                      <a:pt x="99386" y="-5202"/>
                      <a:pt x="133124" y="-5202"/>
                      <a:pt x="153931" y="15606"/>
                    </a:cubicBezTo>
                    <a:cubicBezTo>
                      <a:pt x="174738" y="36413"/>
                      <a:pt x="174738" y="70151"/>
                      <a:pt x="153931" y="90958"/>
                    </a:cubicBezTo>
                    <a:lnTo>
                      <a:pt x="90958" y="153931"/>
                    </a:lnTo>
                    <a:close/>
                  </a:path>
                </a:pathLst>
              </a:custGeom>
              <a:noFill/>
              <a:ln w="9525" cap="rnd">
                <a:solidFill>
                  <a:schemeClr val="accent1"/>
                </a:solidFill>
                <a:prstDash val="solid"/>
                <a:round/>
              </a:ln>
            </p:spPr>
            <p:txBody>
              <a:bodyPr rtlCol="0" anchor="ctr"/>
              <a:lstStyle/>
              <a:p>
                <a:endParaRPr lang="en-GB" dirty="0"/>
              </a:p>
            </p:txBody>
          </p:sp>
          <p:sp>
            <p:nvSpPr>
              <p:cNvPr id="117" name="Freeform: Shape 116">
                <a:extLst>
                  <a:ext uri="{FF2B5EF4-FFF2-40B4-BE49-F238E27FC236}">
                    <a16:creationId xmlns:a16="http://schemas.microsoft.com/office/drawing/2014/main" id="{C61F065A-00DE-FAA6-64D0-024944F5D964}"/>
                  </a:ext>
                </a:extLst>
              </p:cNvPr>
              <p:cNvSpPr/>
              <p:nvPr/>
            </p:nvSpPr>
            <p:spPr>
              <a:xfrm>
                <a:off x="2045831" y="4465113"/>
                <a:ext cx="150696" cy="150696"/>
              </a:xfrm>
              <a:custGeom>
                <a:avLst/>
                <a:gdLst>
                  <a:gd name="connsiteX0" fmla="*/ 90958 w 150696"/>
                  <a:gd name="connsiteY0" fmla="*/ 135092 h 150696"/>
                  <a:gd name="connsiteX1" fmla="*/ 15605 w 150696"/>
                  <a:gd name="connsiteY1" fmla="*/ 135092 h 150696"/>
                  <a:gd name="connsiteX2" fmla="*/ 15605 w 150696"/>
                  <a:gd name="connsiteY2" fmla="*/ 59739 h 150696"/>
                  <a:gd name="connsiteX3" fmla="*/ 59739 w 150696"/>
                  <a:gd name="connsiteY3" fmla="*/ 15605 h 150696"/>
                  <a:gd name="connsiteX4" fmla="*/ 135092 w 150696"/>
                  <a:gd name="connsiteY4" fmla="*/ 15605 h 150696"/>
                  <a:gd name="connsiteX5" fmla="*/ 135092 w 150696"/>
                  <a:gd name="connsiteY5" fmla="*/ 90958 h 150696"/>
                  <a:gd name="connsiteX6" fmla="*/ 90958 w 150696"/>
                  <a:gd name="connsiteY6" fmla="*/ 135092 h 15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6" h="150696">
                    <a:moveTo>
                      <a:pt x="90958" y="135092"/>
                    </a:moveTo>
                    <a:cubicBezTo>
                      <a:pt x="70151" y="155899"/>
                      <a:pt x="36413" y="155899"/>
                      <a:pt x="15605" y="135092"/>
                    </a:cubicBezTo>
                    <a:cubicBezTo>
                      <a:pt x="-5202" y="114284"/>
                      <a:pt x="-5202" y="80546"/>
                      <a:pt x="15605" y="59739"/>
                    </a:cubicBezTo>
                    <a:lnTo>
                      <a:pt x="59739" y="15605"/>
                    </a:lnTo>
                    <a:cubicBezTo>
                      <a:pt x="80546" y="-5202"/>
                      <a:pt x="114284" y="-5202"/>
                      <a:pt x="135092" y="15605"/>
                    </a:cubicBezTo>
                    <a:cubicBezTo>
                      <a:pt x="155899" y="36412"/>
                      <a:pt x="155899" y="70151"/>
                      <a:pt x="135092" y="90958"/>
                    </a:cubicBezTo>
                    <a:lnTo>
                      <a:pt x="90958" y="135092"/>
                    </a:lnTo>
                    <a:close/>
                  </a:path>
                </a:pathLst>
              </a:custGeom>
              <a:noFill/>
              <a:ln w="9525" cap="rnd">
                <a:solidFill>
                  <a:schemeClr val="accent1"/>
                </a:solidFill>
                <a:prstDash val="solid"/>
                <a:round/>
              </a:ln>
            </p:spPr>
            <p:txBody>
              <a:bodyPr rtlCol="0" anchor="ctr"/>
              <a:lstStyle/>
              <a:p>
                <a:endParaRPr lang="en-GB" dirty="0"/>
              </a:p>
            </p:txBody>
          </p:sp>
          <p:sp>
            <p:nvSpPr>
              <p:cNvPr id="118" name="Freeform: Shape 117">
                <a:extLst>
                  <a:ext uri="{FF2B5EF4-FFF2-40B4-BE49-F238E27FC236}">
                    <a16:creationId xmlns:a16="http://schemas.microsoft.com/office/drawing/2014/main" id="{3D7F0383-E8EE-B156-9E1A-A7C5DFC11EE5}"/>
                  </a:ext>
                </a:extLst>
              </p:cNvPr>
              <p:cNvSpPr/>
              <p:nvPr/>
            </p:nvSpPr>
            <p:spPr>
              <a:xfrm>
                <a:off x="2479087" y="4672316"/>
                <a:ext cx="188363" cy="113033"/>
              </a:xfrm>
              <a:custGeom>
                <a:avLst/>
                <a:gdLst>
                  <a:gd name="connsiteX0" fmla="*/ 0 w 188363"/>
                  <a:gd name="connsiteY0" fmla="*/ 0 h 113033"/>
                  <a:gd name="connsiteX1" fmla="*/ 97405 w 188363"/>
                  <a:gd name="connsiteY1" fmla="*/ 97428 h 113033"/>
                  <a:gd name="connsiteX2" fmla="*/ 172758 w 188363"/>
                  <a:gd name="connsiteY2" fmla="*/ 97428 h 113033"/>
                  <a:gd name="connsiteX3" fmla="*/ 172758 w 188363"/>
                  <a:gd name="connsiteY3" fmla="*/ 22075 h 113033"/>
                </a:gdLst>
                <a:ahLst/>
                <a:cxnLst>
                  <a:cxn ang="0">
                    <a:pos x="connsiteX0" y="connsiteY0"/>
                  </a:cxn>
                  <a:cxn ang="0">
                    <a:pos x="connsiteX1" y="connsiteY1"/>
                  </a:cxn>
                  <a:cxn ang="0">
                    <a:pos x="connsiteX2" y="connsiteY2"/>
                  </a:cxn>
                  <a:cxn ang="0">
                    <a:pos x="connsiteX3" y="connsiteY3"/>
                  </a:cxn>
                </a:cxnLst>
                <a:rect l="l" t="t" r="r" b="b"/>
                <a:pathLst>
                  <a:path w="188363" h="113033">
                    <a:moveTo>
                      <a:pt x="0" y="0"/>
                    </a:moveTo>
                    <a:lnTo>
                      <a:pt x="97405" y="97428"/>
                    </a:lnTo>
                    <a:cubicBezTo>
                      <a:pt x="118212" y="118235"/>
                      <a:pt x="151951" y="118235"/>
                      <a:pt x="172758" y="97428"/>
                    </a:cubicBezTo>
                    <a:cubicBezTo>
                      <a:pt x="193565" y="76621"/>
                      <a:pt x="193565" y="42882"/>
                      <a:pt x="172758" y="22075"/>
                    </a:cubicBezTo>
                  </a:path>
                </a:pathLst>
              </a:custGeom>
              <a:noFill/>
              <a:ln w="9525" cap="rnd">
                <a:solidFill>
                  <a:schemeClr val="accent1"/>
                </a:solidFill>
                <a:prstDash val="solid"/>
                <a:round/>
              </a:ln>
            </p:spPr>
            <p:txBody>
              <a:bodyPr rtlCol="0" anchor="ctr"/>
              <a:lstStyle/>
              <a:p>
                <a:endParaRPr lang="en-GB" dirty="0"/>
              </a:p>
            </p:txBody>
          </p:sp>
          <p:sp>
            <p:nvSpPr>
              <p:cNvPr id="119" name="Freeform: Shape 118">
                <a:extLst>
                  <a:ext uri="{FF2B5EF4-FFF2-40B4-BE49-F238E27FC236}">
                    <a16:creationId xmlns:a16="http://schemas.microsoft.com/office/drawing/2014/main" id="{A642F917-4D5A-7123-43F9-466A2482F1CF}"/>
                  </a:ext>
                </a:extLst>
              </p:cNvPr>
              <p:cNvSpPr/>
              <p:nvPr/>
            </p:nvSpPr>
            <p:spPr>
              <a:xfrm>
                <a:off x="2554439" y="4596969"/>
                <a:ext cx="188363" cy="113033"/>
              </a:xfrm>
              <a:custGeom>
                <a:avLst/>
                <a:gdLst>
                  <a:gd name="connsiteX0" fmla="*/ 0 w 188363"/>
                  <a:gd name="connsiteY0" fmla="*/ 0 h 113033"/>
                  <a:gd name="connsiteX1" fmla="*/ 97405 w 188363"/>
                  <a:gd name="connsiteY1" fmla="*/ 97428 h 113033"/>
                  <a:gd name="connsiteX2" fmla="*/ 172758 w 188363"/>
                  <a:gd name="connsiteY2" fmla="*/ 97428 h 113033"/>
                  <a:gd name="connsiteX3" fmla="*/ 172758 w 188363"/>
                  <a:gd name="connsiteY3" fmla="*/ 22075 h 113033"/>
                  <a:gd name="connsiteX4" fmla="*/ 153918 w 188363"/>
                  <a:gd name="connsiteY4" fmla="*/ 3236 h 11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63" h="113033">
                    <a:moveTo>
                      <a:pt x="0" y="0"/>
                    </a:moveTo>
                    <a:lnTo>
                      <a:pt x="97405" y="97428"/>
                    </a:lnTo>
                    <a:cubicBezTo>
                      <a:pt x="118212" y="118235"/>
                      <a:pt x="151951" y="118235"/>
                      <a:pt x="172758" y="97428"/>
                    </a:cubicBezTo>
                    <a:cubicBezTo>
                      <a:pt x="193565" y="76621"/>
                      <a:pt x="193565" y="42882"/>
                      <a:pt x="172758" y="22075"/>
                    </a:cubicBezTo>
                    <a:lnTo>
                      <a:pt x="153918" y="3236"/>
                    </a:lnTo>
                  </a:path>
                </a:pathLst>
              </a:custGeom>
              <a:noFill/>
              <a:ln w="9525" cap="rnd">
                <a:solidFill>
                  <a:schemeClr val="accent1"/>
                </a:solidFill>
                <a:prstDash val="solid"/>
                <a:round/>
              </a:ln>
            </p:spPr>
            <p:txBody>
              <a:bodyPr rtlCol="0" anchor="ctr"/>
              <a:lstStyle/>
              <a:p>
                <a:endParaRPr lang="en-GB" dirty="0"/>
              </a:p>
            </p:txBody>
          </p:sp>
          <p:sp>
            <p:nvSpPr>
              <p:cNvPr id="120" name="Freeform: Shape 119">
                <a:extLst>
                  <a:ext uri="{FF2B5EF4-FFF2-40B4-BE49-F238E27FC236}">
                    <a16:creationId xmlns:a16="http://schemas.microsoft.com/office/drawing/2014/main" id="{748B8315-BF78-B8A2-47D3-60DBCD23B84D}"/>
                  </a:ext>
                </a:extLst>
              </p:cNvPr>
              <p:cNvSpPr/>
              <p:nvPr/>
            </p:nvSpPr>
            <p:spPr>
              <a:xfrm>
                <a:off x="2733396" y="4370917"/>
                <a:ext cx="103609" cy="103603"/>
              </a:xfrm>
              <a:custGeom>
                <a:avLst/>
                <a:gdLst>
                  <a:gd name="connsiteX0" fmla="*/ 0 w 103609"/>
                  <a:gd name="connsiteY0" fmla="*/ 103604 h 103603"/>
                  <a:gd name="connsiteX1" fmla="*/ 103609 w 103609"/>
                  <a:gd name="connsiteY1" fmla="*/ 0 h 103603"/>
                </a:gdLst>
                <a:ahLst/>
                <a:cxnLst>
                  <a:cxn ang="0">
                    <a:pos x="connsiteX0" y="connsiteY0"/>
                  </a:cxn>
                  <a:cxn ang="0">
                    <a:pos x="connsiteX1" y="connsiteY1"/>
                  </a:cxn>
                </a:cxnLst>
                <a:rect l="l" t="t" r="r" b="b"/>
                <a:pathLst>
                  <a:path w="103609" h="103603">
                    <a:moveTo>
                      <a:pt x="0" y="103604"/>
                    </a:moveTo>
                    <a:lnTo>
                      <a:pt x="103609" y="0"/>
                    </a:lnTo>
                  </a:path>
                </a:pathLst>
              </a:custGeom>
              <a:ln w="9525" cap="rnd">
                <a:solidFill>
                  <a:schemeClr val="accent1"/>
                </a:solidFill>
                <a:prstDash val="solid"/>
                <a:round/>
              </a:ln>
            </p:spPr>
            <p:txBody>
              <a:bodyPr rtlCol="0" anchor="ctr"/>
              <a:lstStyle/>
              <a:p>
                <a:endParaRPr lang="en-GB" dirty="0"/>
              </a:p>
            </p:txBody>
          </p:sp>
          <p:sp>
            <p:nvSpPr>
              <p:cNvPr id="121" name="Freeform: Shape 120">
                <a:extLst>
                  <a:ext uri="{FF2B5EF4-FFF2-40B4-BE49-F238E27FC236}">
                    <a16:creationId xmlns:a16="http://schemas.microsoft.com/office/drawing/2014/main" id="{107771EB-9837-5090-97C2-C84948AEA13A}"/>
                  </a:ext>
                </a:extLst>
              </p:cNvPr>
              <p:cNvSpPr/>
              <p:nvPr/>
            </p:nvSpPr>
            <p:spPr>
              <a:xfrm>
                <a:off x="2419116" y="4732071"/>
                <a:ext cx="135313" cy="90957"/>
              </a:xfrm>
              <a:custGeom>
                <a:avLst/>
                <a:gdLst>
                  <a:gd name="connsiteX0" fmla="*/ 0 w 135313"/>
                  <a:gd name="connsiteY0" fmla="*/ 30980 h 90957"/>
                  <a:gd name="connsiteX1" fmla="*/ 44355 w 135313"/>
                  <a:gd name="connsiteY1" fmla="*/ 75353 h 90957"/>
                  <a:gd name="connsiteX2" fmla="*/ 119708 w 135313"/>
                  <a:gd name="connsiteY2" fmla="*/ 75353 h 90957"/>
                  <a:gd name="connsiteX3" fmla="*/ 119708 w 135313"/>
                  <a:gd name="connsiteY3" fmla="*/ 0 h 90957"/>
                </a:gdLst>
                <a:ahLst/>
                <a:cxnLst>
                  <a:cxn ang="0">
                    <a:pos x="connsiteX0" y="connsiteY0"/>
                  </a:cxn>
                  <a:cxn ang="0">
                    <a:pos x="connsiteX1" y="connsiteY1"/>
                  </a:cxn>
                  <a:cxn ang="0">
                    <a:pos x="connsiteX2" y="connsiteY2"/>
                  </a:cxn>
                  <a:cxn ang="0">
                    <a:pos x="connsiteX3" y="connsiteY3"/>
                  </a:cxn>
                </a:cxnLst>
                <a:rect l="l" t="t" r="r" b="b"/>
                <a:pathLst>
                  <a:path w="135313" h="90957">
                    <a:moveTo>
                      <a:pt x="0" y="30980"/>
                    </a:moveTo>
                    <a:lnTo>
                      <a:pt x="44355" y="75353"/>
                    </a:lnTo>
                    <a:cubicBezTo>
                      <a:pt x="65162" y="96160"/>
                      <a:pt x="98901" y="96160"/>
                      <a:pt x="119708" y="75353"/>
                    </a:cubicBezTo>
                    <a:cubicBezTo>
                      <a:pt x="140515" y="54546"/>
                      <a:pt x="140515" y="20807"/>
                      <a:pt x="119708" y="0"/>
                    </a:cubicBezTo>
                  </a:path>
                </a:pathLst>
              </a:custGeom>
              <a:noFill/>
              <a:ln w="9525" cap="rnd">
                <a:solidFill>
                  <a:schemeClr val="accent1"/>
                </a:solidFill>
                <a:prstDash val="solid"/>
                <a:round/>
              </a:ln>
            </p:spPr>
            <p:txBody>
              <a:bodyPr rtlCol="0" anchor="ctr"/>
              <a:lstStyle/>
              <a:p>
                <a:endParaRPr lang="en-GB" dirty="0"/>
              </a:p>
            </p:txBody>
          </p:sp>
          <p:sp>
            <p:nvSpPr>
              <p:cNvPr id="122" name="Freeform: Shape 121">
                <a:extLst>
                  <a:ext uri="{FF2B5EF4-FFF2-40B4-BE49-F238E27FC236}">
                    <a16:creationId xmlns:a16="http://schemas.microsoft.com/office/drawing/2014/main" id="{B214B085-01A6-9986-21CF-EF539A5C1515}"/>
                  </a:ext>
                </a:extLst>
              </p:cNvPr>
              <p:cNvSpPr/>
              <p:nvPr/>
            </p:nvSpPr>
            <p:spPr>
              <a:xfrm>
                <a:off x="2629792" y="3956486"/>
                <a:ext cx="339078" cy="452104"/>
              </a:xfrm>
              <a:custGeom>
                <a:avLst/>
                <a:gdLst>
                  <a:gd name="connsiteX0" fmla="*/ 207213 w 339078"/>
                  <a:gd name="connsiteY0" fmla="*/ 0 h 452104"/>
                  <a:gd name="connsiteX1" fmla="*/ 0 w 339078"/>
                  <a:gd name="connsiteY1" fmla="*/ 207213 h 452104"/>
                  <a:gd name="connsiteX2" fmla="*/ 244886 w 339078"/>
                  <a:gd name="connsiteY2" fmla="*/ 452105 h 452104"/>
                  <a:gd name="connsiteX3" fmla="*/ 339079 w 339078"/>
                  <a:gd name="connsiteY3" fmla="*/ 357918 h 452104"/>
                </a:gdLst>
                <a:ahLst/>
                <a:cxnLst>
                  <a:cxn ang="0">
                    <a:pos x="connsiteX0" y="connsiteY0"/>
                  </a:cxn>
                  <a:cxn ang="0">
                    <a:pos x="connsiteX1" y="connsiteY1"/>
                  </a:cxn>
                  <a:cxn ang="0">
                    <a:pos x="connsiteX2" y="connsiteY2"/>
                  </a:cxn>
                  <a:cxn ang="0">
                    <a:pos x="connsiteX3" y="connsiteY3"/>
                  </a:cxn>
                </a:cxnLst>
                <a:rect l="l" t="t" r="r" b="b"/>
                <a:pathLst>
                  <a:path w="339078" h="452104">
                    <a:moveTo>
                      <a:pt x="207213" y="0"/>
                    </a:moveTo>
                    <a:lnTo>
                      <a:pt x="0" y="207213"/>
                    </a:lnTo>
                    <a:lnTo>
                      <a:pt x="244886" y="452105"/>
                    </a:lnTo>
                    <a:lnTo>
                      <a:pt x="339079" y="357918"/>
                    </a:lnTo>
                  </a:path>
                </a:pathLst>
              </a:custGeom>
              <a:noFill/>
              <a:ln w="9525" cap="rnd">
                <a:solidFill>
                  <a:schemeClr val="accent1"/>
                </a:solidFill>
                <a:prstDash val="solid"/>
                <a:round/>
              </a:ln>
            </p:spPr>
            <p:txBody>
              <a:bodyPr rtlCol="0" anchor="ctr"/>
              <a:lstStyle/>
              <a:p>
                <a:endParaRPr lang="en-GB" dirty="0"/>
              </a:p>
            </p:txBody>
          </p:sp>
          <p:sp>
            <p:nvSpPr>
              <p:cNvPr id="123" name="Freeform: Shape 122">
                <a:extLst>
                  <a:ext uri="{FF2B5EF4-FFF2-40B4-BE49-F238E27FC236}">
                    <a16:creationId xmlns:a16="http://schemas.microsoft.com/office/drawing/2014/main" id="{C3677E3F-7592-41EB-F772-A5ED5414717B}"/>
                  </a:ext>
                </a:extLst>
              </p:cNvPr>
              <p:cNvSpPr/>
              <p:nvPr/>
            </p:nvSpPr>
            <p:spPr>
              <a:xfrm>
                <a:off x="1876282" y="3956486"/>
                <a:ext cx="339078" cy="452104"/>
              </a:xfrm>
              <a:custGeom>
                <a:avLst/>
                <a:gdLst>
                  <a:gd name="connsiteX0" fmla="*/ 131866 w 339078"/>
                  <a:gd name="connsiteY0" fmla="*/ 0 h 452104"/>
                  <a:gd name="connsiteX1" fmla="*/ 339079 w 339078"/>
                  <a:gd name="connsiteY1" fmla="*/ 207213 h 452104"/>
                  <a:gd name="connsiteX2" fmla="*/ 94187 w 339078"/>
                  <a:gd name="connsiteY2" fmla="*/ 452105 h 452104"/>
                  <a:gd name="connsiteX3" fmla="*/ 0 w 339078"/>
                  <a:gd name="connsiteY3" fmla="*/ 357918 h 452104"/>
                </a:gdLst>
                <a:ahLst/>
                <a:cxnLst>
                  <a:cxn ang="0">
                    <a:pos x="connsiteX0" y="connsiteY0"/>
                  </a:cxn>
                  <a:cxn ang="0">
                    <a:pos x="connsiteX1" y="connsiteY1"/>
                  </a:cxn>
                  <a:cxn ang="0">
                    <a:pos x="connsiteX2" y="connsiteY2"/>
                  </a:cxn>
                  <a:cxn ang="0">
                    <a:pos x="connsiteX3" y="connsiteY3"/>
                  </a:cxn>
                </a:cxnLst>
                <a:rect l="l" t="t" r="r" b="b"/>
                <a:pathLst>
                  <a:path w="339078" h="452104">
                    <a:moveTo>
                      <a:pt x="131866" y="0"/>
                    </a:moveTo>
                    <a:lnTo>
                      <a:pt x="339079" y="207213"/>
                    </a:lnTo>
                    <a:lnTo>
                      <a:pt x="94187" y="452105"/>
                    </a:lnTo>
                    <a:lnTo>
                      <a:pt x="0" y="357918"/>
                    </a:lnTo>
                  </a:path>
                </a:pathLst>
              </a:custGeom>
              <a:noFill/>
              <a:ln w="9525" cap="rnd">
                <a:solidFill>
                  <a:schemeClr val="accent1"/>
                </a:solidFill>
                <a:prstDash val="solid"/>
                <a:round/>
              </a:ln>
            </p:spPr>
            <p:txBody>
              <a:bodyPr rtlCol="0" anchor="ctr"/>
              <a:lstStyle/>
              <a:p>
                <a:endParaRPr lang="en-GB" dirty="0"/>
              </a:p>
            </p:txBody>
          </p:sp>
          <p:sp>
            <p:nvSpPr>
              <p:cNvPr id="124" name="Freeform: Shape 123">
                <a:extLst>
                  <a:ext uri="{FF2B5EF4-FFF2-40B4-BE49-F238E27FC236}">
                    <a16:creationId xmlns:a16="http://schemas.microsoft.com/office/drawing/2014/main" id="{4C1808A7-EA3C-80E0-5099-B1838725356B}"/>
                  </a:ext>
                </a:extLst>
              </p:cNvPr>
              <p:cNvSpPr/>
              <p:nvPr/>
            </p:nvSpPr>
            <p:spPr>
              <a:xfrm>
                <a:off x="2008148" y="4370917"/>
                <a:ext cx="104229" cy="104229"/>
              </a:xfrm>
              <a:custGeom>
                <a:avLst/>
                <a:gdLst>
                  <a:gd name="connsiteX0" fmla="*/ 0 w 104229"/>
                  <a:gd name="connsiteY0" fmla="*/ 0 h 104229"/>
                  <a:gd name="connsiteX1" fmla="*/ 104229 w 104229"/>
                  <a:gd name="connsiteY1" fmla="*/ 104229 h 104229"/>
                </a:gdLst>
                <a:ahLst/>
                <a:cxnLst>
                  <a:cxn ang="0">
                    <a:pos x="connsiteX0" y="connsiteY0"/>
                  </a:cxn>
                  <a:cxn ang="0">
                    <a:pos x="connsiteX1" y="connsiteY1"/>
                  </a:cxn>
                </a:cxnLst>
                <a:rect l="l" t="t" r="r" b="b"/>
                <a:pathLst>
                  <a:path w="104229" h="104229">
                    <a:moveTo>
                      <a:pt x="0" y="0"/>
                    </a:moveTo>
                    <a:lnTo>
                      <a:pt x="104229" y="104229"/>
                    </a:lnTo>
                  </a:path>
                </a:pathLst>
              </a:custGeom>
              <a:ln w="9525" cap="rnd">
                <a:solidFill>
                  <a:schemeClr val="accent1"/>
                </a:solidFill>
                <a:prstDash val="solid"/>
                <a:round/>
              </a:ln>
            </p:spPr>
            <p:txBody>
              <a:bodyPr rtlCol="0" anchor="ctr"/>
              <a:lstStyle/>
              <a:p>
                <a:endParaRPr lang="en-GB" dirty="0"/>
              </a:p>
            </p:txBody>
          </p:sp>
          <p:sp>
            <p:nvSpPr>
              <p:cNvPr id="125" name="Freeform: Shape 124">
                <a:extLst>
                  <a:ext uri="{FF2B5EF4-FFF2-40B4-BE49-F238E27FC236}">
                    <a16:creationId xmlns:a16="http://schemas.microsoft.com/office/drawing/2014/main" id="{51D6AD3E-E729-9E62-0143-92E892821BD2}"/>
                  </a:ext>
                </a:extLst>
              </p:cNvPr>
              <p:cNvSpPr/>
              <p:nvPr/>
            </p:nvSpPr>
            <p:spPr>
              <a:xfrm>
                <a:off x="2196521" y="4182538"/>
                <a:ext cx="188378" cy="568"/>
              </a:xfrm>
              <a:custGeom>
                <a:avLst/>
                <a:gdLst>
                  <a:gd name="connsiteX0" fmla="*/ 0 w 188378"/>
                  <a:gd name="connsiteY0" fmla="*/ 0 h 568"/>
                  <a:gd name="connsiteX1" fmla="*/ 188379 w 188378"/>
                  <a:gd name="connsiteY1" fmla="*/ 0 h 568"/>
                </a:gdLst>
                <a:ahLst/>
                <a:cxnLst>
                  <a:cxn ang="0">
                    <a:pos x="connsiteX0" y="connsiteY0"/>
                  </a:cxn>
                  <a:cxn ang="0">
                    <a:pos x="connsiteX1" y="connsiteY1"/>
                  </a:cxn>
                </a:cxnLst>
                <a:rect l="l" t="t" r="r" b="b"/>
                <a:pathLst>
                  <a:path w="188378" h="568">
                    <a:moveTo>
                      <a:pt x="0" y="0"/>
                    </a:moveTo>
                    <a:lnTo>
                      <a:pt x="188379" y="0"/>
                    </a:lnTo>
                  </a:path>
                </a:pathLst>
              </a:custGeom>
              <a:ln w="9525" cap="rnd">
                <a:solidFill>
                  <a:schemeClr val="accent1"/>
                </a:solidFill>
                <a:prstDash val="solid"/>
                <a:round/>
              </a:ln>
            </p:spPr>
            <p:txBody>
              <a:bodyPr rtlCol="0" anchor="ctr"/>
              <a:lstStyle/>
              <a:p>
                <a:endParaRPr lang="en-GB" dirty="0"/>
              </a:p>
            </p:txBody>
          </p:sp>
          <p:sp>
            <p:nvSpPr>
              <p:cNvPr id="126" name="Freeform: Shape 125">
                <a:extLst>
                  <a:ext uri="{FF2B5EF4-FFF2-40B4-BE49-F238E27FC236}">
                    <a16:creationId xmlns:a16="http://schemas.microsoft.com/office/drawing/2014/main" id="{E9BAF13F-3D26-5CE7-9158-E1A2F9BB9C23}"/>
                  </a:ext>
                </a:extLst>
              </p:cNvPr>
              <p:cNvSpPr/>
              <p:nvPr/>
            </p:nvSpPr>
            <p:spPr>
              <a:xfrm>
                <a:off x="2224110" y="4182538"/>
                <a:ext cx="575206" cy="433272"/>
              </a:xfrm>
              <a:custGeom>
                <a:avLst/>
                <a:gdLst>
                  <a:gd name="connsiteX0" fmla="*/ 424516 w 575206"/>
                  <a:gd name="connsiteY0" fmla="*/ 0 h 433272"/>
                  <a:gd name="connsiteX1" fmla="*/ 160791 w 575206"/>
                  <a:gd name="connsiteY1" fmla="*/ 0 h 433272"/>
                  <a:gd name="connsiteX2" fmla="*/ 19508 w 575206"/>
                  <a:gd name="connsiteY2" fmla="*/ 141283 h 433272"/>
                  <a:gd name="connsiteX3" fmla="*/ 19508 w 575206"/>
                  <a:gd name="connsiteY3" fmla="*/ 235469 h 433272"/>
                  <a:gd name="connsiteX4" fmla="*/ 113694 w 575206"/>
                  <a:gd name="connsiteY4" fmla="*/ 235469 h 433272"/>
                  <a:gd name="connsiteX5" fmla="*/ 176685 w 575206"/>
                  <a:gd name="connsiteY5" fmla="*/ 172496 h 433272"/>
                  <a:gd name="connsiteX6" fmla="*/ 389789 w 575206"/>
                  <a:gd name="connsiteY6" fmla="*/ 172496 h 433272"/>
                  <a:gd name="connsiteX7" fmla="*/ 559601 w 575206"/>
                  <a:gd name="connsiteY7" fmla="*/ 342314 h 433272"/>
                  <a:gd name="connsiteX8" fmla="*/ 559601 w 575206"/>
                  <a:gd name="connsiteY8" fmla="*/ 417667 h 433272"/>
                  <a:gd name="connsiteX9" fmla="*/ 484248 w 575206"/>
                  <a:gd name="connsiteY9" fmla="*/ 417667 h 433272"/>
                  <a:gd name="connsiteX10" fmla="*/ 405677 w 575206"/>
                  <a:gd name="connsiteY10" fmla="*/ 339079 h 43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206" h="433272">
                    <a:moveTo>
                      <a:pt x="424516" y="0"/>
                    </a:moveTo>
                    <a:lnTo>
                      <a:pt x="160791" y="0"/>
                    </a:lnTo>
                    <a:lnTo>
                      <a:pt x="19508" y="141283"/>
                    </a:lnTo>
                    <a:cubicBezTo>
                      <a:pt x="-6503" y="167293"/>
                      <a:pt x="-6503" y="209459"/>
                      <a:pt x="19508" y="235469"/>
                    </a:cubicBezTo>
                    <a:cubicBezTo>
                      <a:pt x="45518" y="261480"/>
                      <a:pt x="87684" y="261480"/>
                      <a:pt x="113694" y="235469"/>
                    </a:cubicBezTo>
                    <a:lnTo>
                      <a:pt x="176685" y="172496"/>
                    </a:lnTo>
                    <a:cubicBezTo>
                      <a:pt x="235512" y="113629"/>
                      <a:pt x="330955" y="113646"/>
                      <a:pt x="389789" y="172496"/>
                    </a:cubicBezTo>
                    <a:lnTo>
                      <a:pt x="559601" y="342314"/>
                    </a:lnTo>
                    <a:cubicBezTo>
                      <a:pt x="580408" y="363121"/>
                      <a:pt x="580408" y="396860"/>
                      <a:pt x="559601" y="417667"/>
                    </a:cubicBezTo>
                    <a:cubicBezTo>
                      <a:pt x="538794" y="438474"/>
                      <a:pt x="505055" y="438474"/>
                      <a:pt x="484248" y="417667"/>
                    </a:cubicBezTo>
                    <a:lnTo>
                      <a:pt x="405677" y="339079"/>
                    </a:lnTo>
                  </a:path>
                </a:pathLst>
              </a:custGeom>
              <a:noFill/>
              <a:ln w="9525" cap="rnd">
                <a:solidFill>
                  <a:schemeClr val="accent1"/>
                </a:solidFill>
                <a:prstDash val="solid"/>
                <a:round/>
              </a:ln>
            </p:spPr>
            <p:txBody>
              <a:bodyPr rtlCol="0" anchor="ctr"/>
              <a:lstStyle/>
              <a:p>
                <a:endParaRPr lang="en-GB" dirty="0"/>
              </a:p>
            </p:txBody>
          </p:sp>
          <p:sp>
            <p:nvSpPr>
              <p:cNvPr id="127" name="Freeform: Shape 126">
                <a:extLst>
                  <a:ext uri="{FF2B5EF4-FFF2-40B4-BE49-F238E27FC236}">
                    <a16:creationId xmlns:a16="http://schemas.microsoft.com/office/drawing/2014/main" id="{AFB2FBBC-9BE0-4A3B-3D80-73256CDB34DA}"/>
                  </a:ext>
                </a:extLst>
              </p:cNvPr>
              <p:cNvSpPr/>
              <p:nvPr/>
            </p:nvSpPr>
            <p:spPr>
              <a:xfrm>
                <a:off x="1951629" y="4257885"/>
                <a:ext cx="37679" cy="37679"/>
              </a:xfrm>
              <a:custGeom>
                <a:avLst/>
                <a:gdLst>
                  <a:gd name="connsiteX0" fmla="*/ 37679 w 37679"/>
                  <a:gd name="connsiteY0" fmla="*/ 18840 h 37679"/>
                  <a:gd name="connsiteX1" fmla="*/ 18840 w 37679"/>
                  <a:gd name="connsiteY1" fmla="*/ 37679 h 37679"/>
                  <a:gd name="connsiteX2" fmla="*/ 0 w 37679"/>
                  <a:gd name="connsiteY2" fmla="*/ 18840 h 37679"/>
                  <a:gd name="connsiteX3" fmla="*/ 18840 w 37679"/>
                  <a:gd name="connsiteY3" fmla="*/ 0 h 37679"/>
                  <a:gd name="connsiteX4" fmla="*/ 37679 w 37679"/>
                  <a:gd name="connsiteY4" fmla="*/ 18840 h 3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79" h="37679">
                    <a:moveTo>
                      <a:pt x="37679" y="18840"/>
                    </a:moveTo>
                    <a:cubicBezTo>
                      <a:pt x="37679" y="29245"/>
                      <a:pt x="29244" y="37679"/>
                      <a:pt x="18840" y="37679"/>
                    </a:cubicBezTo>
                    <a:cubicBezTo>
                      <a:pt x="8435" y="37679"/>
                      <a:pt x="0" y="29244"/>
                      <a:pt x="0" y="18840"/>
                    </a:cubicBezTo>
                    <a:cubicBezTo>
                      <a:pt x="0" y="8435"/>
                      <a:pt x="8435" y="0"/>
                      <a:pt x="18840" y="0"/>
                    </a:cubicBezTo>
                    <a:cubicBezTo>
                      <a:pt x="29244" y="0"/>
                      <a:pt x="37679" y="8435"/>
                      <a:pt x="37679" y="18840"/>
                    </a:cubicBezTo>
                    <a:close/>
                  </a:path>
                </a:pathLst>
              </a:custGeom>
              <a:noFill/>
              <a:ln w="9525" cap="rnd">
                <a:solidFill>
                  <a:schemeClr val="accent1"/>
                </a:solidFill>
                <a:prstDash val="solid"/>
                <a:round/>
              </a:ln>
            </p:spPr>
            <p:txBody>
              <a:bodyPr rtlCol="0" anchor="ctr"/>
              <a:lstStyle/>
              <a:p>
                <a:endParaRPr lang="en-GB" dirty="0"/>
              </a:p>
            </p:txBody>
          </p:sp>
          <p:sp>
            <p:nvSpPr>
              <p:cNvPr id="128" name="Freeform: Shape 127">
                <a:extLst>
                  <a:ext uri="{FF2B5EF4-FFF2-40B4-BE49-F238E27FC236}">
                    <a16:creationId xmlns:a16="http://schemas.microsoft.com/office/drawing/2014/main" id="{42A58CED-E28D-C185-E586-EAFB3A22CED4}"/>
                  </a:ext>
                </a:extLst>
              </p:cNvPr>
              <p:cNvSpPr/>
              <p:nvPr/>
            </p:nvSpPr>
            <p:spPr>
              <a:xfrm>
                <a:off x="2855839" y="4257885"/>
                <a:ext cx="37679" cy="37679"/>
              </a:xfrm>
              <a:custGeom>
                <a:avLst/>
                <a:gdLst>
                  <a:gd name="connsiteX0" fmla="*/ 37679 w 37679"/>
                  <a:gd name="connsiteY0" fmla="*/ 18840 h 37679"/>
                  <a:gd name="connsiteX1" fmla="*/ 18840 w 37679"/>
                  <a:gd name="connsiteY1" fmla="*/ 37679 h 37679"/>
                  <a:gd name="connsiteX2" fmla="*/ 0 w 37679"/>
                  <a:gd name="connsiteY2" fmla="*/ 18840 h 37679"/>
                  <a:gd name="connsiteX3" fmla="*/ 18840 w 37679"/>
                  <a:gd name="connsiteY3" fmla="*/ 0 h 37679"/>
                  <a:gd name="connsiteX4" fmla="*/ 37679 w 37679"/>
                  <a:gd name="connsiteY4" fmla="*/ 18840 h 3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79" h="37679">
                    <a:moveTo>
                      <a:pt x="37679" y="18840"/>
                    </a:moveTo>
                    <a:cubicBezTo>
                      <a:pt x="37679" y="29245"/>
                      <a:pt x="29244" y="37679"/>
                      <a:pt x="18840" y="37679"/>
                    </a:cubicBezTo>
                    <a:cubicBezTo>
                      <a:pt x="8435" y="37679"/>
                      <a:pt x="0" y="29244"/>
                      <a:pt x="0" y="18840"/>
                    </a:cubicBezTo>
                    <a:cubicBezTo>
                      <a:pt x="0" y="8435"/>
                      <a:pt x="8435" y="0"/>
                      <a:pt x="18840" y="0"/>
                    </a:cubicBezTo>
                    <a:cubicBezTo>
                      <a:pt x="29244" y="0"/>
                      <a:pt x="37679" y="8435"/>
                      <a:pt x="37679" y="18840"/>
                    </a:cubicBezTo>
                    <a:close/>
                  </a:path>
                </a:pathLst>
              </a:custGeom>
              <a:noFill/>
              <a:ln w="9525" cap="rnd">
                <a:solidFill>
                  <a:schemeClr val="accent1"/>
                </a:solidFill>
                <a:prstDash val="solid"/>
                <a:round/>
              </a:ln>
            </p:spPr>
            <p:txBody>
              <a:bodyPr rtlCol="0" anchor="ctr"/>
              <a:lstStyle/>
              <a:p>
                <a:endParaRPr lang="en-GB" dirty="0"/>
              </a:p>
            </p:txBody>
          </p:sp>
        </p:grpSp>
        <p:pic>
          <p:nvPicPr>
            <p:cNvPr id="40" name="Picture 39" descr="A black and white logo&#10;&#10;Description automatically generated with medium confidence">
              <a:extLst>
                <a:ext uri="{FF2B5EF4-FFF2-40B4-BE49-F238E27FC236}">
                  <a16:creationId xmlns:a16="http://schemas.microsoft.com/office/drawing/2014/main" id="{DFE35D41-44E9-425E-BDDD-D2935505ECB8}"/>
                </a:ext>
              </a:extLst>
            </p:cNvPr>
            <p:cNvPicPr>
              <a:picLocks noChangeAspect="1"/>
            </p:cNvPicPr>
            <p:nvPr/>
          </p:nvPicPr>
          <p:blipFill>
            <a:blip r:embed="rId4"/>
            <a:stretch>
              <a:fillRect/>
            </a:stretch>
          </p:blipFill>
          <p:spPr>
            <a:xfrm>
              <a:off x="6145210" y="3893836"/>
              <a:ext cx="1908305" cy="496365"/>
            </a:xfrm>
            <a:prstGeom prst="rect">
              <a:avLst/>
            </a:prstGeom>
          </p:spPr>
        </p:pic>
        <p:pic>
          <p:nvPicPr>
            <p:cNvPr id="42" name="Picture 41" descr="A black background with white text&#10;&#10;Description automatically generated">
              <a:extLst>
                <a:ext uri="{FF2B5EF4-FFF2-40B4-BE49-F238E27FC236}">
                  <a16:creationId xmlns:a16="http://schemas.microsoft.com/office/drawing/2014/main" id="{B797DBA2-ACBB-7631-77EE-44FD15018CA5}"/>
                </a:ext>
              </a:extLst>
            </p:cNvPr>
            <p:cNvPicPr>
              <a:picLocks noChangeAspect="1"/>
            </p:cNvPicPr>
            <p:nvPr/>
          </p:nvPicPr>
          <p:blipFill>
            <a:blip r:embed="rId5"/>
            <a:stretch>
              <a:fillRect/>
            </a:stretch>
          </p:blipFill>
          <p:spPr>
            <a:xfrm>
              <a:off x="4804166" y="3481957"/>
              <a:ext cx="1143649" cy="329598"/>
            </a:xfrm>
            <a:prstGeom prst="rect">
              <a:avLst/>
            </a:prstGeom>
          </p:spPr>
        </p:pic>
        <p:pic>
          <p:nvPicPr>
            <p:cNvPr id="44" name="Picture 43" descr="A black background with white text&#10;&#10;Description automatically generated">
              <a:extLst>
                <a:ext uri="{FF2B5EF4-FFF2-40B4-BE49-F238E27FC236}">
                  <a16:creationId xmlns:a16="http://schemas.microsoft.com/office/drawing/2014/main" id="{7856385F-3AF1-65F3-408A-073A9208AE05}"/>
                </a:ext>
              </a:extLst>
            </p:cNvPr>
            <p:cNvPicPr>
              <a:picLocks noChangeAspect="1"/>
            </p:cNvPicPr>
            <p:nvPr/>
          </p:nvPicPr>
          <p:blipFill>
            <a:blip r:embed="rId6"/>
            <a:stretch>
              <a:fillRect/>
            </a:stretch>
          </p:blipFill>
          <p:spPr>
            <a:xfrm>
              <a:off x="5452049" y="5532135"/>
              <a:ext cx="1143649" cy="329598"/>
            </a:xfrm>
            <a:prstGeom prst="rect">
              <a:avLst/>
            </a:prstGeom>
          </p:spPr>
        </p:pic>
        <p:pic>
          <p:nvPicPr>
            <p:cNvPr id="46" name="Picture 45" descr="A black and white text on a black background&#10;&#10;Description automatically generated">
              <a:extLst>
                <a:ext uri="{FF2B5EF4-FFF2-40B4-BE49-F238E27FC236}">
                  <a16:creationId xmlns:a16="http://schemas.microsoft.com/office/drawing/2014/main" id="{E71C7865-B721-CAC3-9D23-0D5D94AAB0A2}"/>
                </a:ext>
              </a:extLst>
            </p:cNvPr>
            <p:cNvPicPr>
              <a:picLocks noChangeAspect="1"/>
            </p:cNvPicPr>
            <p:nvPr/>
          </p:nvPicPr>
          <p:blipFill>
            <a:blip r:embed="rId7"/>
            <a:stretch>
              <a:fillRect/>
            </a:stretch>
          </p:blipFill>
          <p:spPr>
            <a:xfrm>
              <a:off x="7617635" y="5532135"/>
              <a:ext cx="1143649" cy="329598"/>
            </a:xfrm>
            <a:prstGeom prst="rect">
              <a:avLst/>
            </a:prstGeom>
          </p:spPr>
        </p:pic>
        <p:pic>
          <p:nvPicPr>
            <p:cNvPr id="48" name="Picture 47" descr="A black background with white text&#10;&#10;Description automatically generated">
              <a:extLst>
                <a:ext uri="{FF2B5EF4-FFF2-40B4-BE49-F238E27FC236}">
                  <a16:creationId xmlns:a16="http://schemas.microsoft.com/office/drawing/2014/main" id="{EE527734-7ADE-D768-5672-4523A2DF5135}"/>
                </a:ext>
              </a:extLst>
            </p:cNvPr>
            <p:cNvPicPr>
              <a:picLocks noChangeAspect="1"/>
            </p:cNvPicPr>
            <p:nvPr/>
          </p:nvPicPr>
          <p:blipFill>
            <a:blip r:embed="rId8"/>
            <a:stretch>
              <a:fillRect/>
            </a:stretch>
          </p:blipFill>
          <p:spPr>
            <a:xfrm>
              <a:off x="8253338" y="3481957"/>
              <a:ext cx="1143649" cy="329598"/>
            </a:xfrm>
            <a:prstGeom prst="rect">
              <a:avLst/>
            </a:prstGeom>
          </p:spPr>
        </p:pic>
        <p:pic>
          <p:nvPicPr>
            <p:cNvPr id="57" name="Picture 56" descr="A black background with white text&#10;&#10;Description automatically generated">
              <a:extLst>
                <a:ext uri="{FF2B5EF4-FFF2-40B4-BE49-F238E27FC236}">
                  <a16:creationId xmlns:a16="http://schemas.microsoft.com/office/drawing/2014/main" id="{C33FEC5F-35B4-D757-3779-DAD796FE1BF2}"/>
                </a:ext>
              </a:extLst>
            </p:cNvPr>
            <p:cNvPicPr>
              <a:picLocks noChangeAspect="1"/>
            </p:cNvPicPr>
            <p:nvPr/>
          </p:nvPicPr>
          <p:blipFill>
            <a:blip r:embed="rId9"/>
            <a:stretch>
              <a:fillRect/>
            </a:stretch>
          </p:blipFill>
          <p:spPr>
            <a:xfrm>
              <a:off x="6539166" y="2204989"/>
              <a:ext cx="1142229" cy="329598"/>
            </a:xfrm>
            <a:prstGeom prst="rect">
              <a:avLst/>
            </a:prstGeom>
          </p:spPr>
        </p:pic>
      </p:grpSp>
    </p:spTree>
    <p:extLst>
      <p:ext uri="{BB962C8B-B14F-4D97-AF65-F5344CB8AC3E}">
        <p14:creationId xmlns:p14="http://schemas.microsoft.com/office/powerpoint/2010/main" val="414753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p:txBody>
          <a:bodyPr/>
          <a:lstStyle/>
          <a:p>
            <a:r>
              <a:rPr lang="en-GB" dirty="0"/>
              <a:t>Our investment in you</a:t>
            </a:r>
          </a:p>
        </p:txBody>
      </p:sp>
      <p:sp>
        <p:nvSpPr>
          <p:cNvPr id="17" name="Content Placeholder 16">
            <a:extLst>
              <a:ext uri="{FF2B5EF4-FFF2-40B4-BE49-F238E27FC236}">
                <a16:creationId xmlns:a16="http://schemas.microsoft.com/office/drawing/2014/main" id="{960172B7-0765-EB29-1997-70B32226F00E}"/>
              </a:ext>
            </a:extLst>
          </p:cNvPr>
          <p:cNvSpPr>
            <a:spLocks noGrp="1"/>
          </p:cNvSpPr>
          <p:nvPr>
            <p:ph idx="1"/>
          </p:nvPr>
        </p:nvSpPr>
        <p:spPr/>
        <p:txBody>
          <a:bodyPr/>
          <a:lstStyle/>
          <a:p>
            <a:pPr>
              <a:spcBef>
                <a:spcPts val="600"/>
              </a:spcBef>
              <a:spcAft>
                <a:spcPts val="0"/>
              </a:spcAft>
            </a:pPr>
            <a:r>
              <a:rPr lang="en-GB" sz="1300" b="1" dirty="0">
                <a:solidFill>
                  <a:schemeClr val="accent1"/>
                </a:solidFill>
              </a:rPr>
              <a:t>Talent Spotting our Future Leaders</a:t>
            </a:r>
          </a:p>
          <a:p>
            <a:pPr>
              <a:spcBef>
                <a:spcPts val="600"/>
              </a:spcBef>
              <a:spcAft>
                <a:spcPts val="0"/>
              </a:spcAft>
            </a:pPr>
            <a:r>
              <a:rPr lang="en-GB" dirty="0"/>
              <a:t>Our Talent Pathway supports the professional development of staff within the trust. We identify leadership talent and leadership needs for future succession planning – ensuring relevant and practical leadership development opportunities for staff.</a:t>
            </a:r>
          </a:p>
          <a:p>
            <a:pPr>
              <a:spcBef>
                <a:spcPts val="600"/>
              </a:spcBef>
            </a:pPr>
            <a:r>
              <a:rPr lang="en-GB" dirty="0"/>
              <a:t>Our talent management programme and our Career Development Pathways provide a framework for the discussion of your leadership journey and the professional learning you can access along the way.</a:t>
            </a:r>
          </a:p>
          <a:p>
            <a:pPr>
              <a:spcBef>
                <a:spcPts val="600"/>
              </a:spcBef>
              <a:spcAft>
                <a:spcPts val="0"/>
              </a:spcAft>
            </a:pPr>
            <a:br>
              <a:rPr lang="en-GB" dirty="0"/>
            </a:br>
            <a:r>
              <a:rPr lang="en-GB" sz="1300" b="1" dirty="0">
                <a:solidFill>
                  <a:schemeClr val="accent1"/>
                </a:solidFill>
              </a:rPr>
              <a:t>Talent Contract</a:t>
            </a:r>
          </a:p>
          <a:p>
            <a:pPr>
              <a:spcBef>
                <a:spcPts val="600"/>
              </a:spcBef>
              <a:spcAft>
                <a:spcPts val="0"/>
              </a:spcAft>
            </a:pPr>
            <a:r>
              <a:rPr lang="en-GB" dirty="0"/>
              <a:t>The Talent contract is a promise; a covenant between yourself and the trust that the Trust will do its’ very best to support and develop you professionally. The Contract describes a variety of Professional development opportunities and encourages you to identify and pursue your training needs.</a:t>
            </a:r>
          </a:p>
        </p:txBody>
      </p:sp>
      <p:sp>
        <p:nvSpPr>
          <p:cNvPr id="12" name="Text Placeholder 11">
            <a:extLst>
              <a:ext uri="{FF2B5EF4-FFF2-40B4-BE49-F238E27FC236}">
                <a16:creationId xmlns:a16="http://schemas.microsoft.com/office/drawing/2014/main" id="{C830D24B-76B2-D1E6-10BA-DA10EB5E73FA}"/>
              </a:ext>
            </a:extLst>
          </p:cNvPr>
          <p:cNvSpPr>
            <a:spLocks noGrp="1"/>
          </p:cNvSpPr>
          <p:nvPr>
            <p:ph type="body" sz="quarter" idx="11"/>
          </p:nvPr>
        </p:nvSpPr>
        <p:spPr/>
        <p:txBody>
          <a:bodyPr/>
          <a:lstStyle/>
          <a:p>
            <a:r>
              <a:rPr lang="en-GB" dirty="0"/>
              <a:t>We believe successful creative lifelong learners participate in a journey of self-discovery. They know how to learn, acquire skills </a:t>
            </a:r>
            <a:br>
              <a:rPr lang="en-GB" dirty="0"/>
            </a:br>
            <a:r>
              <a:rPr lang="en-GB" dirty="0"/>
              <a:t>and feel safe to take risks with confidence and courage.</a:t>
            </a:r>
          </a:p>
        </p:txBody>
      </p:sp>
      <p:pic>
        <p:nvPicPr>
          <p:cNvPr id="10" name="Picture Placeholder 9" descr="A group of people playing football&#10;&#10;Description automatically generated">
            <a:extLst>
              <a:ext uri="{FF2B5EF4-FFF2-40B4-BE49-F238E27FC236}">
                <a16:creationId xmlns:a16="http://schemas.microsoft.com/office/drawing/2014/main" id="{D19306E3-AD2B-F1FE-E0B2-C766E57F45F6}"/>
              </a:ext>
            </a:extLst>
          </p:cNvPr>
          <p:cNvPicPr>
            <a:picLocks noGrp="1" noChangeAspect="1"/>
          </p:cNvPicPr>
          <p:nvPr>
            <p:ph type="pic" sz="quarter" idx="12"/>
          </p:nvPr>
        </p:nvPicPr>
        <p:blipFill>
          <a:blip r:embed="rId2"/>
          <a:srcRect t="1867" b="1867"/>
          <a:stretch>
            <a:fillRect/>
          </a:stretch>
        </p:blipFill>
        <p:spPr/>
      </p:pic>
    </p:spTree>
    <p:extLst>
      <p:ext uri="{BB962C8B-B14F-4D97-AF65-F5344CB8AC3E}">
        <p14:creationId xmlns:p14="http://schemas.microsoft.com/office/powerpoint/2010/main" val="212713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323DF9E-5541-CF0E-7E85-727277E3FD01}"/>
              </a:ext>
            </a:extLst>
          </p:cNvPr>
          <p:cNvGrpSpPr/>
          <p:nvPr/>
        </p:nvGrpSpPr>
        <p:grpSpPr>
          <a:xfrm>
            <a:off x="5719981" y="1750083"/>
            <a:ext cx="4480968" cy="6336967"/>
            <a:chOff x="2903133" y="162638"/>
            <a:chExt cx="5115555" cy="7234398"/>
          </a:xfrm>
        </p:grpSpPr>
        <p:pic>
          <p:nvPicPr>
            <p:cNvPr id="23" name="Picture 22" descr="A colorful circle with white text and a heart&#10;&#10;Description automatically generated">
              <a:extLst>
                <a:ext uri="{FF2B5EF4-FFF2-40B4-BE49-F238E27FC236}">
                  <a16:creationId xmlns:a16="http://schemas.microsoft.com/office/drawing/2014/main" id="{1849A717-5D3D-32B4-7BBC-0549291E5B24}"/>
                </a:ext>
              </a:extLst>
            </p:cNvPr>
            <p:cNvPicPr>
              <a:picLocks noChangeAspect="1"/>
            </p:cNvPicPr>
            <p:nvPr/>
          </p:nvPicPr>
          <p:blipFill>
            <a:blip r:embed="rId2"/>
            <a:stretch>
              <a:fillRect/>
            </a:stretch>
          </p:blipFill>
          <p:spPr>
            <a:xfrm>
              <a:off x="2903133" y="162638"/>
              <a:ext cx="5115555" cy="7234398"/>
            </a:xfrm>
            <a:prstGeom prst="rect">
              <a:avLst/>
            </a:prstGeom>
          </p:spPr>
        </p:pic>
        <p:sp>
          <p:nvSpPr>
            <p:cNvPr id="37" name="Freeform: Shape 36">
              <a:extLst>
                <a:ext uri="{FF2B5EF4-FFF2-40B4-BE49-F238E27FC236}">
                  <a16:creationId xmlns:a16="http://schemas.microsoft.com/office/drawing/2014/main" id="{07315390-2072-77AF-F1AC-8818FAD82801}"/>
                </a:ext>
              </a:extLst>
            </p:cNvPr>
            <p:cNvSpPr/>
            <p:nvPr/>
          </p:nvSpPr>
          <p:spPr>
            <a:xfrm>
              <a:off x="4822330" y="4092201"/>
              <a:ext cx="1196021" cy="347680"/>
            </a:xfrm>
            <a:custGeom>
              <a:avLst/>
              <a:gdLst>
                <a:gd name="connsiteX0" fmla="*/ 0 w 1196021"/>
                <a:gd name="connsiteY0" fmla="*/ 0 h 347680"/>
                <a:gd name="connsiteX1" fmla="*/ 1196021 w 1196021"/>
                <a:gd name="connsiteY1" fmla="*/ 0 h 347680"/>
                <a:gd name="connsiteX2" fmla="*/ 1143869 w 1196021"/>
                <a:gd name="connsiteY2" fmla="*/ 100827 h 347680"/>
                <a:gd name="connsiteX3" fmla="*/ 768374 w 1196021"/>
                <a:gd name="connsiteY3" fmla="*/ 347680 h 347680"/>
                <a:gd name="connsiteX4" fmla="*/ 281621 w 1196021"/>
                <a:gd name="connsiteY4" fmla="*/ 205131 h 347680"/>
                <a:gd name="connsiteX5" fmla="*/ 246853 w 1196021"/>
                <a:gd name="connsiteY5" fmla="*/ 194701 h 347680"/>
                <a:gd name="connsiteX6" fmla="*/ 104304 w 1196021"/>
                <a:gd name="connsiteY6" fmla="*/ 142549 h 347680"/>
                <a:gd name="connsiteX7" fmla="*/ 0 w 1196021"/>
                <a:gd name="connsiteY7" fmla="*/ 0 h 3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021" h="347680">
                  <a:moveTo>
                    <a:pt x="0" y="0"/>
                  </a:moveTo>
                  <a:lnTo>
                    <a:pt x="1196021" y="0"/>
                  </a:lnTo>
                  <a:lnTo>
                    <a:pt x="1143869" y="100827"/>
                  </a:lnTo>
                  <a:lnTo>
                    <a:pt x="768374" y="347680"/>
                  </a:lnTo>
                  <a:lnTo>
                    <a:pt x="281621" y="205131"/>
                  </a:lnTo>
                  <a:lnTo>
                    <a:pt x="246853" y="194701"/>
                  </a:lnTo>
                  <a:lnTo>
                    <a:pt x="104304" y="142549"/>
                  </a:lnTo>
                  <a:lnTo>
                    <a:pt x="0"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A black and white sign with grey letters&#10;&#10;Description automatically generated">
              <a:extLst>
                <a:ext uri="{FF2B5EF4-FFF2-40B4-BE49-F238E27FC236}">
                  <a16:creationId xmlns:a16="http://schemas.microsoft.com/office/drawing/2014/main" id="{9BF3F333-76C8-209B-FE5A-F683395DD28D}"/>
                </a:ext>
              </a:extLst>
            </p:cNvPr>
            <p:cNvPicPr>
              <a:picLocks noChangeAspect="1"/>
            </p:cNvPicPr>
            <p:nvPr/>
          </p:nvPicPr>
          <p:blipFill>
            <a:blip r:embed="rId3"/>
            <a:stretch>
              <a:fillRect/>
            </a:stretch>
          </p:blipFill>
          <p:spPr>
            <a:xfrm>
              <a:off x="4871565" y="4085430"/>
              <a:ext cx="1105061" cy="289367"/>
            </a:xfrm>
            <a:prstGeom prst="rect">
              <a:avLst/>
            </a:prstGeom>
          </p:spPr>
        </p:pic>
      </p:grpSp>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a:xfrm>
            <a:off x="436563" y="431800"/>
            <a:ext cx="5051941" cy="498598"/>
          </a:xfrm>
        </p:spPr>
        <p:txBody>
          <a:bodyPr/>
          <a:lstStyle/>
          <a:p>
            <a:r>
              <a:rPr lang="en-GB" dirty="0"/>
              <a:t>Our investment in you</a:t>
            </a:r>
          </a:p>
        </p:txBody>
      </p:sp>
      <p:sp>
        <p:nvSpPr>
          <p:cNvPr id="17" name="Content Placeholder 16">
            <a:extLst>
              <a:ext uri="{FF2B5EF4-FFF2-40B4-BE49-F238E27FC236}">
                <a16:creationId xmlns:a16="http://schemas.microsoft.com/office/drawing/2014/main" id="{960172B7-0765-EB29-1997-70B32226F00E}"/>
              </a:ext>
            </a:extLst>
          </p:cNvPr>
          <p:cNvSpPr>
            <a:spLocks noGrp="1"/>
          </p:cNvSpPr>
          <p:nvPr>
            <p:ph idx="1"/>
          </p:nvPr>
        </p:nvSpPr>
        <p:spPr>
          <a:xfrm>
            <a:off x="436562" y="1295399"/>
            <a:ext cx="4909343" cy="5122785"/>
          </a:xfrm>
        </p:spPr>
        <p:txBody>
          <a:bodyPr/>
          <a:lstStyle/>
          <a:p>
            <a:r>
              <a:rPr lang="en-GB" dirty="0"/>
              <a:t>We really care about employee wellbeing and our commitment is </a:t>
            </a:r>
            <a:r>
              <a:rPr lang="en-GB" dirty="0" err="1"/>
              <a:t>setout</a:t>
            </a:r>
            <a:r>
              <a:rPr lang="en-GB" dirty="0"/>
              <a:t> in our Wellbeing Policy and Charter. This commitment is underpinned by our four pillars of wellbeing;</a:t>
            </a:r>
          </a:p>
          <a:p>
            <a:pPr marL="0" lvl="1" indent="0">
              <a:spcBef>
                <a:spcPts val="600"/>
              </a:spcBef>
              <a:buNone/>
            </a:pPr>
            <a:r>
              <a:rPr lang="en-GB" sz="1300" b="1" dirty="0">
                <a:solidFill>
                  <a:schemeClr val="accent1"/>
                </a:solidFill>
              </a:rPr>
              <a:t>Emotional</a:t>
            </a:r>
            <a:r>
              <a:rPr lang="en-GB" sz="1300" dirty="0">
                <a:solidFill>
                  <a:schemeClr val="accent1"/>
                </a:solidFill>
              </a:rPr>
              <a:t> </a:t>
            </a:r>
            <a:br>
              <a:rPr lang="en-GB" dirty="0">
                <a:solidFill>
                  <a:schemeClr val="accent1"/>
                </a:solidFill>
              </a:rPr>
            </a:br>
            <a:r>
              <a:rPr lang="en-GB" dirty="0"/>
              <a:t>Some examples include a robust induction programme, Trust newsletter, professional performance reviews(appraisal) and line manager check-in meeting. We have clear policies and procedures relating to all aspects of your employment and we carry out an annual well-being survey to gauge the health of our staff.</a:t>
            </a:r>
          </a:p>
          <a:p>
            <a:pPr marL="0" lvl="1" indent="0">
              <a:spcBef>
                <a:spcPts val="600"/>
              </a:spcBef>
              <a:buNone/>
            </a:pPr>
            <a:r>
              <a:rPr lang="en-GB" sz="1300" b="1" dirty="0">
                <a:solidFill>
                  <a:schemeClr val="accent1"/>
                </a:solidFill>
              </a:rPr>
              <a:t>Physical </a:t>
            </a:r>
            <a:br>
              <a:rPr lang="en-GB" b="1" dirty="0"/>
            </a:br>
            <a:r>
              <a:rPr lang="en-GB" dirty="0"/>
              <a:t>We are blessed that our schools are located in beautiful Shropshire market towns and /or rural locations. We can offer discounted local gyms and onsite facilities in our secondary schools.</a:t>
            </a:r>
          </a:p>
          <a:p>
            <a:pPr marL="0" lvl="1" indent="0">
              <a:spcBef>
                <a:spcPts val="600"/>
              </a:spcBef>
              <a:buNone/>
            </a:pPr>
            <a:r>
              <a:rPr lang="en-GB" sz="1300" b="1" dirty="0">
                <a:solidFill>
                  <a:schemeClr val="accent1"/>
                </a:solidFill>
              </a:rPr>
              <a:t>Financial </a:t>
            </a:r>
            <a:br>
              <a:rPr lang="en-GB" dirty="0"/>
            </a:br>
            <a:r>
              <a:rPr lang="en-GB" dirty="0"/>
              <a:t>We offer membership to two great pension schemes; Local government pension scheme and Teachers’ pension scheme. Our terms and conditions are aligned to Burgundy Book &amp;School Teachers Pay &amp; Conditions Document (teachers) and NJC Green Book (associate staff). We also recognise continuous service for sickness, maternity and annual leave entitlements for those transferring under the Redundancy payments (local government) Modification Order (RPMO).</a:t>
            </a:r>
          </a:p>
          <a:p>
            <a:pPr marL="0" lvl="1" indent="0">
              <a:spcBef>
                <a:spcPts val="600"/>
              </a:spcBef>
              <a:buNone/>
            </a:pPr>
            <a:r>
              <a:rPr lang="en-GB" sz="1300" b="1" dirty="0">
                <a:solidFill>
                  <a:schemeClr val="accent1"/>
                </a:solidFill>
              </a:rPr>
              <a:t>Social </a:t>
            </a:r>
            <a:br>
              <a:rPr lang="en-GB" b="1" dirty="0"/>
            </a:br>
            <a:r>
              <a:rPr lang="en-GB" dirty="0"/>
              <a:t>Encouragement of great working relationships and sense of belonging through team building events, PD days, end of term events and Trust Awards evening.</a:t>
            </a:r>
          </a:p>
        </p:txBody>
      </p:sp>
      <p:sp>
        <p:nvSpPr>
          <p:cNvPr id="19" name="Text Placeholder 4">
            <a:extLst>
              <a:ext uri="{FF2B5EF4-FFF2-40B4-BE49-F238E27FC236}">
                <a16:creationId xmlns:a16="http://schemas.microsoft.com/office/drawing/2014/main" id="{36D57190-21F1-35AF-724B-F43A0245B057}"/>
              </a:ext>
            </a:extLst>
          </p:cNvPr>
          <p:cNvSpPr txBox="1">
            <a:spLocks/>
          </p:cNvSpPr>
          <p:nvPr/>
        </p:nvSpPr>
        <p:spPr>
          <a:xfrm>
            <a:off x="8875682" y="431799"/>
            <a:ext cx="1379567" cy="1378435"/>
          </a:xfrm>
          <a:prstGeom prst="ellipse">
            <a:avLst/>
          </a:prstGeom>
          <a:solidFill>
            <a:schemeClr val="accent1"/>
          </a:solidFill>
        </p:spPr>
        <p:txBody>
          <a:bodyPr lIns="36000" tIns="0" rIns="36000" bIns="0" anchor="ctr"/>
          <a:lstStyle>
            <a:lvl1pPr marL="0" indent="0" algn="ctr" defTabSz="801929" rtl="0" eaLnBrk="1" latinLnBrk="0" hangingPunct="1">
              <a:lnSpc>
                <a:spcPct val="120000"/>
              </a:lnSpc>
              <a:spcBef>
                <a:spcPts val="0"/>
              </a:spcBef>
              <a:buFont typeface="Arial" panose="020B0604020202020204" pitchFamily="34" charset="0"/>
              <a:buNone/>
              <a:defRPr sz="1200" b="0" kern="1200">
                <a:solidFill>
                  <a:schemeClr val="tx1"/>
                </a:solidFill>
                <a:latin typeface="Merriweather" panose="00000500000000000000" pitchFamily="2" charset="0"/>
                <a:ea typeface="+mn-ea"/>
                <a:cs typeface="+mn-cs"/>
              </a:defRPr>
            </a:lvl1pPr>
            <a:lvl2pPr marL="179388" indent="-179388" algn="l" defTabSz="801929" rtl="0" eaLnBrk="1" latinLnBrk="0" hangingPunct="1">
              <a:lnSpc>
                <a:spcPct val="100000"/>
              </a:lnSpc>
              <a:spcBef>
                <a:spcPts val="0"/>
              </a:spcBef>
              <a:buClr>
                <a:schemeClr val="accent1"/>
              </a:buClr>
              <a:buFont typeface="Arial" panose="020B0604020202020204" pitchFamily="34" charset="0"/>
              <a:buChar char="•"/>
              <a:defRPr sz="1200" kern="1200">
                <a:solidFill>
                  <a:schemeClr val="bg1"/>
                </a:solidFill>
                <a:latin typeface="+mn-lt"/>
                <a:ea typeface="+mn-ea"/>
                <a:cs typeface="+mn-cs"/>
              </a:defRPr>
            </a:lvl2pPr>
            <a:lvl3pPr marL="360363" indent="-180975" algn="l" defTabSz="801929" rtl="0" eaLnBrk="1" latinLnBrk="0" hangingPunct="1">
              <a:lnSpc>
                <a:spcPct val="100000"/>
              </a:lnSpc>
              <a:spcBef>
                <a:spcPts val="0"/>
              </a:spcBef>
              <a:buFont typeface="Arial Nova" pitchFamily="2" charset="0"/>
              <a:buChar char="−"/>
              <a:defRPr sz="1200" kern="1200">
                <a:solidFill>
                  <a:schemeClr val="bg1"/>
                </a:solidFill>
                <a:latin typeface="+mn-lt"/>
                <a:ea typeface="+mn-ea"/>
                <a:cs typeface="+mn-cs"/>
              </a:defRPr>
            </a:lvl3pPr>
            <a:lvl4pPr marL="540000" indent="-180000" algn="l" defTabSz="801929" rtl="0" eaLnBrk="1" latinLnBrk="0" hangingPunct="1">
              <a:lnSpc>
                <a:spcPct val="100000"/>
              </a:lnSpc>
              <a:spcBef>
                <a:spcPts val="0"/>
              </a:spcBef>
              <a:buFont typeface="Arial" panose="020B0604020202020204" pitchFamily="34" charset="0"/>
              <a:buChar char="•"/>
              <a:defRPr sz="1200" kern="1200">
                <a:solidFill>
                  <a:schemeClr val="bg1"/>
                </a:solidFill>
                <a:latin typeface="+mn-lt"/>
                <a:ea typeface="+mn-ea"/>
                <a:cs typeface="+mn-cs"/>
              </a:defRPr>
            </a:lvl4pPr>
            <a:lvl5pPr marL="720000" indent="-180975" algn="l" defTabSz="801929" rtl="0" eaLnBrk="1" latinLnBrk="0" hangingPunct="1">
              <a:lnSpc>
                <a:spcPct val="100000"/>
              </a:lnSpc>
              <a:spcBef>
                <a:spcPts val="0"/>
              </a:spcBef>
              <a:buFont typeface="Arial Nova" pitchFamily="2" charset="0"/>
              <a:buChar char="−"/>
              <a:defRPr sz="12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a:lnSpc>
                <a:spcPct val="110000"/>
              </a:lnSpc>
            </a:pPr>
            <a:r>
              <a:rPr lang="en-GB" sz="1100" dirty="0"/>
              <a:t>Generous non-contact time for staff</a:t>
            </a:r>
          </a:p>
        </p:txBody>
      </p:sp>
      <p:sp>
        <p:nvSpPr>
          <p:cNvPr id="45" name="Content Placeholder 16">
            <a:extLst>
              <a:ext uri="{FF2B5EF4-FFF2-40B4-BE49-F238E27FC236}">
                <a16:creationId xmlns:a16="http://schemas.microsoft.com/office/drawing/2014/main" id="{799BC935-8EC8-8AB6-0001-432591B5961F}"/>
              </a:ext>
            </a:extLst>
          </p:cNvPr>
          <p:cNvSpPr txBox="1">
            <a:spLocks/>
          </p:cNvSpPr>
          <p:nvPr/>
        </p:nvSpPr>
        <p:spPr>
          <a:xfrm>
            <a:off x="5616465" y="1269032"/>
            <a:ext cx="4638783" cy="1569489"/>
          </a:xfrm>
          <a:prstGeom prst="rect">
            <a:avLst/>
          </a:prstGeom>
        </p:spPr>
        <p:txBody>
          <a:bodyPr vert="horz" lIns="0" tIns="0" rIns="0" bIns="0" rtlCol="0" anchor="t">
            <a:noAutofit/>
          </a:bodyPr>
          <a:lstStyle>
            <a:lvl1pPr marL="0" indent="0" algn="l" defTabSz="801929" rtl="0" eaLnBrk="1" latinLnBrk="0" hangingPunct="1">
              <a:lnSpc>
                <a:spcPct val="120000"/>
              </a:lnSpc>
              <a:spcBef>
                <a:spcPts val="0"/>
              </a:spcBef>
              <a:spcAft>
                <a:spcPts val="600"/>
              </a:spcAft>
              <a:buFont typeface="Arial" panose="020B0604020202020204" pitchFamily="34" charset="0"/>
              <a:buNone/>
              <a:defRPr sz="1200" kern="1200">
                <a:solidFill>
                  <a:schemeClr val="bg1"/>
                </a:solidFill>
                <a:latin typeface="+mn-lt"/>
                <a:ea typeface="+mn-ea"/>
                <a:cs typeface="+mn-cs"/>
              </a:defRPr>
            </a:lvl1pPr>
            <a:lvl2pPr marL="179388" indent="-179388" algn="l" defTabSz="801929" rtl="0" eaLnBrk="1" latinLnBrk="0" hangingPunct="1">
              <a:lnSpc>
                <a:spcPct val="120000"/>
              </a:lnSpc>
              <a:spcBef>
                <a:spcPts val="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2pPr>
            <a:lvl3pPr marL="360363" indent="-180975" algn="l" defTabSz="801929" rtl="0" eaLnBrk="1" latinLnBrk="0" hangingPunct="1">
              <a:lnSpc>
                <a:spcPct val="120000"/>
              </a:lnSpc>
              <a:spcBef>
                <a:spcPts val="0"/>
              </a:spcBef>
              <a:spcAft>
                <a:spcPts val="600"/>
              </a:spcAft>
              <a:buFont typeface="Arial Nova" pitchFamily="2" charset="0"/>
              <a:buChar char="−"/>
              <a:defRPr sz="1200" kern="1200">
                <a:solidFill>
                  <a:schemeClr val="bg1"/>
                </a:solidFill>
                <a:latin typeface="+mn-lt"/>
                <a:ea typeface="+mn-ea"/>
                <a:cs typeface="+mn-cs"/>
              </a:defRPr>
            </a:lvl3pPr>
            <a:lvl4pPr marL="540000" indent="-180000" algn="l" defTabSz="801929" rtl="0" eaLnBrk="1" latinLnBrk="0" hangingPunct="1">
              <a:lnSpc>
                <a:spcPct val="120000"/>
              </a:lnSpc>
              <a:spcBef>
                <a:spcPts val="0"/>
              </a:spcBef>
              <a:spcAft>
                <a:spcPts val="600"/>
              </a:spcAft>
              <a:buFont typeface="Arial" panose="020B0604020202020204" pitchFamily="34" charset="0"/>
              <a:buChar char="•"/>
              <a:defRPr sz="1200" kern="1200">
                <a:solidFill>
                  <a:schemeClr val="bg1"/>
                </a:solidFill>
                <a:latin typeface="+mn-lt"/>
                <a:ea typeface="+mn-ea"/>
                <a:cs typeface="+mn-cs"/>
              </a:defRPr>
            </a:lvl4pPr>
            <a:lvl5pPr marL="720000" indent="-180975" algn="l" defTabSz="801929" rtl="0" eaLnBrk="1" latinLnBrk="0" hangingPunct="1">
              <a:lnSpc>
                <a:spcPct val="120000"/>
              </a:lnSpc>
              <a:spcBef>
                <a:spcPts val="0"/>
              </a:spcBef>
              <a:spcAft>
                <a:spcPts val="600"/>
              </a:spcAft>
              <a:buFont typeface="Arial Nova" pitchFamily="2" charset="0"/>
              <a:buChar char="−"/>
              <a:defRPr sz="12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300" b="1" dirty="0">
                <a:solidFill>
                  <a:schemeClr val="accent1"/>
                </a:solidFill>
              </a:rPr>
              <a:t>Wellbeing Offer</a:t>
            </a:r>
            <a:br>
              <a:rPr lang="en-GB" sz="1100" b="1" dirty="0">
                <a:solidFill>
                  <a:schemeClr val="accent1"/>
                </a:solidFill>
              </a:rPr>
            </a:br>
            <a:r>
              <a:rPr lang="en-GB" sz="1100" dirty="0"/>
              <a:t>We are delighted that our wellbeing offer includes </a:t>
            </a:r>
            <a:br>
              <a:rPr lang="en-GB" sz="1100" dirty="0"/>
            </a:br>
            <a:r>
              <a:rPr lang="en-GB" sz="1100" dirty="0"/>
              <a:t>access to a free confidential medical and wellbeing </a:t>
            </a:r>
            <a:br>
              <a:rPr lang="en-GB" sz="1100" dirty="0"/>
            </a:br>
            <a:r>
              <a:rPr lang="en-GB" sz="1100" dirty="0"/>
              <a:t>service with School’s Advisory Service (SAS) for all staff. Services available include counselling, bereavement counselling, physiotherapy, menopause support and stress awareness sessions. We encourage staff to utilize SAS in seeking out preventative and early intervention by making support easily accessible for all!</a:t>
            </a:r>
          </a:p>
        </p:txBody>
      </p:sp>
    </p:spTree>
    <p:extLst>
      <p:ext uri="{BB962C8B-B14F-4D97-AF65-F5344CB8AC3E}">
        <p14:creationId xmlns:p14="http://schemas.microsoft.com/office/powerpoint/2010/main" val="191858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D6E17-82C0-1068-3E54-53DA5708BBAB}"/>
              </a:ext>
            </a:extLst>
          </p:cNvPr>
          <p:cNvSpPr>
            <a:spLocks noGrp="1"/>
          </p:cNvSpPr>
          <p:nvPr>
            <p:ph idx="1"/>
          </p:nvPr>
        </p:nvSpPr>
        <p:spPr>
          <a:xfrm>
            <a:off x="436562" y="1745251"/>
            <a:ext cx="5147311" cy="5060588"/>
          </a:xfrm>
        </p:spPr>
        <p:txBody>
          <a:bodyPr/>
          <a:lstStyle/>
          <a:p>
            <a:r>
              <a:rPr lang="en-US" dirty="0"/>
              <a:t>We are a school led inclusive partnership representing all phases and school contexts nationally and internationally. Our core team at The Marches Academy Trust have trained over 400 ITT and over 150 School Direct students; we have </a:t>
            </a:r>
            <a:br>
              <a:rPr lang="en-US" dirty="0"/>
            </a:br>
            <a:r>
              <a:rPr lang="en-US" dirty="0"/>
              <a:t>also led the professional learning of over 5,000 educational leaders and governors.</a:t>
            </a:r>
          </a:p>
          <a:p>
            <a:r>
              <a:rPr lang="en-US" dirty="0"/>
              <a:t>We deliver the DfE National Professional Qualifications, and we actively encourage our staff to complete an NPQ programme at their earliest opportunity.</a:t>
            </a:r>
          </a:p>
          <a:p>
            <a:r>
              <a:rPr lang="en-US" dirty="0"/>
              <a:t>We also talent spot, from within our Trust team, colleagues who want to share their expertise and enhance their experiences by becoming an Improvement Consultant.</a:t>
            </a:r>
          </a:p>
          <a:p>
            <a:r>
              <a:rPr lang="en-US" dirty="0"/>
              <a:t>Supporting schools, departments and individuals across the Trust and also </a:t>
            </a:r>
            <a:br>
              <a:rPr lang="en-US" dirty="0"/>
            </a:br>
            <a:r>
              <a:rPr lang="en-US" dirty="0"/>
              <a:t>external schools.</a:t>
            </a:r>
          </a:p>
          <a:p>
            <a:r>
              <a:rPr lang="en-US" dirty="0"/>
              <a:t>Embracing all our work is the unique Professional Learning Conference we host each year which continues to inspire school colleagues nationally.</a:t>
            </a:r>
          </a:p>
          <a:p>
            <a:r>
              <a:rPr lang="en-US" dirty="0"/>
              <a:t>In joining The Marches Academy Trust you have direct access to an outward facing large group of outstanding schools across the West Midlands and beyond.</a:t>
            </a:r>
          </a:p>
          <a:p>
            <a:r>
              <a:rPr lang="en-US" dirty="0"/>
              <a:t>Quite simply we want to ensure the right expertise exists to enhance a self-improving system and impact learners, leaders and schools to drive </a:t>
            </a:r>
            <a:br>
              <a:rPr lang="en-US" dirty="0"/>
            </a:br>
            <a:r>
              <a:rPr lang="en-US" dirty="0"/>
              <a:t>continuous improvement.</a:t>
            </a:r>
          </a:p>
          <a:p>
            <a:r>
              <a:rPr lang="en-US" dirty="0"/>
              <a:t>You will be part of this success story as a member of our team; and on starting your new post you will also be starting your learning journey - with all the benefits of being part of a large and successful Trust with exemplary partnerships nationally and internationally.</a:t>
            </a:r>
            <a:endParaRPr lang="en-ZA" dirty="0"/>
          </a:p>
        </p:txBody>
      </p:sp>
      <p:sp>
        <p:nvSpPr>
          <p:cNvPr id="3" name="Text Placeholder 2">
            <a:extLst>
              <a:ext uri="{FF2B5EF4-FFF2-40B4-BE49-F238E27FC236}">
                <a16:creationId xmlns:a16="http://schemas.microsoft.com/office/drawing/2014/main" id="{E81BD859-E521-6062-8996-1C3880DA72B7}"/>
              </a:ext>
            </a:extLst>
          </p:cNvPr>
          <p:cNvSpPr>
            <a:spLocks noGrp="1"/>
          </p:cNvSpPr>
          <p:nvPr>
            <p:ph type="body" sz="quarter" idx="11"/>
          </p:nvPr>
        </p:nvSpPr>
        <p:spPr>
          <a:xfrm>
            <a:off x="5902850" y="4298950"/>
            <a:ext cx="4352400" cy="2575973"/>
          </a:xfrm>
        </p:spPr>
        <p:txBody>
          <a:bodyPr lIns="288000" tIns="288000" rIns="288000" bIns="288000" anchor="t"/>
          <a:lstStyle/>
          <a:p>
            <a:r>
              <a:rPr lang="en-US" dirty="0"/>
              <a:t>We hold true to delivering current, inspirational training that has real impact back in the workplace. Most importantly our</a:t>
            </a:r>
          </a:p>
          <a:p>
            <a:r>
              <a:rPr lang="en-US" dirty="0"/>
              <a:t>participants confirm in countless testimonials that we invest in their  leadership journey.     </a:t>
            </a:r>
            <a:br>
              <a:rPr lang="en-US" dirty="0"/>
            </a:br>
            <a:br>
              <a:rPr lang="en-US" dirty="0"/>
            </a:br>
            <a:r>
              <a:rPr lang="en-US" sz="900" dirty="0">
                <a:solidFill>
                  <a:schemeClr val="bg1"/>
                </a:solidFill>
              </a:rPr>
              <a:t>Cavelle Priestley-Bird, Executive Director </a:t>
            </a:r>
            <a:br>
              <a:rPr lang="en-US" sz="900" dirty="0">
                <a:solidFill>
                  <a:schemeClr val="bg1"/>
                </a:solidFill>
              </a:rPr>
            </a:br>
            <a:r>
              <a:rPr lang="en-US" sz="900" dirty="0">
                <a:solidFill>
                  <a:schemeClr val="bg1"/>
                </a:solidFill>
              </a:rPr>
              <a:t>of People and Development)</a:t>
            </a:r>
            <a:endParaRPr lang="en-US" dirty="0"/>
          </a:p>
          <a:p>
            <a:endParaRPr lang="en-ZA" dirty="0"/>
          </a:p>
        </p:txBody>
      </p:sp>
      <p:pic>
        <p:nvPicPr>
          <p:cNvPr id="10" name="Picture Placeholder 9" descr="A person standing in front of a group of people&#10;&#10;Description automatically generated">
            <a:extLst>
              <a:ext uri="{FF2B5EF4-FFF2-40B4-BE49-F238E27FC236}">
                <a16:creationId xmlns:a16="http://schemas.microsoft.com/office/drawing/2014/main" id="{BA514610-ABEA-4C2F-F772-2E16F7BA3D6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5902325" y="431800"/>
            <a:ext cx="4351338" cy="3867150"/>
          </a:xfrm>
        </p:spPr>
      </p:pic>
    </p:spTree>
    <p:extLst>
      <p:ext uri="{BB962C8B-B14F-4D97-AF65-F5344CB8AC3E}">
        <p14:creationId xmlns:p14="http://schemas.microsoft.com/office/powerpoint/2010/main" val="240082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87DE-3C01-F342-E76D-203D6F5D80BF}"/>
              </a:ext>
            </a:extLst>
          </p:cNvPr>
          <p:cNvSpPr>
            <a:spLocks noGrp="1"/>
          </p:cNvSpPr>
          <p:nvPr>
            <p:ph type="title"/>
          </p:nvPr>
        </p:nvSpPr>
        <p:spPr/>
        <p:txBody>
          <a:bodyPr/>
          <a:lstStyle/>
          <a:p>
            <a:r>
              <a:rPr lang="en-US" dirty="0"/>
              <a:t>Bits you need to know</a:t>
            </a:r>
            <a:endParaRPr lang="en-ZA" dirty="0"/>
          </a:p>
        </p:txBody>
      </p:sp>
      <p:sp>
        <p:nvSpPr>
          <p:cNvPr id="4" name="Content Placeholder 3">
            <a:extLst>
              <a:ext uri="{FF2B5EF4-FFF2-40B4-BE49-F238E27FC236}">
                <a16:creationId xmlns:a16="http://schemas.microsoft.com/office/drawing/2014/main" id="{40EA358D-3A7E-C8C7-3DB6-C354A678E416}"/>
              </a:ext>
            </a:extLst>
          </p:cNvPr>
          <p:cNvSpPr>
            <a:spLocks noGrp="1"/>
          </p:cNvSpPr>
          <p:nvPr>
            <p:ph idx="1"/>
          </p:nvPr>
        </p:nvSpPr>
        <p:spPr>
          <a:xfrm>
            <a:off x="436563" y="1396646"/>
            <a:ext cx="4376801" cy="5012568"/>
          </a:xfrm>
        </p:spPr>
        <p:txBody>
          <a:bodyPr/>
          <a:lstStyle/>
          <a:p>
            <a:r>
              <a:rPr lang="en-US" dirty="0"/>
              <a:t>The Marches Academy Trust values each person equally. We are committed to building a diverse team and embedding a welcoming, inclusive culture that encourages diversity and authenticity. We believe this will encourage creative ways of thinking – ensuring we collaborate more effectively and achieve better outcomes. We welcome applicants from all qualified candidates who share this commitment.</a:t>
            </a:r>
          </a:p>
          <a:p>
            <a:r>
              <a:rPr lang="en-US" dirty="0"/>
              <a:t>Everyone within our Academy Trust shares the objective to help keep children and young people safe by contributing to:</a:t>
            </a:r>
          </a:p>
          <a:p>
            <a:r>
              <a:rPr lang="en-US" dirty="0"/>
              <a:t>Providing a safe environment for children and young people to learn in an education setting and identifying those who are suffering or likely to suffer significant harm, taking appropriate action with the aim of ensuring they are kept safe both at home and within the education setting and we expect all staff to share this commitment. Shortlisted applicants will be asked to declare any criminal convictions and will be subject to online checks. The successful applicant will be subject to an enhanced DBS check.</a:t>
            </a:r>
          </a:p>
          <a:p>
            <a:r>
              <a:rPr lang="en-US" dirty="0"/>
              <a:t>“This post is exempt from the Rehabilitation of Offenders Act 1974 and as such all applicants who are appointed to this post will be subject to an Enhanced Disclosure from the Criminal Records Bureau before the appointment is confirmed. This check will include details of cautions, reprimands or warnings, as well as convictions and non-conviction information. Once provisionally appointed, the successful applicant may also be required to apply for an Enhanced Disclosure at predetermined intervals during the course of their employment whilst in this post.”</a:t>
            </a:r>
            <a:endParaRPr lang="en-ZA" dirty="0"/>
          </a:p>
        </p:txBody>
      </p:sp>
      <p:pic>
        <p:nvPicPr>
          <p:cNvPr id="7" name="Picture Placeholder 6" descr="A group of people holding flags&#10;&#10;Description automatically generated">
            <a:extLst>
              <a:ext uri="{FF2B5EF4-FFF2-40B4-BE49-F238E27FC236}">
                <a16:creationId xmlns:a16="http://schemas.microsoft.com/office/drawing/2014/main" id="{D3375081-CCCE-2BBD-A563-F4037AC730DB}"/>
              </a:ext>
            </a:extLst>
          </p:cNvPr>
          <p:cNvPicPr>
            <a:picLocks noGrp="1" noChangeAspect="1"/>
          </p:cNvPicPr>
          <p:nvPr>
            <p:ph type="pic" sz="quarter" idx="11"/>
          </p:nvPr>
        </p:nvPicPr>
        <p:blipFill>
          <a:blip r:embed="rId2"/>
          <a:srcRect t="788" b="788"/>
          <a:stretch>
            <a:fillRect/>
          </a:stretch>
        </p:blipFill>
        <p:spPr/>
      </p:pic>
    </p:spTree>
    <p:extLst>
      <p:ext uri="{BB962C8B-B14F-4D97-AF65-F5344CB8AC3E}">
        <p14:creationId xmlns:p14="http://schemas.microsoft.com/office/powerpoint/2010/main" val="413665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4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a:xfrm>
            <a:off x="436563" y="431800"/>
            <a:ext cx="9823450" cy="498598"/>
          </a:xfrm>
        </p:spPr>
        <p:txBody>
          <a:bodyPr/>
          <a:lstStyle/>
          <a:p>
            <a:r>
              <a:rPr lang="en-GB" dirty="0"/>
              <a:t>Meet our Headteacher</a:t>
            </a:r>
          </a:p>
        </p:txBody>
      </p:sp>
      <p:sp>
        <p:nvSpPr>
          <p:cNvPr id="69" name="Content Placeholder 68">
            <a:extLst>
              <a:ext uri="{FF2B5EF4-FFF2-40B4-BE49-F238E27FC236}">
                <a16:creationId xmlns:a16="http://schemas.microsoft.com/office/drawing/2014/main" id="{0EA6BF61-8A96-9C3E-D750-A089725146F0}"/>
              </a:ext>
            </a:extLst>
          </p:cNvPr>
          <p:cNvSpPr>
            <a:spLocks noGrp="1"/>
          </p:cNvSpPr>
          <p:nvPr>
            <p:ph idx="11"/>
          </p:nvPr>
        </p:nvSpPr>
        <p:spPr>
          <a:xfrm>
            <a:off x="3131483" y="3311237"/>
            <a:ext cx="6994813" cy="3451250"/>
          </a:xfrm>
        </p:spPr>
        <p:txBody>
          <a:bodyPr/>
          <a:lstStyle/>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Welcome to our school.</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Our mission is to enable young people to be successful, creative, lifelong learners participating in a journey of self-discovery through the Trust vision of ‘</a:t>
            </a:r>
            <a:r>
              <a:rPr kumimoji="0" lang="en-GB" sz="1100" b="1" i="0" u="none" strike="noStrike" kern="1200" cap="none" spc="0" normalizeH="0" baseline="0" noProof="0" dirty="0">
                <a:ln>
                  <a:noFill/>
                </a:ln>
                <a:solidFill>
                  <a:srgbClr val="1D1D1B"/>
                </a:solidFill>
                <a:effectLst/>
                <a:uLnTx/>
                <a:uFillTx/>
                <a:latin typeface="Arial Nova"/>
                <a:ea typeface="+mn-ea"/>
                <a:cs typeface="+mn-cs"/>
              </a:rPr>
              <a:t>Achievement through caring</a:t>
            </a:r>
            <a:r>
              <a:rPr kumimoji="0" lang="en-GB" sz="1100" b="0" i="0" u="none" strike="noStrike" kern="1200" cap="none" spc="0" normalizeH="0" baseline="0" noProof="0" dirty="0">
                <a:ln>
                  <a:noFill/>
                </a:ln>
                <a:solidFill>
                  <a:srgbClr val="1D1D1B"/>
                </a:solidFill>
                <a:effectLst/>
                <a:uLnTx/>
                <a:uFillTx/>
                <a:latin typeface="Arial Nova"/>
                <a:ea typeface="+mn-ea"/>
                <a:cs typeface="+mn-cs"/>
              </a:rPr>
              <a:t>’.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Our inclusive, truly comprehensive school has come through a period of transition setting us up to where we are now with the school moving forward at pace, ensuring our students have access to a first-class education.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We work closely with our community to give students lots of opportunities and new experiences that fit hand in hand with traditional values around behaviour, manners and respect.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Students are happy here; they tell us they feel safe and enjoy school where our rich and varied curriculum that finds the talent in everyone.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We work to develop a love for learning so that our young people are driven to seek educational experiences that both inspire and challenge them as they progress throughout the school, and beyond. </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This is an exciting time to join us, with an extensive new build already underway and lots of opportunities and support to develop your career as you join our team of committed, dedicated and supportive staff.</a:t>
            </a:r>
          </a:p>
          <a:p>
            <a:pPr marL="0" marR="0" lvl="0" indent="0" algn="l" defTabSz="801929"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D1D1B"/>
                </a:solidFill>
                <a:effectLst/>
                <a:uLnTx/>
                <a:uFillTx/>
                <a:latin typeface="Arial Nova"/>
                <a:ea typeface="+mn-ea"/>
                <a:cs typeface="+mn-cs"/>
              </a:rPr>
              <a:t>We are excited to receive your application and would love to meet you to share “Proud of SA” in action.</a:t>
            </a:r>
          </a:p>
          <a:p>
            <a:endParaRPr lang="en-GB" dirty="0"/>
          </a:p>
        </p:txBody>
      </p:sp>
      <p:sp>
        <p:nvSpPr>
          <p:cNvPr id="70" name="Text Placeholder 69">
            <a:extLst>
              <a:ext uri="{FF2B5EF4-FFF2-40B4-BE49-F238E27FC236}">
                <a16:creationId xmlns:a16="http://schemas.microsoft.com/office/drawing/2014/main" id="{8DFDC74A-7479-4165-1947-234176D68AF3}"/>
              </a:ext>
            </a:extLst>
          </p:cNvPr>
          <p:cNvSpPr>
            <a:spLocks noGrp="1"/>
          </p:cNvSpPr>
          <p:nvPr>
            <p:ph type="body" sz="quarter" idx="12"/>
          </p:nvPr>
        </p:nvSpPr>
        <p:spPr>
          <a:xfrm>
            <a:off x="436563" y="4102410"/>
            <a:ext cx="2351664" cy="211138"/>
          </a:xfrm>
        </p:spPr>
        <p:txBody>
          <a:bodyPr/>
          <a:lstStyle/>
          <a:p>
            <a:r>
              <a:rPr lang="en-GB" dirty="0"/>
              <a:t>Headteacher</a:t>
            </a:r>
          </a:p>
        </p:txBody>
      </p:sp>
      <p:sp>
        <p:nvSpPr>
          <p:cNvPr id="25" name="TextBox 24">
            <a:extLst>
              <a:ext uri="{FF2B5EF4-FFF2-40B4-BE49-F238E27FC236}">
                <a16:creationId xmlns:a16="http://schemas.microsoft.com/office/drawing/2014/main" id="{44C4A2D3-6368-7ACC-FCD2-3480AE49D913}"/>
              </a:ext>
            </a:extLst>
          </p:cNvPr>
          <p:cNvSpPr txBox="1"/>
          <p:nvPr/>
        </p:nvSpPr>
        <p:spPr>
          <a:xfrm>
            <a:off x="337250" y="3676650"/>
            <a:ext cx="2351087" cy="369332"/>
          </a:xfrm>
          <a:prstGeom prst="rect">
            <a:avLst/>
          </a:prstGeom>
          <a:noFill/>
        </p:spPr>
        <p:txBody>
          <a:bodyPr wrap="square" rtlCol="0">
            <a:spAutoFit/>
          </a:bodyPr>
          <a:lstStyle/>
          <a:p>
            <a:pPr algn="l"/>
            <a:r>
              <a:rPr lang="en-GB" dirty="0">
                <a:solidFill>
                  <a:schemeClr val="bg1"/>
                </a:solidFill>
                <a:latin typeface="Halimun" pitchFamily="2" charset="0"/>
              </a:rPr>
              <a:t>Jim Taylor</a:t>
            </a:r>
          </a:p>
        </p:txBody>
      </p:sp>
      <p:pic>
        <p:nvPicPr>
          <p:cNvPr id="6" name="Picture Placeholder 5" descr="A person in a suit and tie&#10;&#10;Description automatically generated">
            <a:extLst>
              <a:ext uri="{FF2B5EF4-FFF2-40B4-BE49-F238E27FC236}">
                <a16:creationId xmlns:a16="http://schemas.microsoft.com/office/drawing/2014/main" id="{99615E44-DF3E-F065-3C8E-84A8EFE6B391}"/>
              </a:ext>
            </a:extLst>
          </p:cNvPr>
          <p:cNvPicPr>
            <a:picLocks noGrp="1" noChangeAspect="1"/>
          </p:cNvPicPr>
          <p:nvPr>
            <p:ph type="pic" sz="quarter" idx="10"/>
          </p:nvPr>
        </p:nvPicPr>
        <p:blipFill>
          <a:blip r:embed="rId2"/>
          <a:srcRect t="2279" b="2279"/>
          <a:stretch>
            <a:fillRect/>
          </a:stretch>
        </p:blipFill>
        <p:spPr/>
      </p:pic>
    </p:spTree>
    <p:extLst>
      <p:ext uri="{BB962C8B-B14F-4D97-AF65-F5344CB8AC3E}">
        <p14:creationId xmlns:p14="http://schemas.microsoft.com/office/powerpoint/2010/main" val="53935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96" name="Oval 95">
            <a:extLst>
              <a:ext uri="{FF2B5EF4-FFF2-40B4-BE49-F238E27FC236}">
                <a16:creationId xmlns:a16="http://schemas.microsoft.com/office/drawing/2014/main" id="{8F3F2AAB-6232-98FA-0699-9EB07E23CF9B}"/>
              </a:ext>
            </a:extLst>
          </p:cNvPr>
          <p:cNvSpPr/>
          <p:nvPr/>
        </p:nvSpPr>
        <p:spPr>
          <a:xfrm>
            <a:off x="693666" y="4007798"/>
            <a:ext cx="446314" cy="446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a:extLst>
              <a:ext uri="{FF2B5EF4-FFF2-40B4-BE49-F238E27FC236}">
                <a16:creationId xmlns:a16="http://schemas.microsoft.com/office/drawing/2014/main" id="{E8BC7C6D-AAF6-2B64-E171-39810B178B5E}"/>
              </a:ext>
            </a:extLst>
          </p:cNvPr>
          <p:cNvSpPr/>
          <p:nvPr/>
        </p:nvSpPr>
        <p:spPr>
          <a:xfrm>
            <a:off x="693666" y="4680051"/>
            <a:ext cx="446314" cy="446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a:extLst>
              <a:ext uri="{FF2B5EF4-FFF2-40B4-BE49-F238E27FC236}">
                <a16:creationId xmlns:a16="http://schemas.microsoft.com/office/drawing/2014/main" id="{D4AE141C-735C-EAA5-E9B8-D3987C0897DA}"/>
              </a:ext>
            </a:extLst>
          </p:cNvPr>
          <p:cNvSpPr/>
          <p:nvPr/>
        </p:nvSpPr>
        <p:spPr>
          <a:xfrm>
            <a:off x="693666" y="5352304"/>
            <a:ext cx="446314" cy="446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a:extLst>
              <a:ext uri="{FF2B5EF4-FFF2-40B4-BE49-F238E27FC236}">
                <a16:creationId xmlns:a16="http://schemas.microsoft.com/office/drawing/2014/main" id="{63244F9C-37FF-1EEF-16EC-39A5162EEBF1}"/>
              </a:ext>
            </a:extLst>
          </p:cNvPr>
          <p:cNvSpPr/>
          <p:nvPr/>
        </p:nvSpPr>
        <p:spPr>
          <a:xfrm>
            <a:off x="693666" y="6024558"/>
            <a:ext cx="446314" cy="4463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70DAD63-295F-D7C0-5E77-E1916C83B300}"/>
              </a:ext>
            </a:extLst>
          </p:cNvPr>
          <p:cNvSpPr>
            <a:spLocks noGrp="1"/>
          </p:cNvSpPr>
          <p:nvPr>
            <p:ph type="title"/>
          </p:nvPr>
        </p:nvSpPr>
        <p:spPr>
          <a:xfrm>
            <a:off x="436563" y="431800"/>
            <a:ext cx="9823450" cy="498598"/>
          </a:xfrm>
        </p:spPr>
        <p:txBody>
          <a:bodyPr/>
          <a:lstStyle/>
          <a:p>
            <a:r>
              <a:rPr lang="en-GB" dirty="0"/>
              <a:t>Job description</a:t>
            </a:r>
          </a:p>
        </p:txBody>
      </p:sp>
      <p:sp>
        <p:nvSpPr>
          <p:cNvPr id="8" name="Content Placeholder 7">
            <a:extLst>
              <a:ext uri="{FF2B5EF4-FFF2-40B4-BE49-F238E27FC236}">
                <a16:creationId xmlns:a16="http://schemas.microsoft.com/office/drawing/2014/main" id="{B81F1A51-CD85-9792-702C-9ACC34FD769A}"/>
              </a:ext>
            </a:extLst>
          </p:cNvPr>
          <p:cNvSpPr>
            <a:spLocks noGrp="1"/>
          </p:cNvSpPr>
          <p:nvPr>
            <p:ph idx="1"/>
          </p:nvPr>
        </p:nvSpPr>
        <p:spPr>
          <a:xfrm>
            <a:off x="3824287" y="1295399"/>
            <a:ext cx="3033713" cy="5580063"/>
          </a:xfrm>
        </p:spPr>
        <p:txBody>
          <a:bodyPr numCol="1"/>
          <a:lstStyle/>
          <a:p>
            <a:pPr>
              <a:spcBef>
                <a:spcPts val="600"/>
              </a:spcBef>
              <a:spcAft>
                <a:spcPts val="600"/>
              </a:spcAft>
            </a:pPr>
            <a:r>
              <a:rPr lang="en-GB" sz="1300" b="1" dirty="0">
                <a:solidFill>
                  <a:schemeClr val="accent1"/>
                </a:solidFill>
              </a:rPr>
              <a:t>We offer</a:t>
            </a:r>
          </a:p>
          <a:p>
            <a:pPr>
              <a:spcBef>
                <a:spcPts val="600"/>
              </a:spcBef>
              <a:spcAft>
                <a:spcPts val="600"/>
              </a:spcAft>
            </a:pPr>
            <a:r>
              <a:rPr lang="en-GB" dirty="0"/>
              <a:t>• An ‘Outstanding’ curriculum and learning experience for our young people. </a:t>
            </a:r>
          </a:p>
          <a:p>
            <a:pPr>
              <a:spcBef>
                <a:spcPts val="600"/>
              </a:spcBef>
              <a:spcAft>
                <a:spcPts val="600"/>
              </a:spcAft>
            </a:pPr>
            <a:r>
              <a:rPr lang="en-GB" dirty="0"/>
              <a:t>• Excellent professional learning and support at every stage in your career, with opportunity for continued personal development through our Talent Pathway Career development opportunities including funded NPQ qualifications. </a:t>
            </a:r>
          </a:p>
          <a:p>
            <a:pPr>
              <a:spcBef>
                <a:spcPts val="600"/>
              </a:spcBef>
              <a:spcAft>
                <a:spcPts val="600"/>
              </a:spcAft>
            </a:pPr>
            <a:r>
              <a:rPr lang="en-GB" dirty="0"/>
              <a:t>•  An enthusiastic and supportive team of staff, parents and governors </a:t>
            </a:r>
          </a:p>
          <a:p>
            <a:pPr>
              <a:spcBef>
                <a:spcPts val="600"/>
              </a:spcBef>
              <a:spcAft>
                <a:spcPts val="600"/>
              </a:spcAft>
            </a:pPr>
            <a:r>
              <a:rPr lang="en-GB" dirty="0"/>
              <a:t>• A core belief in staff wellbeing and work life balance for all, evidenced in policy and practice. </a:t>
            </a:r>
          </a:p>
          <a:p>
            <a:pPr>
              <a:spcBef>
                <a:spcPts val="600"/>
              </a:spcBef>
              <a:spcAft>
                <a:spcPts val="600"/>
              </a:spcAft>
            </a:pPr>
            <a:r>
              <a:rPr lang="en-GB" dirty="0"/>
              <a:t>• Benefits including funded counselling, physiotherapy and GP and other medical support.. </a:t>
            </a:r>
          </a:p>
        </p:txBody>
      </p:sp>
      <p:sp>
        <p:nvSpPr>
          <p:cNvPr id="10" name="Content Placeholder 9">
            <a:extLst>
              <a:ext uri="{FF2B5EF4-FFF2-40B4-BE49-F238E27FC236}">
                <a16:creationId xmlns:a16="http://schemas.microsoft.com/office/drawing/2014/main" id="{5855C706-49E4-47AF-1E24-1EE4FBF485AE}"/>
              </a:ext>
            </a:extLst>
          </p:cNvPr>
          <p:cNvSpPr>
            <a:spLocks noGrp="1"/>
          </p:cNvSpPr>
          <p:nvPr>
            <p:ph idx="11"/>
          </p:nvPr>
        </p:nvSpPr>
        <p:spPr>
          <a:xfrm>
            <a:off x="1301654" y="4007798"/>
            <a:ext cx="1705783" cy="2412096"/>
          </a:xfrm>
        </p:spPr>
        <p:txBody>
          <a:bodyPr/>
          <a:lstStyle/>
          <a:p>
            <a:r>
              <a:rPr lang="en-GB" sz="1200" b="1" dirty="0">
                <a:solidFill>
                  <a:schemeClr val="tx1"/>
                </a:solidFill>
              </a:rPr>
              <a:t>Post title</a:t>
            </a:r>
          </a:p>
          <a:p>
            <a:r>
              <a:rPr lang="en-GB" dirty="0"/>
              <a:t>Teacher of Girls PE</a:t>
            </a:r>
            <a:endParaRPr lang="en-GB" dirty="0">
              <a:solidFill>
                <a:schemeClr val="tx1"/>
              </a:solidFill>
            </a:endParaRPr>
          </a:p>
          <a:p>
            <a:endParaRPr lang="en-GB" dirty="0">
              <a:solidFill>
                <a:schemeClr val="tx1"/>
              </a:solidFill>
            </a:endParaRPr>
          </a:p>
          <a:p>
            <a:r>
              <a:rPr lang="en-GB" sz="1200" b="1" dirty="0">
                <a:solidFill>
                  <a:schemeClr val="tx1"/>
                </a:solidFill>
              </a:rPr>
              <a:t>Salary</a:t>
            </a:r>
          </a:p>
          <a:p>
            <a:r>
              <a:rPr lang="en-GB" dirty="0"/>
              <a:t>MPR/UPR (£30,000-46,525)</a:t>
            </a:r>
            <a:endParaRPr lang="en-GB" dirty="0">
              <a:solidFill>
                <a:schemeClr val="tx1"/>
              </a:solidFill>
            </a:endParaRPr>
          </a:p>
          <a:p>
            <a:endParaRPr lang="en-GB" sz="1200" b="1" dirty="0">
              <a:solidFill>
                <a:schemeClr val="tx1"/>
              </a:solidFill>
            </a:endParaRPr>
          </a:p>
          <a:p>
            <a:r>
              <a:rPr lang="en-GB" sz="1200" b="1" dirty="0">
                <a:solidFill>
                  <a:schemeClr val="tx1"/>
                </a:solidFill>
              </a:rPr>
              <a:t>Hours of work</a:t>
            </a:r>
          </a:p>
          <a:p>
            <a:r>
              <a:rPr lang="en-GB" dirty="0"/>
              <a:t>1.0 FTE</a:t>
            </a:r>
          </a:p>
          <a:p>
            <a:endParaRPr lang="en-GB" dirty="0">
              <a:solidFill>
                <a:schemeClr val="tx1"/>
              </a:solidFill>
            </a:endParaRPr>
          </a:p>
          <a:p>
            <a:r>
              <a:rPr lang="en-GB" sz="1200" b="1" dirty="0">
                <a:solidFill>
                  <a:schemeClr val="tx1"/>
                </a:solidFill>
              </a:rPr>
              <a:t>Post status</a:t>
            </a:r>
          </a:p>
          <a:p>
            <a:r>
              <a:rPr lang="en-GB" dirty="0">
                <a:solidFill>
                  <a:schemeClr val="tx1"/>
                </a:solidFill>
              </a:rPr>
              <a:t>Permanent</a:t>
            </a:r>
          </a:p>
          <a:p>
            <a:endParaRPr lang="en-GB" dirty="0">
              <a:solidFill>
                <a:schemeClr val="tx1"/>
              </a:solidFill>
            </a:endParaRPr>
          </a:p>
        </p:txBody>
      </p:sp>
      <p:grpSp>
        <p:nvGrpSpPr>
          <p:cNvPr id="31" name="Graphic 2">
            <a:extLst>
              <a:ext uri="{FF2B5EF4-FFF2-40B4-BE49-F238E27FC236}">
                <a16:creationId xmlns:a16="http://schemas.microsoft.com/office/drawing/2014/main" id="{9310FB28-6B4F-6620-34EC-70A21FC76BB4}"/>
              </a:ext>
            </a:extLst>
          </p:cNvPr>
          <p:cNvGrpSpPr/>
          <p:nvPr/>
        </p:nvGrpSpPr>
        <p:grpSpPr>
          <a:xfrm>
            <a:off x="768651" y="4123384"/>
            <a:ext cx="296344" cy="230490"/>
            <a:chOff x="1876541" y="4031759"/>
            <a:chExt cx="1017219" cy="791171"/>
          </a:xfrm>
          <a:noFill/>
        </p:grpSpPr>
        <p:sp>
          <p:nvSpPr>
            <p:cNvPr id="32" name="Freeform: Shape 5">
              <a:extLst>
                <a:ext uri="{FF2B5EF4-FFF2-40B4-BE49-F238E27FC236}">
                  <a16:creationId xmlns:a16="http://schemas.microsoft.com/office/drawing/2014/main" id="{3CE01666-B657-C9D4-60BA-543C21F17311}"/>
                </a:ext>
              </a:extLst>
            </p:cNvPr>
            <p:cNvSpPr/>
            <p:nvPr/>
          </p:nvSpPr>
          <p:spPr>
            <a:xfrm>
              <a:off x="1876541" y="4031759"/>
              <a:ext cx="1017219" cy="791171"/>
            </a:xfrm>
            <a:custGeom>
              <a:avLst/>
              <a:gdLst>
                <a:gd name="connsiteX0" fmla="*/ 150697 w 1017219"/>
                <a:gd name="connsiteY0" fmla="*/ 226048 h 791171"/>
                <a:gd name="connsiteX1" fmla="*/ 37676 w 1017219"/>
                <a:gd name="connsiteY1" fmla="*/ 226048 h 791171"/>
                <a:gd name="connsiteX2" fmla="*/ 0 w 1017219"/>
                <a:gd name="connsiteY2" fmla="*/ 263724 h 791171"/>
                <a:gd name="connsiteX3" fmla="*/ 0 w 1017219"/>
                <a:gd name="connsiteY3" fmla="*/ 715821 h 791171"/>
                <a:gd name="connsiteX4" fmla="*/ 75351 w 1017219"/>
                <a:gd name="connsiteY4" fmla="*/ 791172 h 791171"/>
                <a:gd name="connsiteX5" fmla="*/ 941869 w 1017219"/>
                <a:gd name="connsiteY5" fmla="*/ 791172 h 791171"/>
                <a:gd name="connsiteX6" fmla="*/ 1017220 w 1017219"/>
                <a:gd name="connsiteY6" fmla="*/ 715821 h 791171"/>
                <a:gd name="connsiteX7" fmla="*/ 1017220 w 1017219"/>
                <a:gd name="connsiteY7" fmla="*/ 37676 h 791171"/>
                <a:gd name="connsiteX8" fmla="*/ 979544 w 1017219"/>
                <a:gd name="connsiteY8" fmla="*/ 0 h 791171"/>
                <a:gd name="connsiteX9" fmla="*/ 188373 w 1017219"/>
                <a:gd name="connsiteY9" fmla="*/ 0 h 791171"/>
                <a:gd name="connsiteX10" fmla="*/ 150697 w 1017219"/>
                <a:gd name="connsiteY10" fmla="*/ 37676 h 791171"/>
                <a:gd name="connsiteX11" fmla="*/ 150697 w 1017219"/>
                <a:gd name="connsiteY11" fmla="*/ 715821 h 791171"/>
                <a:gd name="connsiteX12" fmla="*/ 75346 w 1017219"/>
                <a:gd name="connsiteY12" fmla="*/ 791172 h 79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219" h="791171">
                  <a:moveTo>
                    <a:pt x="150697" y="226048"/>
                  </a:moveTo>
                  <a:lnTo>
                    <a:pt x="37676" y="226048"/>
                  </a:lnTo>
                  <a:cubicBezTo>
                    <a:pt x="16869" y="226048"/>
                    <a:pt x="0" y="242917"/>
                    <a:pt x="0" y="263724"/>
                  </a:cubicBezTo>
                  <a:lnTo>
                    <a:pt x="0" y="715821"/>
                  </a:lnTo>
                  <a:cubicBezTo>
                    <a:pt x="0" y="757434"/>
                    <a:pt x="33738" y="791172"/>
                    <a:pt x="75351" y="791172"/>
                  </a:cubicBezTo>
                  <a:lnTo>
                    <a:pt x="941869" y="791172"/>
                  </a:lnTo>
                  <a:cubicBezTo>
                    <a:pt x="983482" y="791172"/>
                    <a:pt x="1017220" y="757434"/>
                    <a:pt x="1017220" y="715821"/>
                  </a:cubicBezTo>
                  <a:lnTo>
                    <a:pt x="1017220" y="37676"/>
                  </a:lnTo>
                  <a:cubicBezTo>
                    <a:pt x="1017220" y="16869"/>
                    <a:pt x="1000351" y="0"/>
                    <a:pt x="979544" y="0"/>
                  </a:cubicBezTo>
                  <a:lnTo>
                    <a:pt x="188373" y="0"/>
                  </a:lnTo>
                  <a:cubicBezTo>
                    <a:pt x="167566" y="0"/>
                    <a:pt x="150697" y="16869"/>
                    <a:pt x="150697" y="37676"/>
                  </a:cubicBezTo>
                  <a:lnTo>
                    <a:pt x="150697" y="715821"/>
                  </a:lnTo>
                  <a:cubicBezTo>
                    <a:pt x="150697" y="757434"/>
                    <a:pt x="116959" y="791172"/>
                    <a:pt x="75346" y="791172"/>
                  </a:cubicBezTo>
                </a:path>
              </a:pathLst>
            </a:custGeom>
            <a:noFill/>
            <a:ln w="9525" cap="rnd">
              <a:solidFill>
                <a:schemeClr val="accent1"/>
              </a:solidFill>
              <a:prstDash val="solid"/>
              <a:round/>
            </a:ln>
          </p:spPr>
          <p:txBody>
            <a:bodyPr rtlCol="0" anchor="ctr"/>
            <a:lstStyle/>
            <a:p>
              <a:endParaRPr lang="en-GB" dirty="0"/>
            </a:p>
          </p:txBody>
        </p:sp>
        <p:sp>
          <p:nvSpPr>
            <p:cNvPr id="33" name="Freeform: Shape 6">
              <a:extLst>
                <a:ext uri="{FF2B5EF4-FFF2-40B4-BE49-F238E27FC236}">
                  <a16:creationId xmlns:a16="http://schemas.microsoft.com/office/drawing/2014/main" id="{F677F5D2-533F-E82D-1D4A-538979E46F46}"/>
                </a:ext>
              </a:extLst>
            </p:cNvPr>
            <p:cNvSpPr/>
            <p:nvPr/>
          </p:nvSpPr>
          <p:spPr>
            <a:xfrm>
              <a:off x="2517010" y="4446180"/>
              <a:ext cx="263723" cy="566"/>
            </a:xfrm>
            <a:custGeom>
              <a:avLst/>
              <a:gdLst>
                <a:gd name="connsiteX0" fmla="*/ 0 w 263723"/>
                <a:gd name="connsiteY0" fmla="*/ 0 h 566"/>
                <a:gd name="connsiteX1" fmla="*/ 263724 w 263723"/>
                <a:gd name="connsiteY1" fmla="*/ 0 h 566"/>
              </a:gdLst>
              <a:ahLst/>
              <a:cxnLst>
                <a:cxn ang="0">
                  <a:pos x="connsiteX0" y="connsiteY0"/>
                </a:cxn>
                <a:cxn ang="0">
                  <a:pos x="connsiteX1" y="connsiteY1"/>
                </a:cxn>
              </a:cxnLst>
              <a:rect l="l" t="t" r="r" b="b"/>
              <a:pathLst>
                <a:path w="263723" h="566">
                  <a:moveTo>
                    <a:pt x="0" y="0"/>
                  </a:moveTo>
                  <a:lnTo>
                    <a:pt x="263724" y="0"/>
                  </a:lnTo>
                </a:path>
              </a:pathLst>
            </a:custGeom>
            <a:ln w="9525" cap="rnd">
              <a:solidFill>
                <a:schemeClr val="accent1"/>
              </a:solidFill>
              <a:prstDash val="solid"/>
              <a:round/>
            </a:ln>
          </p:spPr>
          <p:txBody>
            <a:bodyPr rtlCol="0" anchor="ctr"/>
            <a:lstStyle/>
            <a:p>
              <a:endParaRPr lang="en-GB" dirty="0"/>
            </a:p>
          </p:txBody>
        </p:sp>
        <p:sp>
          <p:nvSpPr>
            <p:cNvPr id="34" name="Freeform: Shape 7">
              <a:extLst>
                <a:ext uri="{FF2B5EF4-FFF2-40B4-BE49-F238E27FC236}">
                  <a16:creationId xmlns:a16="http://schemas.microsoft.com/office/drawing/2014/main" id="{971C57F4-6543-A589-E4A3-1B35429BB62E}"/>
                </a:ext>
              </a:extLst>
            </p:cNvPr>
            <p:cNvSpPr/>
            <p:nvPr/>
          </p:nvSpPr>
          <p:spPr>
            <a:xfrm>
              <a:off x="2517010" y="4559207"/>
              <a:ext cx="263723" cy="566"/>
            </a:xfrm>
            <a:custGeom>
              <a:avLst/>
              <a:gdLst>
                <a:gd name="connsiteX0" fmla="*/ 0 w 263723"/>
                <a:gd name="connsiteY0" fmla="*/ 0 h 566"/>
                <a:gd name="connsiteX1" fmla="*/ 263724 w 263723"/>
                <a:gd name="connsiteY1" fmla="*/ 0 h 566"/>
              </a:gdLst>
              <a:ahLst/>
              <a:cxnLst>
                <a:cxn ang="0">
                  <a:pos x="connsiteX0" y="connsiteY0"/>
                </a:cxn>
                <a:cxn ang="0">
                  <a:pos x="connsiteX1" y="connsiteY1"/>
                </a:cxn>
              </a:cxnLst>
              <a:rect l="l" t="t" r="r" b="b"/>
              <a:pathLst>
                <a:path w="263723" h="566">
                  <a:moveTo>
                    <a:pt x="0" y="0"/>
                  </a:moveTo>
                  <a:lnTo>
                    <a:pt x="263724" y="0"/>
                  </a:lnTo>
                </a:path>
              </a:pathLst>
            </a:custGeom>
            <a:ln w="9525" cap="rnd">
              <a:solidFill>
                <a:schemeClr val="accent1"/>
              </a:solidFill>
              <a:prstDash val="solid"/>
              <a:round/>
            </a:ln>
          </p:spPr>
          <p:txBody>
            <a:bodyPr rtlCol="0" anchor="ctr"/>
            <a:lstStyle/>
            <a:p>
              <a:endParaRPr lang="en-GB" dirty="0"/>
            </a:p>
          </p:txBody>
        </p:sp>
        <p:sp>
          <p:nvSpPr>
            <p:cNvPr id="35" name="Freeform: Shape 8">
              <a:extLst>
                <a:ext uri="{FF2B5EF4-FFF2-40B4-BE49-F238E27FC236}">
                  <a16:creationId xmlns:a16="http://schemas.microsoft.com/office/drawing/2014/main" id="{5DECCCE6-8E8B-D023-C3F6-47A6C480F2DB}"/>
                </a:ext>
              </a:extLst>
            </p:cNvPr>
            <p:cNvSpPr/>
            <p:nvPr/>
          </p:nvSpPr>
          <p:spPr>
            <a:xfrm>
              <a:off x="2517010" y="4672228"/>
              <a:ext cx="263723" cy="566"/>
            </a:xfrm>
            <a:custGeom>
              <a:avLst/>
              <a:gdLst>
                <a:gd name="connsiteX0" fmla="*/ 0 w 263723"/>
                <a:gd name="connsiteY0" fmla="*/ 0 h 566"/>
                <a:gd name="connsiteX1" fmla="*/ 263724 w 263723"/>
                <a:gd name="connsiteY1" fmla="*/ 0 h 566"/>
              </a:gdLst>
              <a:ahLst/>
              <a:cxnLst>
                <a:cxn ang="0">
                  <a:pos x="connsiteX0" y="connsiteY0"/>
                </a:cxn>
                <a:cxn ang="0">
                  <a:pos x="connsiteX1" y="connsiteY1"/>
                </a:cxn>
              </a:cxnLst>
              <a:rect l="l" t="t" r="r" b="b"/>
              <a:pathLst>
                <a:path w="263723" h="566">
                  <a:moveTo>
                    <a:pt x="0" y="0"/>
                  </a:moveTo>
                  <a:lnTo>
                    <a:pt x="263724" y="0"/>
                  </a:lnTo>
                </a:path>
              </a:pathLst>
            </a:custGeom>
            <a:ln w="9525" cap="rnd">
              <a:solidFill>
                <a:schemeClr val="accent1"/>
              </a:solidFill>
              <a:prstDash val="solid"/>
              <a:round/>
            </a:ln>
          </p:spPr>
          <p:txBody>
            <a:bodyPr rtlCol="0" anchor="ctr"/>
            <a:lstStyle/>
            <a:p>
              <a:endParaRPr lang="en-GB" dirty="0"/>
            </a:p>
          </p:txBody>
        </p:sp>
        <p:sp>
          <p:nvSpPr>
            <p:cNvPr id="36" name="Freeform: Shape 9">
              <a:extLst>
                <a:ext uri="{FF2B5EF4-FFF2-40B4-BE49-F238E27FC236}">
                  <a16:creationId xmlns:a16="http://schemas.microsoft.com/office/drawing/2014/main" id="{2866ECEF-CD6D-BFE6-9C79-84CAFE753BD2}"/>
                </a:ext>
              </a:extLst>
            </p:cNvPr>
            <p:cNvSpPr/>
            <p:nvPr/>
          </p:nvSpPr>
          <p:spPr>
            <a:xfrm>
              <a:off x="2592362" y="4144780"/>
              <a:ext cx="113026" cy="150697"/>
            </a:xfrm>
            <a:custGeom>
              <a:avLst/>
              <a:gdLst>
                <a:gd name="connsiteX0" fmla="*/ 0 w 113026"/>
                <a:gd name="connsiteY0" fmla="*/ 75351 h 150697"/>
                <a:gd name="connsiteX1" fmla="*/ 75351 w 113026"/>
                <a:gd name="connsiteY1" fmla="*/ 75351 h 150697"/>
                <a:gd name="connsiteX2" fmla="*/ 113027 w 113026"/>
                <a:gd name="connsiteY2" fmla="*/ 37676 h 150697"/>
                <a:gd name="connsiteX3" fmla="*/ 113027 w 113026"/>
                <a:gd name="connsiteY3" fmla="*/ 37676 h 150697"/>
                <a:gd name="connsiteX4" fmla="*/ 75351 w 113026"/>
                <a:gd name="connsiteY4" fmla="*/ 0 h 150697"/>
                <a:gd name="connsiteX5" fmla="*/ 0 w 113026"/>
                <a:gd name="connsiteY5" fmla="*/ 0 h 150697"/>
                <a:gd name="connsiteX6" fmla="*/ 0 w 113026"/>
                <a:gd name="connsiteY6" fmla="*/ 150697 h 150697"/>
                <a:gd name="connsiteX7" fmla="*/ 75351 w 113026"/>
                <a:gd name="connsiteY7" fmla="*/ 150697 h 150697"/>
                <a:gd name="connsiteX8" fmla="*/ 113027 w 113026"/>
                <a:gd name="connsiteY8" fmla="*/ 113021 h 150697"/>
                <a:gd name="connsiteX9" fmla="*/ 113027 w 113026"/>
                <a:gd name="connsiteY9" fmla="*/ 113021 h 150697"/>
                <a:gd name="connsiteX10" fmla="*/ 75351 w 113026"/>
                <a:gd name="connsiteY10" fmla="*/ 75346 h 150697"/>
                <a:gd name="connsiteX11" fmla="*/ 75351 w 113026"/>
                <a:gd name="connsiteY11" fmla="*/ 75346 h 15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26" h="150697">
                  <a:moveTo>
                    <a:pt x="0" y="75351"/>
                  </a:moveTo>
                  <a:lnTo>
                    <a:pt x="75351" y="75351"/>
                  </a:lnTo>
                  <a:cubicBezTo>
                    <a:pt x="96158" y="75351"/>
                    <a:pt x="113027" y="58483"/>
                    <a:pt x="113027" y="37676"/>
                  </a:cubicBezTo>
                  <a:lnTo>
                    <a:pt x="113027" y="37676"/>
                  </a:lnTo>
                  <a:cubicBezTo>
                    <a:pt x="113027" y="16869"/>
                    <a:pt x="96158" y="0"/>
                    <a:pt x="75351" y="0"/>
                  </a:cubicBezTo>
                  <a:lnTo>
                    <a:pt x="0" y="0"/>
                  </a:lnTo>
                  <a:lnTo>
                    <a:pt x="0" y="150697"/>
                  </a:lnTo>
                  <a:lnTo>
                    <a:pt x="75351" y="150697"/>
                  </a:lnTo>
                  <a:cubicBezTo>
                    <a:pt x="96158" y="150697"/>
                    <a:pt x="113027" y="133828"/>
                    <a:pt x="113027" y="113021"/>
                  </a:cubicBezTo>
                  <a:lnTo>
                    <a:pt x="113027" y="113021"/>
                  </a:lnTo>
                  <a:cubicBezTo>
                    <a:pt x="113027" y="92215"/>
                    <a:pt x="96158" y="75346"/>
                    <a:pt x="75351" y="75346"/>
                  </a:cubicBezTo>
                  <a:lnTo>
                    <a:pt x="75351" y="75346"/>
                  </a:lnTo>
                </a:path>
              </a:pathLst>
            </a:custGeom>
            <a:noFill/>
            <a:ln w="9525" cap="rnd">
              <a:solidFill>
                <a:schemeClr val="accent1"/>
              </a:solidFill>
              <a:prstDash val="solid"/>
              <a:round/>
            </a:ln>
          </p:spPr>
          <p:txBody>
            <a:bodyPr rtlCol="0" anchor="ctr"/>
            <a:lstStyle/>
            <a:p>
              <a:endParaRPr lang="en-GB" dirty="0"/>
            </a:p>
          </p:txBody>
        </p:sp>
        <p:sp>
          <p:nvSpPr>
            <p:cNvPr id="37" name="Freeform: Shape 10">
              <a:extLst>
                <a:ext uri="{FF2B5EF4-FFF2-40B4-BE49-F238E27FC236}">
                  <a16:creationId xmlns:a16="http://schemas.microsoft.com/office/drawing/2014/main" id="{6A614E45-88C3-E2CA-8EB4-889BA4595A2B}"/>
                </a:ext>
              </a:extLst>
            </p:cNvPr>
            <p:cNvSpPr/>
            <p:nvPr/>
          </p:nvSpPr>
          <p:spPr>
            <a:xfrm>
              <a:off x="2215616" y="4144786"/>
              <a:ext cx="113021" cy="150696"/>
            </a:xfrm>
            <a:custGeom>
              <a:avLst/>
              <a:gdLst>
                <a:gd name="connsiteX0" fmla="*/ 0 w 113021"/>
                <a:gd name="connsiteY0" fmla="*/ 150697 h 150696"/>
                <a:gd name="connsiteX1" fmla="*/ 56511 w 113021"/>
                <a:gd name="connsiteY1" fmla="*/ 150697 h 150696"/>
                <a:gd name="connsiteX2" fmla="*/ 113021 w 113021"/>
                <a:gd name="connsiteY2" fmla="*/ 94186 h 150696"/>
                <a:gd name="connsiteX3" fmla="*/ 113021 w 113021"/>
                <a:gd name="connsiteY3" fmla="*/ 0 h 150696"/>
                <a:gd name="connsiteX4" fmla="*/ 37670 w 113021"/>
                <a:gd name="connsiteY4" fmla="*/ 0 h 15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1" h="150696">
                  <a:moveTo>
                    <a:pt x="0" y="150697"/>
                  </a:moveTo>
                  <a:lnTo>
                    <a:pt x="56511" y="150697"/>
                  </a:lnTo>
                  <a:cubicBezTo>
                    <a:pt x="87721" y="150697"/>
                    <a:pt x="113021" y="125397"/>
                    <a:pt x="113021" y="94186"/>
                  </a:cubicBezTo>
                  <a:lnTo>
                    <a:pt x="113021" y="0"/>
                  </a:lnTo>
                  <a:lnTo>
                    <a:pt x="37670" y="0"/>
                  </a:lnTo>
                </a:path>
              </a:pathLst>
            </a:custGeom>
            <a:noFill/>
            <a:ln w="9525" cap="rnd">
              <a:solidFill>
                <a:schemeClr val="accent1"/>
              </a:solidFill>
              <a:prstDash val="solid"/>
              <a:round/>
            </a:ln>
          </p:spPr>
          <p:txBody>
            <a:bodyPr rtlCol="0" anchor="ctr"/>
            <a:lstStyle/>
            <a:p>
              <a:endParaRPr lang="en-GB" dirty="0"/>
            </a:p>
          </p:txBody>
        </p:sp>
        <p:sp>
          <p:nvSpPr>
            <p:cNvPr id="38" name="Freeform: Shape 11">
              <a:extLst>
                <a:ext uri="{FF2B5EF4-FFF2-40B4-BE49-F238E27FC236}">
                  <a16:creationId xmlns:a16="http://schemas.microsoft.com/office/drawing/2014/main" id="{943FE957-6F90-D6BA-45B8-AE5E092A870A}"/>
                </a:ext>
              </a:extLst>
            </p:cNvPr>
            <p:cNvSpPr/>
            <p:nvPr/>
          </p:nvSpPr>
          <p:spPr>
            <a:xfrm>
              <a:off x="2403989" y="4144786"/>
              <a:ext cx="113026" cy="150696"/>
            </a:xfrm>
            <a:custGeom>
              <a:avLst/>
              <a:gdLst>
                <a:gd name="connsiteX0" fmla="*/ 75351 w 113026"/>
                <a:gd name="connsiteY0" fmla="*/ 0 h 150696"/>
                <a:gd name="connsiteX1" fmla="*/ 113027 w 113026"/>
                <a:gd name="connsiteY1" fmla="*/ 37676 h 150696"/>
                <a:gd name="connsiteX2" fmla="*/ 113027 w 113026"/>
                <a:gd name="connsiteY2" fmla="*/ 113022 h 150696"/>
                <a:gd name="connsiteX3" fmla="*/ 75351 w 113026"/>
                <a:gd name="connsiteY3" fmla="*/ 150697 h 150696"/>
                <a:gd name="connsiteX4" fmla="*/ 37676 w 113026"/>
                <a:gd name="connsiteY4" fmla="*/ 150697 h 150696"/>
                <a:gd name="connsiteX5" fmla="*/ 0 w 113026"/>
                <a:gd name="connsiteY5" fmla="*/ 113022 h 150696"/>
                <a:gd name="connsiteX6" fmla="*/ 0 w 113026"/>
                <a:gd name="connsiteY6" fmla="*/ 37676 h 150696"/>
                <a:gd name="connsiteX7" fmla="*/ 37676 w 113026"/>
                <a:gd name="connsiteY7" fmla="*/ 0 h 15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26" h="150696">
                  <a:moveTo>
                    <a:pt x="75351" y="0"/>
                  </a:moveTo>
                  <a:cubicBezTo>
                    <a:pt x="96159" y="0"/>
                    <a:pt x="113027" y="16868"/>
                    <a:pt x="113027" y="37676"/>
                  </a:cubicBezTo>
                  <a:lnTo>
                    <a:pt x="113027" y="113022"/>
                  </a:lnTo>
                  <a:cubicBezTo>
                    <a:pt x="113027" y="133829"/>
                    <a:pt x="96159" y="150697"/>
                    <a:pt x="75351" y="150697"/>
                  </a:cubicBezTo>
                  <a:lnTo>
                    <a:pt x="37676" y="150697"/>
                  </a:lnTo>
                  <a:cubicBezTo>
                    <a:pt x="16868" y="150697"/>
                    <a:pt x="0" y="133830"/>
                    <a:pt x="0" y="113022"/>
                  </a:cubicBezTo>
                  <a:lnTo>
                    <a:pt x="0" y="37676"/>
                  </a:lnTo>
                  <a:cubicBezTo>
                    <a:pt x="0" y="16868"/>
                    <a:pt x="16868" y="0"/>
                    <a:pt x="37676" y="0"/>
                  </a:cubicBezTo>
                  <a:close/>
                </a:path>
              </a:pathLst>
            </a:custGeom>
            <a:noFill/>
            <a:ln w="9525" cap="rnd">
              <a:solidFill>
                <a:schemeClr val="accent1"/>
              </a:solidFill>
              <a:prstDash val="solid"/>
              <a:round/>
            </a:ln>
          </p:spPr>
          <p:txBody>
            <a:bodyPr rtlCol="0" anchor="ctr"/>
            <a:lstStyle/>
            <a:p>
              <a:endParaRPr lang="en-GB" dirty="0"/>
            </a:p>
          </p:txBody>
        </p:sp>
        <p:sp>
          <p:nvSpPr>
            <p:cNvPr id="39" name="Freeform: Shape 12">
              <a:extLst>
                <a:ext uri="{FF2B5EF4-FFF2-40B4-BE49-F238E27FC236}">
                  <a16:creationId xmlns:a16="http://schemas.microsoft.com/office/drawing/2014/main" id="{6BE638C0-EA46-AD2A-3D63-0315B9F582D3}"/>
                </a:ext>
              </a:extLst>
            </p:cNvPr>
            <p:cNvSpPr/>
            <p:nvPr/>
          </p:nvSpPr>
          <p:spPr>
            <a:xfrm>
              <a:off x="2140265" y="4408510"/>
              <a:ext cx="301393" cy="301393"/>
            </a:xfrm>
            <a:custGeom>
              <a:avLst/>
              <a:gdLst>
                <a:gd name="connsiteX0" fmla="*/ 301394 w 301393"/>
                <a:gd name="connsiteY0" fmla="*/ 150697 h 301393"/>
                <a:gd name="connsiteX1" fmla="*/ 150697 w 301393"/>
                <a:gd name="connsiteY1" fmla="*/ 301394 h 301393"/>
                <a:gd name="connsiteX2" fmla="*/ 0 w 301393"/>
                <a:gd name="connsiteY2" fmla="*/ 150697 h 301393"/>
                <a:gd name="connsiteX3" fmla="*/ 150697 w 301393"/>
                <a:gd name="connsiteY3" fmla="*/ 0 h 301393"/>
                <a:gd name="connsiteX4" fmla="*/ 301394 w 301393"/>
                <a:gd name="connsiteY4" fmla="*/ 150697 h 30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3" h="301393">
                  <a:moveTo>
                    <a:pt x="301394" y="150697"/>
                  </a:moveTo>
                  <a:cubicBezTo>
                    <a:pt x="301394" y="233924"/>
                    <a:pt x="233925" y="301394"/>
                    <a:pt x="150697" y="301394"/>
                  </a:cubicBezTo>
                  <a:cubicBezTo>
                    <a:pt x="67469" y="301394"/>
                    <a:pt x="0" y="233924"/>
                    <a:pt x="0" y="150697"/>
                  </a:cubicBezTo>
                  <a:cubicBezTo>
                    <a:pt x="0" y="67469"/>
                    <a:pt x="67469" y="0"/>
                    <a:pt x="150697" y="0"/>
                  </a:cubicBezTo>
                  <a:cubicBezTo>
                    <a:pt x="233925" y="0"/>
                    <a:pt x="301394" y="67469"/>
                    <a:pt x="301394" y="150697"/>
                  </a:cubicBezTo>
                  <a:close/>
                </a:path>
              </a:pathLst>
            </a:custGeom>
            <a:noFill/>
            <a:ln w="9525" cap="flat">
              <a:solidFill>
                <a:schemeClr val="accent1"/>
              </a:solidFill>
              <a:prstDash val="solid"/>
              <a:round/>
            </a:ln>
          </p:spPr>
          <p:txBody>
            <a:bodyPr rtlCol="0" anchor="ctr"/>
            <a:lstStyle/>
            <a:p>
              <a:endParaRPr lang="en-GB" dirty="0"/>
            </a:p>
          </p:txBody>
        </p:sp>
        <p:sp>
          <p:nvSpPr>
            <p:cNvPr id="40" name="Freeform: Shape 13">
              <a:extLst>
                <a:ext uri="{FF2B5EF4-FFF2-40B4-BE49-F238E27FC236}">
                  <a16:creationId xmlns:a16="http://schemas.microsoft.com/office/drawing/2014/main" id="{D53CB898-F0B5-37A4-2823-BD411735A93F}"/>
                </a:ext>
              </a:extLst>
            </p:cNvPr>
            <p:cNvSpPr/>
            <p:nvPr/>
          </p:nvSpPr>
          <p:spPr>
            <a:xfrm>
              <a:off x="2234451" y="4408510"/>
              <a:ext cx="113021" cy="301393"/>
            </a:xfrm>
            <a:custGeom>
              <a:avLst/>
              <a:gdLst>
                <a:gd name="connsiteX0" fmla="*/ 113021 w 113021"/>
                <a:gd name="connsiteY0" fmla="*/ 150697 h 301393"/>
                <a:gd name="connsiteX1" fmla="*/ 56511 w 113021"/>
                <a:gd name="connsiteY1" fmla="*/ 301394 h 301393"/>
                <a:gd name="connsiteX2" fmla="*/ 0 w 113021"/>
                <a:gd name="connsiteY2" fmla="*/ 150697 h 301393"/>
                <a:gd name="connsiteX3" fmla="*/ 56511 w 113021"/>
                <a:gd name="connsiteY3" fmla="*/ 0 h 301393"/>
                <a:gd name="connsiteX4" fmla="*/ 113021 w 113021"/>
                <a:gd name="connsiteY4" fmla="*/ 150697 h 30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1" h="301393">
                  <a:moveTo>
                    <a:pt x="113021" y="150697"/>
                  </a:moveTo>
                  <a:cubicBezTo>
                    <a:pt x="113021" y="233924"/>
                    <a:pt x="87721" y="301394"/>
                    <a:pt x="56511" y="301394"/>
                  </a:cubicBezTo>
                  <a:cubicBezTo>
                    <a:pt x="25301" y="301394"/>
                    <a:pt x="0" y="233924"/>
                    <a:pt x="0" y="150697"/>
                  </a:cubicBezTo>
                  <a:cubicBezTo>
                    <a:pt x="0" y="67469"/>
                    <a:pt x="25301" y="0"/>
                    <a:pt x="56511" y="0"/>
                  </a:cubicBezTo>
                  <a:cubicBezTo>
                    <a:pt x="87721" y="0"/>
                    <a:pt x="113021" y="67469"/>
                    <a:pt x="113021" y="150697"/>
                  </a:cubicBezTo>
                  <a:close/>
                </a:path>
              </a:pathLst>
            </a:custGeom>
            <a:noFill/>
            <a:ln w="9525" cap="flat">
              <a:solidFill>
                <a:schemeClr val="accent1"/>
              </a:solidFill>
              <a:prstDash val="solid"/>
              <a:round/>
            </a:ln>
          </p:spPr>
          <p:txBody>
            <a:bodyPr rtlCol="0" anchor="ctr"/>
            <a:lstStyle/>
            <a:p>
              <a:endParaRPr lang="en-GB" dirty="0"/>
            </a:p>
          </p:txBody>
        </p:sp>
        <p:sp>
          <p:nvSpPr>
            <p:cNvPr id="41" name="Freeform: Shape 14">
              <a:extLst>
                <a:ext uri="{FF2B5EF4-FFF2-40B4-BE49-F238E27FC236}">
                  <a16:creationId xmlns:a16="http://schemas.microsoft.com/office/drawing/2014/main" id="{8D9C4C0F-6DDC-FB34-346A-13F0F9068F3C}"/>
                </a:ext>
              </a:extLst>
            </p:cNvPr>
            <p:cNvSpPr/>
            <p:nvPr/>
          </p:nvSpPr>
          <p:spPr>
            <a:xfrm>
              <a:off x="2140265" y="4559207"/>
              <a:ext cx="301399" cy="566"/>
            </a:xfrm>
            <a:custGeom>
              <a:avLst/>
              <a:gdLst>
                <a:gd name="connsiteX0" fmla="*/ 0 w 301399"/>
                <a:gd name="connsiteY0" fmla="*/ 0 h 566"/>
                <a:gd name="connsiteX1" fmla="*/ 301400 w 301399"/>
                <a:gd name="connsiteY1" fmla="*/ 0 h 566"/>
              </a:gdLst>
              <a:ahLst/>
              <a:cxnLst>
                <a:cxn ang="0">
                  <a:pos x="connsiteX0" y="connsiteY0"/>
                </a:cxn>
                <a:cxn ang="0">
                  <a:pos x="connsiteX1" y="connsiteY1"/>
                </a:cxn>
              </a:cxnLst>
              <a:rect l="l" t="t" r="r" b="b"/>
              <a:pathLst>
                <a:path w="301399" h="566">
                  <a:moveTo>
                    <a:pt x="0" y="0"/>
                  </a:moveTo>
                  <a:lnTo>
                    <a:pt x="301400" y="0"/>
                  </a:lnTo>
                </a:path>
              </a:pathLst>
            </a:custGeom>
            <a:ln w="9525" cap="flat">
              <a:solidFill>
                <a:schemeClr val="accent1"/>
              </a:solidFill>
              <a:prstDash val="solid"/>
              <a:round/>
            </a:ln>
          </p:spPr>
          <p:txBody>
            <a:bodyPr rtlCol="0" anchor="ctr"/>
            <a:lstStyle/>
            <a:p>
              <a:endParaRPr lang="en-GB" dirty="0"/>
            </a:p>
          </p:txBody>
        </p:sp>
      </p:grpSp>
      <p:grpSp>
        <p:nvGrpSpPr>
          <p:cNvPr id="42" name="Graphic 2">
            <a:extLst>
              <a:ext uri="{FF2B5EF4-FFF2-40B4-BE49-F238E27FC236}">
                <a16:creationId xmlns:a16="http://schemas.microsoft.com/office/drawing/2014/main" id="{F4935F38-2050-1CA6-2042-E15682310B87}"/>
              </a:ext>
            </a:extLst>
          </p:cNvPr>
          <p:cNvGrpSpPr/>
          <p:nvPr/>
        </p:nvGrpSpPr>
        <p:grpSpPr>
          <a:xfrm>
            <a:off x="759484" y="6110422"/>
            <a:ext cx="314678" cy="271275"/>
            <a:chOff x="8932210" y="2121286"/>
            <a:chExt cx="985031" cy="849164"/>
          </a:xfrm>
          <a:noFill/>
        </p:grpSpPr>
        <p:sp>
          <p:nvSpPr>
            <p:cNvPr id="43" name="Freeform: Shape 140">
              <a:extLst>
                <a:ext uri="{FF2B5EF4-FFF2-40B4-BE49-F238E27FC236}">
                  <a16:creationId xmlns:a16="http://schemas.microsoft.com/office/drawing/2014/main" id="{1BBDA367-F152-6C01-BE7C-C3F011113EB5}"/>
                </a:ext>
              </a:extLst>
            </p:cNvPr>
            <p:cNvSpPr/>
            <p:nvPr/>
          </p:nvSpPr>
          <p:spPr>
            <a:xfrm>
              <a:off x="9305843" y="2291119"/>
              <a:ext cx="237766" cy="237766"/>
            </a:xfrm>
            <a:custGeom>
              <a:avLst/>
              <a:gdLst>
                <a:gd name="connsiteX0" fmla="*/ 237766 w 237766"/>
                <a:gd name="connsiteY0" fmla="*/ 118883 h 237766"/>
                <a:gd name="connsiteX1" fmla="*/ 118883 w 237766"/>
                <a:gd name="connsiteY1" fmla="*/ 237766 h 237766"/>
                <a:gd name="connsiteX2" fmla="*/ 0 w 237766"/>
                <a:gd name="connsiteY2" fmla="*/ 118883 h 237766"/>
                <a:gd name="connsiteX3" fmla="*/ 118883 w 237766"/>
                <a:gd name="connsiteY3" fmla="*/ 0 h 237766"/>
                <a:gd name="connsiteX4" fmla="*/ 237766 w 237766"/>
                <a:gd name="connsiteY4" fmla="*/ 118883 h 2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66" h="237766">
                  <a:moveTo>
                    <a:pt x="237766" y="118883"/>
                  </a:moveTo>
                  <a:cubicBezTo>
                    <a:pt x="237766" y="184540"/>
                    <a:pt x="184540" y="237766"/>
                    <a:pt x="118883" y="237766"/>
                  </a:cubicBezTo>
                  <a:cubicBezTo>
                    <a:pt x="53226" y="237766"/>
                    <a:pt x="0" y="184540"/>
                    <a:pt x="0" y="118883"/>
                  </a:cubicBezTo>
                  <a:cubicBezTo>
                    <a:pt x="0" y="53226"/>
                    <a:pt x="53226" y="0"/>
                    <a:pt x="118883" y="0"/>
                  </a:cubicBezTo>
                  <a:cubicBezTo>
                    <a:pt x="184540" y="0"/>
                    <a:pt x="237766" y="53226"/>
                    <a:pt x="237766" y="118883"/>
                  </a:cubicBezTo>
                  <a:close/>
                </a:path>
              </a:pathLst>
            </a:custGeom>
            <a:noFill/>
            <a:ln w="9525" cap="flat">
              <a:solidFill>
                <a:schemeClr val="accent1"/>
              </a:solidFill>
              <a:prstDash val="solid"/>
              <a:round/>
            </a:ln>
          </p:spPr>
          <p:txBody>
            <a:bodyPr rtlCol="0" anchor="ctr"/>
            <a:lstStyle/>
            <a:p>
              <a:endParaRPr lang="en-GB" dirty="0"/>
            </a:p>
          </p:txBody>
        </p:sp>
        <p:sp>
          <p:nvSpPr>
            <p:cNvPr id="44" name="Freeform: Shape 141">
              <a:extLst>
                <a:ext uri="{FF2B5EF4-FFF2-40B4-BE49-F238E27FC236}">
                  <a16:creationId xmlns:a16="http://schemas.microsoft.com/office/drawing/2014/main" id="{D0143322-FA17-B2AE-48B7-72ECF660EA5F}"/>
                </a:ext>
              </a:extLst>
            </p:cNvPr>
            <p:cNvSpPr/>
            <p:nvPr/>
          </p:nvSpPr>
          <p:spPr>
            <a:xfrm>
              <a:off x="9203943" y="2562852"/>
              <a:ext cx="441565" cy="203799"/>
            </a:xfrm>
            <a:custGeom>
              <a:avLst/>
              <a:gdLst>
                <a:gd name="connsiteX0" fmla="*/ 407599 w 441565"/>
                <a:gd name="connsiteY0" fmla="*/ 203800 h 203799"/>
                <a:gd name="connsiteX1" fmla="*/ 441566 w 441565"/>
                <a:gd name="connsiteY1" fmla="*/ 169833 h 203799"/>
                <a:gd name="connsiteX2" fmla="*/ 441566 w 441565"/>
                <a:gd name="connsiteY2" fmla="*/ 93408 h 203799"/>
                <a:gd name="connsiteX3" fmla="*/ 388408 w 441565"/>
                <a:gd name="connsiteY3" fmla="*/ 19701 h 203799"/>
                <a:gd name="connsiteX4" fmla="*/ 322683 w 441565"/>
                <a:gd name="connsiteY4" fmla="*/ 0 h 203799"/>
                <a:gd name="connsiteX5" fmla="*/ 220783 w 441565"/>
                <a:gd name="connsiteY5" fmla="*/ 101900 h 203799"/>
                <a:gd name="connsiteX6" fmla="*/ 118883 w 441565"/>
                <a:gd name="connsiteY6" fmla="*/ 0 h 203799"/>
                <a:gd name="connsiteX7" fmla="*/ 53158 w 441565"/>
                <a:gd name="connsiteY7" fmla="*/ 19701 h 203799"/>
                <a:gd name="connsiteX8" fmla="*/ 0 w 441565"/>
                <a:gd name="connsiteY8" fmla="*/ 93408 h 203799"/>
                <a:gd name="connsiteX9" fmla="*/ 0 w 441565"/>
                <a:gd name="connsiteY9" fmla="*/ 169833 h 203799"/>
                <a:gd name="connsiteX10" fmla="*/ 33967 w 441565"/>
                <a:gd name="connsiteY10" fmla="*/ 203800 h 203799"/>
                <a:gd name="connsiteX11" fmla="*/ 407599 w 441565"/>
                <a:gd name="connsiteY11" fmla="*/ 203800 h 20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565" h="203799">
                  <a:moveTo>
                    <a:pt x="407599" y="203800"/>
                  </a:moveTo>
                  <a:cubicBezTo>
                    <a:pt x="426281" y="203800"/>
                    <a:pt x="441566" y="188515"/>
                    <a:pt x="441566" y="169833"/>
                  </a:cubicBezTo>
                  <a:lnTo>
                    <a:pt x="441566" y="93408"/>
                  </a:lnTo>
                  <a:cubicBezTo>
                    <a:pt x="441566" y="59951"/>
                    <a:pt x="420167" y="30230"/>
                    <a:pt x="388408" y="19701"/>
                  </a:cubicBezTo>
                  <a:lnTo>
                    <a:pt x="322683" y="0"/>
                  </a:lnTo>
                  <a:lnTo>
                    <a:pt x="220783" y="101900"/>
                  </a:lnTo>
                  <a:lnTo>
                    <a:pt x="118883" y="0"/>
                  </a:lnTo>
                  <a:lnTo>
                    <a:pt x="53158" y="19701"/>
                  </a:lnTo>
                  <a:cubicBezTo>
                    <a:pt x="21399" y="30230"/>
                    <a:pt x="0" y="59951"/>
                    <a:pt x="0" y="93408"/>
                  </a:cubicBezTo>
                  <a:lnTo>
                    <a:pt x="0" y="169833"/>
                  </a:lnTo>
                  <a:cubicBezTo>
                    <a:pt x="0" y="188515"/>
                    <a:pt x="15285" y="203800"/>
                    <a:pt x="33967" y="203800"/>
                  </a:cubicBezTo>
                  <a:lnTo>
                    <a:pt x="407599" y="203800"/>
                  </a:lnTo>
                  <a:close/>
                </a:path>
              </a:pathLst>
            </a:custGeom>
            <a:noFill/>
            <a:ln w="9525" cap="flat">
              <a:solidFill>
                <a:schemeClr val="accent1"/>
              </a:solidFill>
              <a:prstDash val="solid"/>
              <a:round/>
            </a:ln>
          </p:spPr>
          <p:txBody>
            <a:bodyPr rtlCol="0" anchor="ctr"/>
            <a:lstStyle/>
            <a:p>
              <a:endParaRPr lang="en-GB" dirty="0"/>
            </a:p>
          </p:txBody>
        </p:sp>
        <p:sp>
          <p:nvSpPr>
            <p:cNvPr id="45" name="Freeform: Shape 142">
              <a:extLst>
                <a:ext uri="{FF2B5EF4-FFF2-40B4-BE49-F238E27FC236}">
                  <a16:creationId xmlns:a16="http://schemas.microsoft.com/office/drawing/2014/main" id="{B7469CA6-BBF8-59CC-108F-0B333FD9772E}"/>
                </a:ext>
              </a:extLst>
            </p:cNvPr>
            <p:cNvSpPr/>
            <p:nvPr/>
          </p:nvSpPr>
          <p:spPr>
            <a:xfrm>
              <a:off x="9781375" y="2511902"/>
              <a:ext cx="135866" cy="67933"/>
            </a:xfrm>
            <a:custGeom>
              <a:avLst/>
              <a:gdLst>
                <a:gd name="connsiteX0" fmla="*/ 0 w 135866"/>
                <a:gd name="connsiteY0" fmla="*/ 0 h 67933"/>
                <a:gd name="connsiteX1" fmla="*/ 67933 w 135866"/>
                <a:gd name="connsiteY1" fmla="*/ 67933 h 67933"/>
                <a:gd name="connsiteX2" fmla="*/ 135866 w 135866"/>
                <a:gd name="connsiteY2" fmla="*/ 0 h 67933"/>
              </a:gdLst>
              <a:ahLst/>
              <a:cxnLst>
                <a:cxn ang="0">
                  <a:pos x="connsiteX0" y="connsiteY0"/>
                </a:cxn>
                <a:cxn ang="0">
                  <a:pos x="connsiteX1" y="connsiteY1"/>
                </a:cxn>
                <a:cxn ang="0">
                  <a:pos x="connsiteX2" y="connsiteY2"/>
                </a:cxn>
              </a:cxnLst>
              <a:rect l="l" t="t" r="r" b="b"/>
              <a:pathLst>
                <a:path w="135866" h="67933">
                  <a:moveTo>
                    <a:pt x="0" y="0"/>
                  </a:moveTo>
                  <a:lnTo>
                    <a:pt x="67933" y="67933"/>
                  </a:lnTo>
                  <a:lnTo>
                    <a:pt x="135866" y="0"/>
                  </a:lnTo>
                </a:path>
              </a:pathLst>
            </a:custGeom>
            <a:noFill/>
            <a:ln w="9525" cap="rnd">
              <a:solidFill>
                <a:schemeClr val="accent1"/>
              </a:solidFill>
              <a:prstDash val="solid"/>
              <a:round/>
            </a:ln>
          </p:spPr>
          <p:txBody>
            <a:bodyPr rtlCol="0" anchor="ctr"/>
            <a:lstStyle/>
            <a:p>
              <a:endParaRPr lang="en-GB" dirty="0"/>
            </a:p>
          </p:txBody>
        </p:sp>
        <p:sp>
          <p:nvSpPr>
            <p:cNvPr id="46" name="Freeform: Shape 143">
              <a:extLst>
                <a:ext uri="{FF2B5EF4-FFF2-40B4-BE49-F238E27FC236}">
                  <a16:creationId xmlns:a16="http://schemas.microsoft.com/office/drawing/2014/main" id="{F5F8BE37-E8FB-230E-BE78-99C5B835BDFA}"/>
                </a:ext>
              </a:extLst>
            </p:cNvPr>
            <p:cNvSpPr/>
            <p:nvPr/>
          </p:nvSpPr>
          <p:spPr>
            <a:xfrm>
              <a:off x="8932210" y="2511902"/>
              <a:ext cx="135866" cy="67933"/>
            </a:xfrm>
            <a:custGeom>
              <a:avLst/>
              <a:gdLst>
                <a:gd name="connsiteX0" fmla="*/ 0 w 135866"/>
                <a:gd name="connsiteY0" fmla="*/ 67933 h 67933"/>
                <a:gd name="connsiteX1" fmla="*/ 67933 w 135866"/>
                <a:gd name="connsiteY1" fmla="*/ 0 h 67933"/>
                <a:gd name="connsiteX2" fmla="*/ 135866 w 135866"/>
                <a:gd name="connsiteY2" fmla="*/ 67933 h 67933"/>
              </a:gdLst>
              <a:ahLst/>
              <a:cxnLst>
                <a:cxn ang="0">
                  <a:pos x="connsiteX0" y="connsiteY0"/>
                </a:cxn>
                <a:cxn ang="0">
                  <a:pos x="connsiteX1" y="connsiteY1"/>
                </a:cxn>
                <a:cxn ang="0">
                  <a:pos x="connsiteX2" y="connsiteY2"/>
                </a:cxn>
              </a:cxnLst>
              <a:rect l="l" t="t" r="r" b="b"/>
              <a:pathLst>
                <a:path w="135866" h="67933">
                  <a:moveTo>
                    <a:pt x="0" y="67933"/>
                  </a:moveTo>
                  <a:lnTo>
                    <a:pt x="67933" y="0"/>
                  </a:lnTo>
                  <a:lnTo>
                    <a:pt x="135866" y="67933"/>
                  </a:lnTo>
                </a:path>
              </a:pathLst>
            </a:custGeom>
            <a:noFill/>
            <a:ln w="9525" cap="rnd">
              <a:solidFill>
                <a:schemeClr val="accent1"/>
              </a:solidFill>
              <a:prstDash val="solid"/>
              <a:round/>
            </a:ln>
          </p:spPr>
          <p:txBody>
            <a:bodyPr rtlCol="0" anchor="ctr"/>
            <a:lstStyle/>
            <a:p>
              <a:endParaRPr lang="en-GB" dirty="0"/>
            </a:p>
          </p:txBody>
        </p:sp>
        <p:sp>
          <p:nvSpPr>
            <p:cNvPr id="47" name="Freeform: Shape 144">
              <a:extLst>
                <a:ext uri="{FF2B5EF4-FFF2-40B4-BE49-F238E27FC236}">
                  <a16:creationId xmlns:a16="http://schemas.microsoft.com/office/drawing/2014/main" id="{81465742-1B6C-57A8-6110-28AADE9EFF57}"/>
                </a:ext>
              </a:extLst>
            </p:cNvPr>
            <p:cNvSpPr/>
            <p:nvPr/>
          </p:nvSpPr>
          <p:spPr>
            <a:xfrm>
              <a:off x="9017127" y="2121286"/>
              <a:ext cx="832181" cy="458548"/>
            </a:xfrm>
            <a:custGeom>
              <a:avLst/>
              <a:gdLst>
                <a:gd name="connsiteX0" fmla="*/ 0 w 832181"/>
                <a:gd name="connsiteY0" fmla="*/ 305699 h 458548"/>
                <a:gd name="connsiteX1" fmla="*/ 407599 w 832181"/>
                <a:gd name="connsiteY1" fmla="*/ 0 h 458548"/>
                <a:gd name="connsiteX2" fmla="*/ 832181 w 832181"/>
                <a:gd name="connsiteY2" fmla="*/ 424582 h 458548"/>
                <a:gd name="connsiteX3" fmla="*/ 832181 w 832181"/>
                <a:gd name="connsiteY3" fmla="*/ 458549 h 458548"/>
              </a:gdLst>
              <a:ahLst/>
              <a:cxnLst>
                <a:cxn ang="0">
                  <a:pos x="connsiteX0" y="connsiteY0"/>
                </a:cxn>
                <a:cxn ang="0">
                  <a:pos x="connsiteX1" y="connsiteY1"/>
                </a:cxn>
                <a:cxn ang="0">
                  <a:pos x="connsiteX2" y="connsiteY2"/>
                </a:cxn>
                <a:cxn ang="0">
                  <a:pos x="connsiteX3" y="connsiteY3"/>
                </a:cxn>
              </a:cxnLst>
              <a:rect l="l" t="t" r="r" b="b"/>
              <a:pathLst>
                <a:path w="832181" h="458548">
                  <a:moveTo>
                    <a:pt x="0" y="305699"/>
                  </a:moveTo>
                  <a:cubicBezTo>
                    <a:pt x="51459" y="129073"/>
                    <a:pt x="214329" y="0"/>
                    <a:pt x="407599" y="0"/>
                  </a:cubicBezTo>
                  <a:cubicBezTo>
                    <a:pt x="642138" y="0"/>
                    <a:pt x="832181" y="190043"/>
                    <a:pt x="832181" y="424582"/>
                  </a:cubicBezTo>
                  <a:lnTo>
                    <a:pt x="832181" y="458549"/>
                  </a:lnTo>
                </a:path>
              </a:pathLst>
            </a:custGeom>
            <a:noFill/>
            <a:ln w="9525" cap="rnd">
              <a:solidFill>
                <a:schemeClr val="accent1"/>
              </a:solidFill>
              <a:prstDash val="solid"/>
              <a:round/>
            </a:ln>
          </p:spPr>
          <p:txBody>
            <a:bodyPr rtlCol="0" anchor="ctr"/>
            <a:lstStyle/>
            <a:p>
              <a:endParaRPr lang="en-GB" dirty="0"/>
            </a:p>
          </p:txBody>
        </p:sp>
        <p:sp>
          <p:nvSpPr>
            <p:cNvPr id="48" name="Freeform: Shape 145">
              <a:extLst>
                <a:ext uri="{FF2B5EF4-FFF2-40B4-BE49-F238E27FC236}">
                  <a16:creationId xmlns:a16="http://schemas.microsoft.com/office/drawing/2014/main" id="{4B9B7952-63D9-6C33-0CF1-04EE340B7DDA}"/>
                </a:ext>
              </a:extLst>
            </p:cNvPr>
            <p:cNvSpPr/>
            <p:nvPr/>
          </p:nvSpPr>
          <p:spPr>
            <a:xfrm>
              <a:off x="9000143" y="2511902"/>
              <a:ext cx="826746" cy="458548"/>
            </a:xfrm>
            <a:custGeom>
              <a:avLst/>
              <a:gdLst>
                <a:gd name="connsiteX0" fmla="*/ 826747 w 826746"/>
                <a:gd name="connsiteY0" fmla="*/ 169833 h 458548"/>
                <a:gd name="connsiteX1" fmla="*/ 424582 w 826746"/>
                <a:gd name="connsiteY1" fmla="*/ 458549 h 458548"/>
                <a:gd name="connsiteX2" fmla="*/ 0 w 826746"/>
                <a:gd name="connsiteY2" fmla="*/ 33967 h 458548"/>
                <a:gd name="connsiteX3" fmla="*/ 0 w 826746"/>
                <a:gd name="connsiteY3" fmla="*/ 0 h 458548"/>
              </a:gdLst>
              <a:ahLst/>
              <a:cxnLst>
                <a:cxn ang="0">
                  <a:pos x="connsiteX0" y="connsiteY0"/>
                </a:cxn>
                <a:cxn ang="0">
                  <a:pos x="connsiteX1" y="connsiteY1"/>
                </a:cxn>
                <a:cxn ang="0">
                  <a:pos x="connsiteX2" y="connsiteY2"/>
                </a:cxn>
                <a:cxn ang="0">
                  <a:pos x="connsiteX3" y="connsiteY3"/>
                </a:cxn>
              </a:cxnLst>
              <a:rect l="l" t="t" r="r" b="b"/>
              <a:pathLst>
                <a:path w="826746" h="458548">
                  <a:moveTo>
                    <a:pt x="826747" y="169833"/>
                  </a:moveTo>
                  <a:cubicBezTo>
                    <a:pt x="770023" y="337628"/>
                    <a:pt x="611399" y="458549"/>
                    <a:pt x="424582" y="458549"/>
                  </a:cubicBezTo>
                  <a:cubicBezTo>
                    <a:pt x="190043" y="458549"/>
                    <a:pt x="0" y="268506"/>
                    <a:pt x="0" y="33967"/>
                  </a:cubicBezTo>
                  <a:lnTo>
                    <a:pt x="0" y="0"/>
                  </a:lnTo>
                </a:path>
              </a:pathLst>
            </a:custGeom>
            <a:noFill/>
            <a:ln w="9525" cap="rnd">
              <a:solidFill>
                <a:schemeClr val="accent1"/>
              </a:solidFill>
              <a:prstDash val="solid"/>
              <a:round/>
            </a:ln>
          </p:spPr>
          <p:txBody>
            <a:bodyPr rtlCol="0" anchor="ctr"/>
            <a:lstStyle/>
            <a:p>
              <a:endParaRPr lang="en-GB" dirty="0"/>
            </a:p>
          </p:txBody>
        </p:sp>
      </p:grpSp>
      <p:grpSp>
        <p:nvGrpSpPr>
          <p:cNvPr id="49" name="Graphic 5">
            <a:extLst>
              <a:ext uri="{FF2B5EF4-FFF2-40B4-BE49-F238E27FC236}">
                <a16:creationId xmlns:a16="http://schemas.microsoft.com/office/drawing/2014/main" id="{12E63E20-5B7A-B626-1783-4A623A6FE962}"/>
              </a:ext>
            </a:extLst>
          </p:cNvPr>
          <p:cNvGrpSpPr/>
          <p:nvPr/>
        </p:nvGrpSpPr>
        <p:grpSpPr>
          <a:xfrm>
            <a:off x="795115" y="5430180"/>
            <a:ext cx="243416" cy="264542"/>
            <a:chOff x="4260909" y="2108339"/>
            <a:chExt cx="772311" cy="839341"/>
          </a:xfrm>
          <a:noFill/>
        </p:grpSpPr>
        <p:sp>
          <p:nvSpPr>
            <p:cNvPr id="50" name="Freeform 115">
              <a:extLst>
                <a:ext uri="{FF2B5EF4-FFF2-40B4-BE49-F238E27FC236}">
                  <a16:creationId xmlns:a16="http://schemas.microsoft.com/office/drawing/2014/main" id="{F7EB0C28-512F-72C5-BAB4-9182A8B8B08B}"/>
                </a:ext>
              </a:extLst>
            </p:cNvPr>
            <p:cNvSpPr/>
            <p:nvPr/>
          </p:nvSpPr>
          <p:spPr>
            <a:xfrm>
              <a:off x="4311329" y="2276207"/>
              <a:ext cx="671472" cy="671472"/>
            </a:xfrm>
            <a:custGeom>
              <a:avLst/>
              <a:gdLst>
                <a:gd name="connsiteX0" fmla="*/ 671473 w 671472"/>
                <a:gd name="connsiteY0" fmla="*/ 335736 h 671472"/>
                <a:gd name="connsiteX1" fmla="*/ 335737 w 671472"/>
                <a:gd name="connsiteY1" fmla="*/ 671473 h 671472"/>
                <a:gd name="connsiteX2" fmla="*/ 0 w 671472"/>
                <a:gd name="connsiteY2" fmla="*/ 335736 h 671472"/>
                <a:gd name="connsiteX3" fmla="*/ 335737 w 671472"/>
                <a:gd name="connsiteY3" fmla="*/ 0 h 671472"/>
                <a:gd name="connsiteX4" fmla="*/ 671473 w 671472"/>
                <a:gd name="connsiteY4" fmla="*/ 335736 h 67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2" h="671472">
                  <a:moveTo>
                    <a:pt x="671473" y="335736"/>
                  </a:moveTo>
                  <a:cubicBezTo>
                    <a:pt x="671473" y="521159"/>
                    <a:pt x="521159" y="671473"/>
                    <a:pt x="335737" y="671473"/>
                  </a:cubicBezTo>
                  <a:cubicBezTo>
                    <a:pt x="150314" y="671473"/>
                    <a:pt x="0" y="521159"/>
                    <a:pt x="0" y="335736"/>
                  </a:cubicBezTo>
                  <a:cubicBezTo>
                    <a:pt x="0" y="150314"/>
                    <a:pt x="150314" y="0"/>
                    <a:pt x="335737" y="0"/>
                  </a:cubicBezTo>
                  <a:cubicBezTo>
                    <a:pt x="521159" y="0"/>
                    <a:pt x="671473" y="150314"/>
                    <a:pt x="671473" y="335736"/>
                  </a:cubicBezTo>
                  <a:close/>
                </a:path>
              </a:pathLst>
            </a:custGeom>
            <a:noFill/>
            <a:ln w="9525" cap="flat">
              <a:solidFill>
                <a:schemeClr val="accent1"/>
              </a:solidFill>
              <a:prstDash val="solid"/>
              <a:round/>
            </a:ln>
          </p:spPr>
          <p:txBody>
            <a:bodyPr rtlCol="0" anchor="ctr"/>
            <a:lstStyle/>
            <a:p>
              <a:endParaRPr lang="en-GB" dirty="0"/>
            </a:p>
          </p:txBody>
        </p:sp>
        <p:sp>
          <p:nvSpPr>
            <p:cNvPr id="51" name="Freeform 116">
              <a:extLst>
                <a:ext uri="{FF2B5EF4-FFF2-40B4-BE49-F238E27FC236}">
                  <a16:creationId xmlns:a16="http://schemas.microsoft.com/office/drawing/2014/main" id="{502E23AF-2D01-7BE6-A017-56FBA0C3DA44}"/>
                </a:ext>
              </a:extLst>
            </p:cNvPr>
            <p:cNvSpPr/>
            <p:nvPr/>
          </p:nvSpPr>
          <p:spPr>
            <a:xfrm>
              <a:off x="4630278" y="2595156"/>
              <a:ext cx="33573" cy="33573"/>
            </a:xfrm>
            <a:custGeom>
              <a:avLst/>
              <a:gdLst>
                <a:gd name="connsiteX0" fmla="*/ 33574 w 33573"/>
                <a:gd name="connsiteY0" fmla="*/ 16787 h 33573"/>
                <a:gd name="connsiteX1" fmla="*/ 16787 w 33573"/>
                <a:gd name="connsiteY1" fmla="*/ 33574 h 33573"/>
                <a:gd name="connsiteX2" fmla="*/ 0 w 33573"/>
                <a:gd name="connsiteY2" fmla="*/ 16787 h 33573"/>
                <a:gd name="connsiteX3" fmla="*/ 16787 w 33573"/>
                <a:gd name="connsiteY3" fmla="*/ 0 h 33573"/>
                <a:gd name="connsiteX4" fmla="*/ 33574 w 33573"/>
                <a:gd name="connsiteY4" fmla="*/ 16787 h 3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33573">
                  <a:moveTo>
                    <a:pt x="33574" y="16787"/>
                  </a:moveTo>
                  <a:cubicBezTo>
                    <a:pt x="33574" y="26058"/>
                    <a:pt x="26058" y="33574"/>
                    <a:pt x="16787" y="33574"/>
                  </a:cubicBezTo>
                  <a:cubicBezTo>
                    <a:pt x="7516" y="33574"/>
                    <a:pt x="0" y="26058"/>
                    <a:pt x="0" y="16787"/>
                  </a:cubicBezTo>
                  <a:cubicBezTo>
                    <a:pt x="0" y="7516"/>
                    <a:pt x="7516" y="0"/>
                    <a:pt x="16787" y="0"/>
                  </a:cubicBezTo>
                  <a:cubicBezTo>
                    <a:pt x="26058" y="0"/>
                    <a:pt x="33574" y="7516"/>
                    <a:pt x="33574" y="16787"/>
                  </a:cubicBezTo>
                  <a:close/>
                </a:path>
              </a:pathLst>
            </a:custGeom>
            <a:noFill/>
            <a:ln w="9525" cap="flat">
              <a:solidFill>
                <a:schemeClr val="accent1"/>
              </a:solidFill>
              <a:prstDash val="solid"/>
              <a:round/>
            </a:ln>
          </p:spPr>
          <p:txBody>
            <a:bodyPr rtlCol="0" anchor="ctr"/>
            <a:lstStyle/>
            <a:p>
              <a:endParaRPr lang="en-GB" dirty="0"/>
            </a:p>
          </p:txBody>
        </p:sp>
        <p:sp>
          <p:nvSpPr>
            <p:cNvPr id="52" name="Freeform 117">
              <a:extLst>
                <a:ext uri="{FF2B5EF4-FFF2-40B4-BE49-F238E27FC236}">
                  <a16:creationId xmlns:a16="http://schemas.microsoft.com/office/drawing/2014/main" id="{77D86B4B-2361-2F11-6E16-409A6943DF01}"/>
                </a:ext>
              </a:extLst>
            </p:cNvPr>
            <p:cNvSpPr/>
            <p:nvPr/>
          </p:nvSpPr>
          <p:spPr>
            <a:xfrm>
              <a:off x="4479197" y="2611943"/>
              <a:ext cx="167868" cy="16786"/>
            </a:xfrm>
            <a:custGeom>
              <a:avLst/>
              <a:gdLst>
                <a:gd name="connsiteX0" fmla="*/ 167868 w 167868"/>
                <a:gd name="connsiteY0" fmla="*/ 0 h 16786"/>
                <a:gd name="connsiteX1" fmla="*/ 0 w 167868"/>
                <a:gd name="connsiteY1" fmla="*/ 0 h 16786"/>
              </a:gdLst>
              <a:ahLst/>
              <a:cxnLst>
                <a:cxn ang="0">
                  <a:pos x="connsiteX0" y="connsiteY0"/>
                </a:cxn>
                <a:cxn ang="0">
                  <a:pos x="connsiteX1" y="connsiteY1"/>
                </a:cxn>
              </a:cxnLst>
              <a:rect l="l" t="t" r="r" b="b"/>
              <a:pathLst>
                <a:path w="167868" h="16786">
                  <a:moveTo>
                    <a:pt x="167868" y="0"/>
                  </a:moveTo>
                  <a:lnTo>
                    <a:pt x="0" y="0"/>
                  </a:lnTo>
                </a:path>
              </a:pathLst>
            </a:custGeom>
            <a:ln w="9525" cap="rnd">
              <a:solidFill>
                <a:schemeClr val="accent1"/>
              </a:solidFill>
              <a:prstDash val="solid"/>
              <a:round/>
            </a:ln>
          </p:spPr>
          <p:txBody>
            <a:bodyPr rtlCol="0" anchor="ctr"/>
            <a:lstStyle/>
            <a:p>
              <a:endParaRPr lang="en-GB" dirty="0"/>
            </a:p>
          </p:txBody>
        </p:sp>
        <p:sp>
          <p:nvSpPr>
            <p:cNvPr id="53" name="Freeform 118">
              <a:extLst>
                <a:ext uri="{FF2B5EF4-FFF2-40B4-BE49-F238E27FC236}">
                  <a16:creationId xmlns:a16="http://schemas.microsoft.com/office/drawing/2014/main" id="{A073A9D8-58E2-2EA0-1046-E07D51662AE5}"/>
                </a:ext>
              </a:extLst>
            </p:cNvPr>
            <p:cNvSpPr/>
            <p:nvPr/>
          </p:nvSpPr>
          <p:spPr>
            <a:xfrm>
              <a:off x="4647065" y="2379278"/>
              <a:ext cx="134294" cy="232665"/>
            </a:xfrm>
            <a:custGeom>
              <a:avLst/>
              <a:gdLst>
                <a:gd name="connsiteX0" fmla="*/ 134295 w 134294"/>
                <a:gd name="connsiteY0" fmla="*/ 0 h 232665"/>
                <a:gd name="connsiteX1" fmla="*/ 0 w 134294"/>
                <a:gd name="connsiteY1" fmla="*/ 232665 h 232665"/>
              </a:gdLst>
              <a:ahLst/>
              <a:cxnLst>
                <a:cxn ang="0">
                  <a:pos x="connsiteX0" y="connsiteY0"/>
                </a:cxn>
                <a:cxn ang="0">
                  <a:pos x="connsiteX1" y="connsiteY1"/>
                </a:cxn>
              </a:cxnLst>
              <a:rect l="l" t="t" r="r" b="b"/>
              <a:pathLst>
                <a:path w="134294" h="232665">
                  <a:moveTo>
                    <a:pt x="134295" y="0"/>
                  </a:moveTo>
                  <a:lnTo>
                    <a:pt x="0" y="232665"/>
                  </a:lnTo>
                </a:path>
              </a:pathLst>
            </a:custGeom>
            <a:ln w="9525" cap="rnd">
              <a:solidFill>
                <a:schemeClr val="accent1"/>
              </a:solidFill>
              <a:prstDash val="solid"/>
              <a:round/>
            </a:ln>
          </p:spPr>
          <p:txBody>
            <a:bodyPr rtlCol="0" anchor="ctr"/>
            <a:lstStyle/>
            <a:p>
              <a:endParaRPr lang="en-GB" dirty="0"/>
            </a:p>
          </p:txBody>
        </p:sp>
        <p:sp>
          <p:nvSpPr>
            <p:cNvPr id="54" name="Freeform 119">
              <a:extLst>
                <a:ext uri="{FF2B5EF4-FFF2-40B4-BE49-F238E27FC236}">
                  <a16:creationId xmlns:a16="http://schemas.microsoft.com/office/drawing/2014/main" id="{8045C7C7-9C04-5FD3-6608-F2F2B6F18C57}"/>
                </a:ext>
              </a:extLst>
            </p:cNvPr>
            <p:cNvSpPr/>
            <p:nvPr/>
          </p:nvSpPr>
          <p:spPr>
            <a:xfrm>
              <a:off x="4613491" y="2108339"/>
              <a:ext cx="67147" cy="67147"/>
            </a:xfrm>
            <a:custGeom>
              <a:avLst/>
              <a:gdLst>
                <a:gd name="connsiteX0" fmla="*/ 67147 w 67147"/>
                <a:gd name="connsiteY0" fmla="*/ 33574 h 67147"/>
                <a:gd name="connsiteX1" fmla="*/ 33574 w 67147"/>
                <a:gd name="connsiteY1" fmla="*/ 67147 h 67147"/>
                <a:gd name="connsiteX2" fmla="*/ 0 w 67147"/>
                <a:gd name="connsiteY2" fmla="*/ 33574 h 67147"/>
                <a:gd name="connsiteX3" fmla="*/ 33574 w 67147"/>
                <a:gd name="connsiteY3" fmla="*/ 0 h 67147"/>
                <a:gd name="connsiteX4" fmla="*/ 67147 w 67147"/>
                <a:gd name="connsiteY4" fmla="*/ 33574 h 6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 h="67147">
                  <a:moveTo>
                    <a:pt x="67147" y="33574"/>
                  </a:moveTo>
                  <a:cubicBezTo>
                    <a:pt x="67147" y="52116"/>
                    <a:pt x="52116" y="67147"/>
                    <a:pt x="33574" y="67147"/>
                  </a:cubicBezTo>
                  <a:cubicBezTo>
                    <a:pt x="15031" y="67147"/>
                    <a:pt x="0" y="52116"/>
                    <a:pt x="0" y="33574"/>
                  </a:cubicBezTo>
                  <a:cubicBezTo>
                    <a:pt x="0" y="15031"/>
                    <a:pt x="15031" y="0"/>
                    <a:pt x="33574" y="0"/>
                  </a:cubicBezTo>
                  <a:cubicBezTo>
                    <a:pt x="52116" y="0"/>
                    <a:pt x="67147" y="15031"/>
                    <a:pt x="67147" y="33574"/>
                  </a:cubicBezTo>
                  <a:close/>
                </a:path>
              </a:pathLst>
            </a:custGeom>
            <a:noFill/>
            <a:ln w="9525" cap="flat">
              <a:solidFill>
                <a:schemeClr val="accent1"/>
              </a:solidFill>
              <a:prstDash val="solid"/>
              <a:round/>
            </a:ln>
          </p:spPr>
          <p:txBody>
            <a:bodyPr rtlCol="0" anchor="ctr"/>
            <a:lstStyle/>
            <a:p>
              <a:endParaRPr lang="en-GB" dirty="0"/>
            </a:p>
          </p:txBody>
        </p:sp>
        <p:sp>
          <p:nvSpPr>
            <p:cNvPr id="55" name="Freeform 120">
              <a:extLst>
                <a:ext uri="{FF2B5EF4-FFF2-40B4-BE49-F238E27FC236}">
                  <a16:creationId xmlns:a16="http://schemas.microsoft.com/office/drawing/2014/main" id="{DF223301-16CD-CC14-7853-F262966A5B01}"/>
                </a:ext>
              </a:extLst>
            </p:cNvPr>
            <p:cNvSpPr/>
            <p:nvPr/>
          </p:nvSpPr>
          <p:spPr>
            <a:xfrm>
              <a:off x="4647065" y="2175486"/>
              <a:ext cx="16786" cy="100720"/>
            </a:xfrm>
            <a:custGeom>
              <a:avLst/>
              <a:gdLst>
                <a:gd name="connsiteX0" fmla="*/ 0 w 16786"/>
                <a:gd name="connsiteY0" fmla="*/ 100721 h 100720"/>
                <a:gd name="connsiteX1" fmla="*/ 0 w 16786"/>
                <a:gd name="connsiteY1" fmla="*/ 0 h 100720"/>
              </a:gdLst>
              <a:ahLst/>
              <a:cxnLst>
                <a:cxn ang="0">
                  <a:pos x="connsiteX0" y="connsiteY0"/>
                </a:cxn>
                <a:cxn ang="0">
                  <a:pos x="connsiteX1" y="connsiteY1"/>
                </a:cxn>
              </a:cxnLst>
              <a:rect l="l" t="t" r="r" b="b"/>
              <a:pathLst>
                <a:path w="16786" h="100720">
                  <a:moveTo>
                    <a:pt x="0" y="100721"/>
                  </a:moveTo>
                  <a:lnTo>
                    <a:pt x="0" y="0"/>
                  </a:lnTo>
                </a:path>
              </a:pathLst>
            </a:custGeom>
            <a:ln w="9525" cap="flat">
              <a:solidFill>
                <a:schemeClr val="accent1"/>
              </a:solidFill>
              <a:prstDash val="solid"/>
              <a:round/>
            </a:ln>
          </p:spPr>
          <p:txBody>
            <a:bodyPr rtlCol="0" anchor="ctr"/>
            <a:lstStyle/>
            <a:p>
              <a:endParaRPr lang="en-GB" dirty="0"/>
            </a:p>
          </p:txBody>
        </p:sp>
        <p:sp>
          <p:nvSpPr>
            <p:cNvPr id="56" name="Freeform 121">
              <a:extLst>
                <a:ext uri="{FF2B5EF4-FFF2-40B4-BE49-F238E27FC236}">
                  <a16:creationId xmlns:a16="http://schemas.microsoft.com/office/drawing/2014/main" id="{FC3BD29F-E084-9A52-F3E0-4A5E46716A1D}"/>
                </a:ext>
              </a:extLst>
            </p:cNvPr>
            <p:cNvSpPr/>
            <p:nvPr/>
          </p:nvSpPr>
          <p:spPr>
            <a:xfrm>
              <a:off x="4260909" y="2125066"/>
              <a:ext cx="292485" cy="235074"/>
            </a:xfrm>
            <a:custGeom>
              <a:avLst/>
              <a:gdLst>
                <a:gd name="connsiteX0" fmla="*/ 21043 w 292485"/>
                <a:gd name="connsiteY0" fmla="*/ 235075 h 235074"/>
                <a:gd name="connsiteX1" fmla="*/ 78453 w 292485"/>
                <a:gd name="connsiteY1" fmla="*/ 21043 h 235074"/>
                <a:gd name="connsiteX2" fmla="*/ 292485 w 292485"/>
                <a:gd name="connsiteY2" fmla="*/ 78453 h 235074"/>
                <a:gd name="connsiteX3" fmla="*/ 21210 w 292485"/>
                <a:gd name="connsiteY3" fmla="*/ 235075 h 235074"/>
              </a:gdLst>
              <a:ahLst/>
              <a:cxnLst>
                <a:cxn ang="0">
                  <a:pos x="connsiteX0" y="connsiteY0"/>
                </a:cxn>
                <a:cxn ang="0">
                  <a:pos x="connsiteX1" y="connsiteY1"/>
                </a:cxn>
                <a:cxn ang="0">
                  <a:pos x="connsiteX2" y="connsiteY2"/>
                </a:cxn>
                <a:cxn ang="0">
                  <a:pos x="connsiteX3" y="connsiteY3"/>
                </a:cxn>
              </a:cxnLst>
              <a:rect l="l" t="t" r="r" b="b"/>
              <a:pathLst>
                <a:path w="292485" h="235074">
                  <a:moveTo>
                    <a:pt x="21043" y="235075"/>
                  </a:moveTo>
                  <a:cubicBezTo>
                    <a:pt x="-22267" y="160205"/>
                    <a:pt x="3416" y="64353"/>
                    <a:pt x="78453" y="21043"/>
                  </a:cubicBezTo>
                  <a:cubicBezTo>
                    <a:pt x="153323" y="-22267"/>
                    <a:pt x="249175" y="3416"/>
                    <a:pt x="292485" y="78453"/>
                  </a:cubicBezTo>
                  <a:lnTo>
                    <a:pt x="21210" y="235075"/>
                  </a:lnTo>
                  <a:close/>
                </a:path>
              </a:pathLst>
            </a:custGeom>
            <a:noFill/>
            <a:ln w="9525" cap="rnd">
              <a:solidFill>
                <a:schemeClr val="accent1"/>
              </a:solidFill>
              <a:prstDash val="solid"/>
              <a:round/>
            </a:ln>
          </p:spPr>
          <p:txBody>
            <a:bodyPr rtlCol="0" anchor="ctr"/>
            <a:lstStyle/>
            <a:p>
              <a:endParaRPr lang="en-GB" dirty="0"/>
            </a:p>
          </p:txBody>
        </p:sp>
        <p:sp>
          <p:nvSpPr>
            <p:cNvPr id="57" name="Freeform 122">
              <a:extLst>
                <a:ext uri="{FF2B5EF4-FFF2-40B4-BE49-F238E27FC236}">
                  <a16:creationId xmlns:a16="http://schemas.microsoft.com/office/drawing/2014/main" id="{CAB63D8C-7A87-CA1D-9CF5-288058248775}"/>
                </a:ext>
              </a:extLst>
            </p:cNvPr>
            <p:cNvSpPr/>
            <p:nvPr/>
          </p:nvSpPr>
          <p:spPr>
            <a:xfrm>
              <a:off x="4740736" y="2125066"/>
              <a:ext cx="292485" cy="235074"/>
            </a:xfrm>
            <a:custGeom>
              <a:avLst/>
              <a:gdLst>
                <a:gd name="connsiteX0" fmla="*/ 271443 w 292485"/>
                <a:gd name="connsiteY0" fmla="*/ 235075 h 235074"/>
                <a:gd name="connsiteX1" fmla="*/ 214032 w 292485"/>
                <a:gd name="connsiteY1" fmla="*/ 21043 h 235074"/>
                <a:gd name="connsiteX2" fmla="*/ 0 w 292485"/>
                <a:gd name="connsiteY2" fmla="*/ 78453 h 235074"/>
                <a:gd name="connsiteX3" fmla="*/ 271275 w 292485"/>
                <a:gd name="connsiteY3" fmla="*/ 235075 h 235074"/>
              </a:gdLst>
              <a:ahLst/>
              <a:cxnLst>
                <a:cxn ang="0">
                  <a:pos x="connsiteX0" y="connsiteY0"/>
                </a:cxn>
                <a:cxn ang="0">
                  <a:pos x="connsiteX1" y="connsiteY1"/>
                </a:cxn>
                <a:cxn ang="0">
                  <a:pos x="connsiteX2" y="connsiteY2"/>
                </a:cxn>
                <a:cxn ang="0">
                  <a:pos x="connsiteX3" y="connsiteY3"/>
                </a:cxn>
              </a:cxnLst>
              <a:rect l="l" t="t" r="r" b="b"/>
              <a:pathLst>
                <a:path w="292485" h="235074">
                  <a:moveTo>
                    <a:pt x="271443" y="235075"/>
                  </a:moveTo>
                  <a:cubicBezTo>
                    <a:pt x="314753" y="160205"/>
                    <a:pt x="289069" y="64353"/>
                    <a:pt x="214032" y="21043"/>
                  </a:cubicBezTo>
                  <a:cubicBezTo>
                    <a:pt x="139163" y="-22267"/>
                    <a:pt x="43310" y="3416"/>
                    <a:pt x="0" y="78453"/>
                  </a:cubicBezTo>
                  <a:lnTo>
                    <a:pt x="271275" y="235075"/>
                  </a:lnTo>
                  <a:close/>
                </a:path>
              </a:pathLst>
            </a:custGeom>
            <a:noFill/>
            <a:ln w="9525" cap="rnd">
              <a:solidFill>
                <a:schemeClr val="accent1"/>
              </a:solidFill>
              <a:prstDash val="solid"/>
              <a:round/>
            </a:ln>
          </p:spPr>
          <p:txBody>
            <a:bodyPr rtlCol="0" anchor="ctr"/>
            <a:lstStyle/>
            <a:p>
              <a:endParaRPr lang="en-GB" dirty="0"/>
            </a:p>
          </p:txBody>
        </p:sp>
        <p:sp>
          <p:nvSpPr>
            <p:cNvPr id="58" name="Freeform 123">
              <a:extLst>
                <a:ext uri="{FF2B5EF4-FFF2-40B4-BE49-F238E27FC236}">
                  <a16:creationId xmlns:a16="http://schemas.microsoft.com/office/drawing/2014/main" id="{DFD7261D-7434-C619-D387-8DAAC6270120}"/>
                </a:ext>
              </a:extLst>
            </p:cNvPr>
            <p:cNvSpPr/>
            <p:nvPr/>
          </p:nvSpPr>
          <p:spPr>
            <a:xfrm>
              <a:off x="4839106" y="2843098"/>
              <a:ext cx="93492" cy="104571"/>
            </a:xfrm>
            <a:custGeom>
              <a:avLst/>
              <a:gdLst>
                <a:gd name="connsiteX0" fmla="*/ 0 w 93492"/>
                <a:gd name="connsiteY0" fmla="*/ 44149 h 104571"/>
                <a:gd name="connsiteX1" fmla="*/ 32398 w 93492"/>
                <a:gd name="connsiteY1" fmla="*/ 90313 h 104571"/>
                <a:gd name="connsiteX2" fmla="*/ 79234 w 93492"/>
                <a:gd name="connsiteY2" fmla="*/ 98539 h 104571"/>
                <a:gd name="connsiteX3" fmla="*/ 87459 w 93492"/>
                <a:gd name="connsiteY3" fmla="*/ 51703 h 104571"/>
                <a:gd name="connsiteX4" fmla="*/ 51200 w 93492"/>
                <a:gd name="connsiteY4" fmla="*/ 0 h 10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104571">
                  <a:moveTo>
                    <a:pt x="0" y="44149"/>
                  </a:moveTo>
                  <a:lnTo>
                    <a:pt x="32398" y="90313"/>
                  </a:lnTo>
                  <a:cubicBezTo>
                    <a:pt x="42974" y="105421"/>
                    <a:pt x="63958" y="109114"/>
                    <a:pt x="79234" y="98539"/>
                  </a:cubicBezTo>
                  <a:cubicBezTo>
                    <a:pt x="94342" y="87963"/>
                    <a:pt x="98035" y="66979"/>
                    <a:pt x="87459" y="51703"/>
                  </a:cubicBezTo>
                  <a:lnTo>
                    <a:pt x="51200" y="0"/>
                  </a:lnTo>
                </a:path>
              </a:pathLst>
            </a:custGeom>
            <a:noFill/>
            <a:ln w="9525" cap="flat">
              <a:solidFill>
                <a:schemeClr val="accent1"/>
              </a:solidFill>
              <a:prstDash val="solid"/>
              <a:round/>
            </a:ln>
          </p:spPr>
          <p:txBody>
            <a:bodyPr rtlCol="0" anchor="ctr"/>
            <a:lstStyle/>
            <a:p>
              <a:endParaRPr lang="en-GB" dirty="0"/>
            </a:p>
          </p:txBody>
        </p:sp>
        <p:sp>
          <p:nvSpPr>
            <p:cNvPr id="59" name="Freeform 124">
              <a:extLst>
                <a:ext uri="{FF2B5EF4-FFF2-40B4-BE49-F238E27FC236}">
                  <a16:creationId xmlns:a16="http://schemas.microsoft.com/office/drawing/2014/main" id="{397DE27F-18ED-BD21-2928-AB4B877A8116}"/>
                </a:ext>
              </a:extLst>
            </p:cNvPr>
            <p:cNvSpPr/>
            <p:nvPr/>
          </p:nvSpPr>
          <p:spPr>
            <a:xfrm>
              <a:off x="4361699" y="2843098"/>
              <a:ext cx="93492" cy="104571"/>
            </a:xfrm>
            <a:custGeom>
              <a:avLst/>
              <a:gdLst>
                <a:gd name="connsiteX0" fmla="*/ 42292 w 93492"/>
                <a:gd name="connsiteY0" fmla="*/ 0 h 104571"/>
                <a:gd name="connsiteX1" fmla="*/ 6033 w 93492"/>
                <a:gd name="connsiteY1" fmla="*/ 51703 h 104571"/>
                <a:gd name="connsiteX2" fmla="*/ 14258 w 93492"/>
                <a:gd name="connsiteY2" fmla="*/ 98539 h 104571"/>
                <a:gd name="connsiteX3" fmla="*/ 61094 w 93492"/>
                <a:gd name="connsiteY3" fmla="*/ 90313 h 104571"/>
                <a:gd name="connsiteX4" fmla="*/ 93492 w 93492"/>
                <a:gd name="connsiteY4" fmla="*/ 44149 h 10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104571">
                  <a:moveTo>
                    <a:pt x="42292" y="0"/>
                  </a:moveTo>
                  <a:lnTo>
                    <a:pt x="6033" y="51703"/>
                  </a:lnTo>
                  <a:cubicBezTo>
                    <a:pt x="-4543" y="66811"/>
                    <a:pt x="-850" y="87795"/>
                    <a:pt x="14258" y="98539"/>
                  </a:cubicBezTo>
                  <a:cubicBezTo>
                    <a:pt x="29366" y="109114"/>
                    <a:pt x="50350" y="105421"/>
                    <a:pt x="61094" y="90313"/>
                  </a:cubicBezTo>
                  <a:lnTo>
                    <a:pt x="93492" y="44149"/>
                  </a:lnTo>
                </a:path>
              </a:pathLst>
            </a:custGeom>
            <a:noFill/>
            <a:ln w="9525" cap="flat">
              <a:solidFill>
                <a:schemeClr val="accent1"/>
              </a:solidFill>
              <a:prstDash val="solid"/>
              <a:round/>
            </a:ln>
          </p:spPr>
          <p:txBody>
            <a:bodyPr rtlCol="0" anchor="ctr"/>
            <a:lstStyle/>
            <a:p>
              <a:endParaRPr lang="en-GB" dirty="0"/>
            </a:p>
          </p:txBody>
        </p:sp>
        <p:sp>
          <p:nvSpPr>
            <p:cNvPr id="60" name="Freeform 125">
              <a:extLst>
                <a:ext uri="{FF2B5EF4-FFF2-40B4-BE49-F238E27FC236}">
                  <a16:creationId xmlns:a16="http://schemas.microsoft.com/office/drawing/2014/main" id="{14B0E2C7-CD30-654E-C1AF-E5EF08485903}"/>
                </a:ext>
              </a:extLst>
            </p:cNvPr>
            <p:cNvSpPr/>
            <p:nvPr/>
          </p:nvSpPr>
          <p:spPr>
            <a:xfrm>
              <a:off x="4647065" y="2343354"/>
              <a:ext cx="16786" cy="33573"/>
            </a:xfrm>
            <a:custGeom>
              <a:avLst/>
              <a:gdLst>
                <a:gd name="connsiteX0" fmla="*/ 0 w 16786"/>
                <a:gd name="connsiteY0" fmla="*/ 0 h 33573"/>
                <a:gd name="connsiteX1" fmla="*/ 0 w 16786"/>
                <a:gd name="connsiteY1" fmla="*/ 33574 h 33573"/>
              </a:gdLst>
              <a:ahLst/>
              <a:cxnLst>
                <a:cxn ang="0">
                  <a:pos x="connsiteX0" y="connsiteY0"/>
                </a:cxn>
                <a:cxn ang="0">
                  <a:pos x="connsiteX1" y="connsiteY1"/>
                </a:cxn>
              </a:cxnLst>
              <a:rect l="l" t="t" r="r" b="b"/>
              <a:pathLst>
                <a:path w="16786" h="33573">
                  <a:moveTo>
                    <a:pt x="0" y="0"/>
                  </a:moveTo>
                  <a:lnTo>
                    <a:pt x="0" y="33574"/>
                  </a:lnTo>
                </a:path>
              </a:pathLst>
            </a:custGeom>
            <a:ln w="9525" cap="rnd">
              <a:solidFill>
                <a:schemeClr val="accent1"/>
              </a:solidFill>
              <a:prstDash val="solid"/>
              <a:round/>
            </a:ln>
          </p:spPr>
          <p:txBody>
            <a:bodyPr rtlCol="0" anchor="ctr"/>
            <a:lstStyle/>
            <a:p>
              <a:endParaRPr lang="en-GB" dirty="0"/>
            </a:p>
          </p:txBody>
        </p:sp>
        <p:sp>
          <p:nvSpPr>
            <p:cNvPr id="61" name="Freeform 126">
              <a:extLst>
                <a:ext uri="{FF2B5EF4-FFF2-40B4-BE49-F238E27FC236}">
                  <a16:creationId xmlns:a16="http://schemas.microsoft.com/office/drawing/2014/main" id="{9BE07414-FC76-1BEC-9B03-B51A42473009}"/>
                </a:ext>
              </a:extLst>
            </p:cNvPr>
            <p:cNvSpPr/>
            <p:nvPr/>
          </p:nvSpPr>
          <p:spPr>
            <a:xfrm>
              <a:off x="4647065" y="2846959"/>
              <a:ext cx="16786" cy="33573"/>
            </a:xfrm>
            <a:custGeom>
              <a:avLst/>
              <a:gdLst>
                <a:gd name="connsiteX0" fmla="*/ 0 w 16786"/>
                <a:gd name="connsiteY0" fmla="*/ 0 h 33573"/>
                <a:gd name="connsiteX1" fmla="*/ 0 w 16786"/>
                <a:gd name="connsiteY1" fmla="*/ 33574 h 33573"/>
              </a:gdLst>
              <a:ahLst/>
              <a:cxnLst>
                <a:cxn ang="0">
                  <a:pos x="connsiteX0" y="connsiteY0"/>
                </a:cxn>
                <a:cxn ang="0">
                  <a:pos x="connsiteX1" y="connsiteY1"/>
                </a:cxn>
              </a:cxnLst>
              <a:rect l="l" t="t" r="r" b="b"/>
              <a:pathLst>
                <a:path w="16786" h="33573">
                  <a:moveTo>
                    <a:pt x="0" y="0"/>
                  </a:moveTo>
                  <a:lnTo>
                    <a:pt x="0" y="33574"/>
                  </a:lnTo>
                </a:path>
              </a:pathLst>
            </a:custGeom>
            <a:ln w="9525" cap="rnd">
              <a:solidFill>
                <a:schemeClr val="accent1"/>
              </a:solidFill>
              <a:prstDash val="solid"/>
              <a:round/>
            </a:ln>
          </p:spPr>
          <p:txBody>
            <a:bodyPr rtlCol="0" anchor="ctr"/>
            <a:lstStyle/>
            <a:p>
              <a:endParaRPr lang="en-GB" dirty="0"/>
            </a:p>
          </p:txBody>
        </p:sp>
        <p:sp>
          <p:nvSpPr>
            <p:cNvPr id="62" name="Freeform 127">
              <a:extLst>
                <a:ext uri="{FF2B5EF4-FFF2-40B4-BE49-F238E27FC236}">
                  <a16:creationId xmlns:a16="http://schemas.microsoft.com/office/drawing/2014/main" id="{A81B096D-D95D-FEFA-D9D2-FB335EF3ECD4}"/>
                </a:ext>
              </a:extLst>
            </p:cNvPr>
            <p:cNvSpPr/>
            <p:nvPr/>
          </p:nvSpPr>
          <p:spPr>
            <a:xfrm>
              <a:off x="4512770" y="2815400"/>
              <a:ext cx="16786" cy="29209"/>
            </a:xfrm>
            <a:custGeom>
              <a:avLst/>
              <a:gdLst>
                <a:gd name="connsiteX0" fmla="*/ 0 w 16786"/>
                <a:gd name="connsiteY0" fmla="*/ 29209 h 29209"/>
                <a:gd name="connsiteX1" fmla="*/ 16787 w 16786"/>
                <a:gd name="connsiteY1" fmla="*/ 0 h 29209"/>
              </a:gdLst>
              <a:ahLst/>
              <a:cxnLst>
                <a:cxn ang="0">
                  <a:pos x="connsiteX0" y="connsiteY0"/>
                </a:cxn>
                <a:cxn ang="0">
                  <a:pos x="connsiteX1" y="connsiteY1"/>
                </a:cxn>
              </a:cxnLst>
              <a:rect l="l" t="t" r="r" b="b"/>
              <a:pathLst>
                <a:path w="16786" h="29209">
                  <a:moveTo>
                    <a:pt x="0" y="29209"/>
                  </a:moveTo>
                  <a:lnTo>
                    <a:pt x="16787" y="0"/>
                  </a:lnTo>
                </a:path>
              </a:pathLst>
            </a:custGeom>
            <a:ln w="9525" cap="rnd">
              <a:solidFill>
                <a:schemeClr val="accent1"/>
              </a:solidFill>
              <a:prstDash val="solid"/>
              <a:round/>
            </a:ln>
          </p:spPr>
          <p:txBody>
            <a:bodyPr rtlCol="0" anchor="ctr"/>
            <a:lstStyle/>
            <a:p>
              <a:endParaRPr lang="en-GB" dirty="0"/>
            </a:p>
          </p:txBody>
        </p:sp>
        <p:sp>
          <p:nvSpPr>
            <p:cNvPr id="63" name="Freeform 128">
              <a:extLst>
                <a:ext uri="{FF2B5EF4-FFF2-40B4-BE49-F238E27FC236}">
                  <a16:creationId xmlns:a16="http://schemas.microsoft.com/office/drawing/2014/main" id="{FE3B224E-2EBC-D3A0-AB08-9649A6A23108}"/>
                </a:ext>
              </a:extLst>
            </p:cNvPr>
            <p:cNvSpPr/>
            <p:nvPr/>
          </p:nvSpPr>
          <p:spPr>
            <a:xfrm>
              <a:off x="4414400" y="2729451"/>
              <a:ext cx="29209" cy="16786"/>
            </a:xfrm>
            <a:custGeom>
              <a:avLst/>
              <a:gdLst>
                <a:gd name="connsiteX0" fmla="*/ 0 w 29209"/>
                <a:gd name="connsiteY0" fmla="*/ 16787 h 16786"/>
                <a:gd name="connsiteX1" fmla="*/ 29209 w 29209"/>
                <a:gd name="connsiteY1" fmla="*/ 0 h 16786"/>
              </a:gdLst>
              <a:ahLst/>
              <a:cxnLst>
                <a:cxn ang="0">
                  <a:pos x="connsiteX0" y="connsiteY0"/>
                </a:cxn>
                <a:cxn ang="0">
                  <a:pos x="connsiteX1" y="connsiteY1"/>
                </a:cxn>
              </a:cxnLst>
              <a:rect l="l" t="t" r="r" b="b"/>
              <a:pathLst>
                <a:path w="29209" h="16786">
                  <a:moveTo>
                    <a:pt x="0" y="16787"/>
                  </a:moveTo>
                  <a:lnTo>
                    <a:pt x="29209" y="0"/>
                  </a:lnTo>
                </a:path>
              </a:pathLst>
            </a:custGeom>
            <a:ln w="9525" cap="rnd">
              <a:solidFill>
                <a:schemeClr val="accent1"/>
              </a:solidFill>
              <a:prstDash val="solid"/>
              <a:round/>
            </a:ln>
          </p:spPr>
          <p:txBody>
            <a:bodyPr rtlCol="0" anchor="ctr"/>
            <a:lstStyle/>
            <a:p>
              <a:endParaRPr lang="en-GB" dirty="0"/>
            </a:p>
          </p:txBody>
        </p:sp>
        <p:sp>
          <p:nvSpPr>
            <p:cNvPr id="64" name="Freeform 129">
              <a:extLst>
                <a:ext uri="{FF2B5EF4-FFF2-40B4-BE49-F238E27FC236}">
                  <a16:creationId xmlns:a16="http://schemas.microsoft.com/office/drawing/2014/main" id="{565D1D32-1577-C1DC-5698-EF38EC486094}"/>
                </a:ext>
              </a:extLst>
            </p:cNvPr>
            <p:cNvSpPr/>
            <p:nvPr/>
          </p:nvSpPr>
          <p:spPr>
            <a:xfrm>
              <a:off x="4850521" y="2477649"/>
              <a:ext cx="29209" cy="16786"/>
            </a:xfrm>
            <a:custGeom>
              <a:avLst/>
              <a:gdLst>
                <a:gd name="connsiteX0" fmla="*/ 0 w 29209"/>
                <a:gd name="connsiteY0" fmla="*/ 16787 h 16786"/>
                <a:gd name="connsiteX1" fmla="*/ 29209 w 29209"/>
                <a:gd name="connsiteY1" fmla="*/ 0 h 16786"/>
              </a:gdLst>
              <a:ahLst/>
              <a:cxnLst>
                <a:cxn ang="0">
                  <a:pos x="connsiteX0" y="connsiteY0"/>
                </a:cxn>
                <a:cxn ang="0">
                  <a:pos x="connsiteX1" y="connsiteY1"/>
                </a:cxn>
              </a:cxnLst>
              <a:rect l="l" t="t" r="r" b="b"/>
              <a:pathLst>
                <a:path w="29209" h="16786">
                  <a:moveTo>
                    <a:pt x="0" y="16787"/>
                  </a:moveTo>
                  <a:lnTo>
                    <a:pt x="29209" y="0"/>
                  </a:lnTo>
                </a:path>
              </a:pathLst>
            </a:custGeom>
            <a:ln w="9525" cap="rnd">
              <a:solidFill>
                <a:schemeClr val="accent1"/>
              </a:solidFill>
              <a:prstDash val="solid"/>
              <a:round/>
            </a:ln>
          </p:spPr>
          <p:txBody>
            <a:bodyPr rtlCol="0" anchor="ctr"/>
            <a:lstStyle/>
            <a:p>
              <a:endParaRPr lang="en-GB" dirty="0"/>
            </a:p>
          </p:txBody>
        </p:sp>
        <p:sp>
          <p:nvSpPr>
            <p:cNvPr id="65" name="Freeform 130">
              <a:extLst>
                <a:ext uri="{FF2B5EF4-FFF2-40B4-BE49-F238E27FC236}">
                  <a16:creationId xmlns:a16="http://schemas.microsoft.com/office/drawing/2014/main" id="{66F1A66C-863F-5358-FEEE-59D3DCA2732D}"/>
                </a:ext>
              </a:extLst>
            </p:cNvPr>
            <p:cNvSpPr/>
            <p:nvPr/>
          </p:nvSpPr>
          <p:spPr>
            <a:xfrm>
              <a:off x="4378476" y="2611943"/>
              <a:ext cx="33573" cy="16786"/>
            </a:xfrm>
            <a:custGeom>
              <a:avLst/>
              <a:gdLst>
                <a:gd name="connsiteX0" fmla="*/ 0 w 33573"/>
                <a:gd name="connsiteY0" fmla="*/ 0 h 16786"/>
                <a:gd name="connsiteX1" fmla="*/ 33574 w 33573"/>
                <a:gd name="connsiteY1" fmla="*/ 0 h 16786"/>
              </a:gdLst>
              <a:ahLst/>
              <a:cxnLst>
                <a:cxn ang="0">
                  <a:pos x="connsiteX0" y="connsiteY0"/>
                </a:cxn>
                <a:cxn ang="0">
                  <a:pos x="connsiteX1" y="connsiteY1"/>
                </a:cxn>
              </a:cxnLst>
              <a:rect l="l" t="t" r="r" b="b"/>
              <a:pathLst>
                <a:path w="33573" h="16786">
                  <a:moveTo>
                    <a:pt x="0" y="0"/>
                  </a:moveTo>
                  <a:lnTo>
                    <a:pt x="33574" y="0"/>
                  </a:lnTo>
                </a:path>
              </a:pathLst>
            </a:custGeom>
            <a:ln w="9525" cap="rnd">
              <a:solidFill>
                <a:schemeClr val="accent1"/>
              </a:solidFill>
              <a:prstDash val="solid"/>
              <a:round/>
            </a:ln>
          </p:spPr>
          <p:txBody>
            <a:bodyPr rtlCol="0" anchor="ctr"/>
            <a:lstStyle/>
            <a:p>
              <a:endParaRPr lang="en-GB" dirty="0"/>
            </a:p>
          </p:txBody>
        </p:sp>
        <p:sp>
          <p:nvSpPr>
            <p:cNvPr id="66" name="Freeform 131">
              <a:extLst>
                <a:ext uri="{FF2B5EF4-FFF2-40B4-BE49-F238E27FC236}">
                  <a16:creationId xmlns:a16="http://schemas.microsoft.com/office/drawing/2014/main" id="{6337A995-AC50-1076-CD6E-797FCEA00652}"/>
                </a:ext>
              </a:extLst>
            </p:cNvPr>
            <p:cNvSpPr/>
            <p:nvPr/>
          </p:nvSpPr>
          <p:spPr>
            <a:xfrm>
              <a:off x="4882081" y="2611943"/>
              <a:ext cx="33573" cy="16786"/>
            </a:xfrm>
            <a:custGeom>
              <a:avLst/>
              <a:gdLst>
                <a:gd name="connsiteX0" fmla="*/ 0 w 33573"/>
                <a:gd name="connsiteY0" fmla="*/ 0 h 16786"/>
                <a:gd name="connsiteX1" fmla="*/ 33574 w 33573"/>
                <a:gd name="connsiteY1" fmla="*/ 0 h 16786"/>
              </a:gdLst>
              <a:ahLst/>
              <a:cxnLst>
                <a:cxn ang="0">
                  <a:pos x="connsiteX0" y="connsiteY0"/>
                </a:cxn>
                <a:cxn ang="0">
                  <a:pos x="connsiteX1" y="connsiteY1"/>
                </a:cxn>
              </a:cxnLst>
              <a:rect l="l" t="t" r="r" b="b"/>
              <a:pathLst>
                <a:path w="33573" h="16786">
                  <a:moveTo>
                    <a:pt x="0" y="0"/>
                  </a:moveTo>
                  <a:lnTo>
                    <a:pt x="33574" y="0"/>
                  </a:lnTo>
                </a:path>
              </a:pathLst>
            </a:custGeom>
            <a:ln w="9525" cap="rnd">
              <a:solidFill>
                <a:schemeClr val="accent1"/>
              </a:solidFill>
              <a:prstDash val="solid"/>
              <a:round/>
            </a:ln>
          </p:spPr>
          <p:txBody>
            <a:bodyPr rtlCol="0" anchor="ctr"/>
            <a:lstStyle/>
            <a:p>
              <a:endParaRPr lang="en-GB" dirty="0"/>
            </a:p>
          </p:txBody>
        </p:sp>
        <p:sp>
          <p:nvSpPr>
            <p:cNvPr id="67" name="Freeform 132">
              <a:extLst>
                <a:ext uri="{FF2B5EF4-FFF2-40B4-BE49-F238E27FC236}">
                  <a16:creationId xmlns:a16="http://schemas.microsoft.com/office/drawing/2014/main" id="{B909C91D-DB6F-D966-4C51-26F35740E5BC}"/>
                </a:ext>
              </a:extLst>
            </p:cNvPr>
            <p:cNvSpPr/>
            <p:nvPr/>
          </p:nvSpPr>
          <p:spPr>
            <a:xfrm>
              <a:off x="4414400" y="2477649"/>
              <a:ext cx="29209" cy="16786"/>
            </a:xfrm>
            <a:custGeom>
              <a:avLst/>
              <a:gdLst>
                <a:gd name="connsiteX0" fmla="*/ 0 w 29209"/>
                <a:gd name="connsiteY0" fmla="*/ 0 h 16786"/>
                <a:gd name="connsiteX1" fmla="*/ 29209 w 29209"/>
                <a:gd name="connsiteY1" fmla="*/ 16787 h 16786"/>
              </a:gdLst>
              <a:ahLst/>
              <a:cxnLst>
                <a:cxn ang="0">
                  <a:pos x="connsiteX0" y="connsiteY0"/>
                </a:cxn>
                <a:cxn ang="0">
                  <a:pos x="connsiteX1" y="connsiteY1"/>
                </a:cxn>
              </a:cxnLst>
              <a:rect l="l" t="t" r="r" b="b"/>
              <a:pathLst>
                <a:path w="29209" h="16786">
                  <a:moveTo>
                    <a:pt x="0" y="0"/>
                  </a:moveTo>
                  <a:lnTo>
                    <a:pt x="29209" y="16787"/>
                  </a:lnTo>
                </a:path>
              </a:pathLst>
            </a:custGeom>
            <a:ln w="9525" cap="rnd">
              <a:solidFill>
                <a:schemeClr val="accent1"/>
              </a:solidFill>
              <a:prstDash val="solid"/>
              <a:round/>
            </a:ln>
          </p:spPr>
          <p:txBody>
            <a:bodyPr rtlCol="0" anchor="ctr"/>
            <a:lstStyle/>
            <a:p>
              <a:endParaRPr lang="en-GB" dirty="0"/>
            </a:p>
          </p:txBody>
        </p:sp>
        <p:sp>
          <p:nvSpPr>
            <p:cNvPr id="68" name="Freeform 133">
              <a:extLst>
                <a:ext uri="{FF2B5EF4-FFF2-40B4-BE49-F238E27FC236}">
                  <a16:creationId xmlns:a16="http://schemas.microsoft.com/office/drawing/2014/main" id="{F0AC637D-DA71-69D3-6DD9-0C6DA065A6FC}"/>
                </a:ext>
              </a:extLst>
            </p:cNvPr>
            <p:cNvSpPr/>
            <p:nvPr/>
          </p:nvSpPr>
          <p:spPr>
            <a:xfrm>
              <a:off x="4850521" y="2729451"/>
              <a:ext cx="29209" cy="16786"/>
            </a:xfrm>
            <a:custGeom>
              <a:avLst/>
              <a:gdLst>
                <a:gd name="connsiteX0" fmla="*/ 0 w 29209"/>
                <a:gd name="connsiteY0" fmla="*/ 0 h 16786"/>
                <a:gd name="connsiteX1" fmla="*/ 29209 w 29209"/>
                <a:gd name="connsiteY1" fmla="*/ 16787 h 16786"/>
              </a:gdLst>
              <a:ahLst/>
              <a:cxnLst>
                <a:cxn ang="0">
                  <a:pos x="connsiteX0" y="connsiteY0"/>
                </a:cxn>
                <a:cxn ang="0">
                  <a:pos x="connsiteX1" y="connsiteY1"/>
                </a:cxn>
              </a:cxnLst>
              <a:rect l="l" t="t" r="r" b="b"/>
              <a:pathLst>
                <a:path w="29209" h="16786">
                  <a:moveTo>
                    <a:pt x="0" y="0"/>
                  </a:moveTo>
                  <a:lnTo>
                    <a:pt x="29209" y="16787"/>
                  </a:lnTo>
                </a:path>
              </a:pathLst>
            </a:custGeom>
            <a:ln w="9525" cap="rnd">
              <a:solidFill>
                <a:schemeClr val="accent1"/>
              </a:solidFill>
              <a:prstDash val="solid"/>
              <a:round/>
            </a:ln>
          </p:spPr>
          <p:txBody>
            <a:bodyPr rtlCol="0" anchor="ctr"/>
            <a:lstStyle/>
            <a:p>
              <a:endParaRPr lang="en-GB" dirty="0"/>
            </a:p>
          </p:txBody>
        </p:sp>
        <p:sp>
          <p:nvSpPr>
            <p:cNvPr id="69" name="Freeform 134">
              <a:extLst>
                <a:ext uri="{FF2B5EF4-FFF2-40B4-BE49-F238E27FC236}">
                  <a16:creationId xmlns:a16="http://schemas.microsoft.com/office/drawing/2014/main" id="{1012ADE5-67DC-0F2B-ADA6-A0AA7428984F}"/>
                </a:ext>
              </a:extLst>
            </p:cNvPr>
            <p:cNvSpPr/>
            <p:nvPr/>
          </p:nvSpPr>
          <p:spPr>
            <a:xfrm>
              <a:off x="4512770" y="2379278"/>
              <a:ext cx="16786" cy="29209"/>
            </a:xfrm>
            <a:custGeom>
              <a:avLst/>
              <a:gdLst>
                <a:gd name="connsiteX0" fmla="*/ 0 w 16786"/>
                <a:gd name="connsiteY0" fmla="*/ 0 h 29209"/>
                <a:gd name="connsiteX1" fmla="*/ 16787 w 16786"/>
                <a:gd name="connsiteY1" fmla="*/ 29209 h 29209"/>
              </a:gdLst>
              <a:ahLst/>
              <a:cxnLst>
                <a:cxn ang="0">
                  <a:pos x="connsiteX0" y="connsiteY0"/>
                </a:cxn>
                <a:cxn ang="0">
                  <a:pos x="connsiteX1" y="connsiteY1"/>
                </a:cxn>
              </a:cxnLst>
              <a:rect l="l" t="t" r="r" b="b"/>
              <a:pathLst>
                <a:path w="16786" h="29209">
                  <a:moveTo>
                    <a:pt x="0" y="0"/>
                  </a:moveTo>
                  <a:lnTo>
                    <a:pt x="16787" y="29209"/>
                  </a:lnTo>
                </a:path>
              </a:pathLst>
            </a:custGeom>
            <a:ln w="9525" cap="rnd">
              <a:solidFill>
                <a:schemeClr val="accent1"/>
              </a:solidFill>
              <a:prstDash val="solid"/>
              <a:round/>
            </a:ln>
          </p:spPr>
          <p:txBody>
            <a:bodyPr rtlCol="0" anchor="ctr"/>
            <a:lstStyle/>
            <a:p>
              <a:endParaRPr lang="en-GB" dirty="0"/>
            </a:p>
          </p:txBody>
        </p:sp>
        <p:sp>
          <p:nvSpPr>
            <p:cNvPr id="70" name="Freeform 135">
              <a:extLst>
                <a:ext uri="{FF2B5EF4-FFF2-40B4-BE49-F238E27FC236}">
                  <a16:creationId xmlns:a16="http://schemas.microsoft.com/office/drawing/2014/main" id="{75926ACB-C6C8-5F39-5B04-7720D505A570}"/>
                </a:ext>
              </a:extLst>
            </p:cNvPr>
            <p:cNvSpPr/>
            <p:nvPr/>
          </p:nvSpPr>
          <p:spPr>
            <a:xfrm>
              <a:off x="4764573" y="2815400"/>
              <a:ext cx="16786" cy="29209"/>
            </a:xfrm>
            <a:custGeom>
              <a:avLst/>
              <a:gdLst>
                <a:gd name="connsiteX0" fmla="*/ 0 w 16786"/>
                <a:gd name="connsiteY0" fmla="*/ 0 h 29209"/>
                <a:gd name="connsiteX1" fmla="*/ 16787 w 16786"/>
                <a:gd name="connsiteY1" fmla="*/ 29209 h 29209"/>
              </a:gdLst>
              <a:ahLst/>
              <a:cxnLst>
                <a:cxn ang="0">
                  <a:pos x="connsiteX0" y="connsiteY0"/>
                </a:cxn>
                <a:cxn ang="0">
                  <a:pos x="connsiteX1" y="connsiteY1"/>
                </a:cxn>
              </a:cxnLst>
              <a:rect l="l" t="t" r="r" b="b"/>
              <a:pathLst>
                <a:path w="16786" h="29209">
                  <a:moveTo>
                    <a:pt x="0" y="0"/>
                  </a:moveTo>
                  <a:lnTo>
                    <a:pt x="16787" y="29209"/>
                  </a:lnTo>
                </a:path>
              </a:pathLst>
            </a:custGeom>
            <a:ln w="9525" cap="rnd">
              <a:solidFill>
                <a:schemeClr val="accent1"/>
              </a:solidFill>
              <a:prstDash val="solid"/>
              <a:round/>
            </a:ln>
          </p:spPr>
          <p:txBody>
            <a:bodyPr rtlCol="0" anchor="ctr"/>
            <a:lstStyle/>
            <a:p>
              <a:endParaRPr lang="en-GB" dirty="0"/>
            </a:p>
          </p:txBody>
        </p:sp>
        <p:sp>
          <p:nvSpPr>
            <p:cNvPr id="71" name="Freeform 136">
              <a:extLst>
                <a:ext uri="{FF2B5EF4-FFF2-40B4-BE49-F238E27FC236}">
                  <a16:creationId xmlns:a16="http://schemas.microsoft.com/office/drawing/2014/main" id="{4AF45311-968A-DED0-078E-D7244230B9DE}"/>
                </a:ext>
              </a:extLst>
            </p:cNvPr>
            <p:cNvSpPr/>
            <p:nvPr/>
          </p:nvSpPr>
          <p:spPr>
            <a:xfrm>
              <a:off x="4882081" y="2611943"/>
              <a:ext cx="33573" cy="16786"/>
            </a:xfrm>
            <a:custGeom>
              <a:avLst/>
              <a:gdLst>
                <a:gd name="connsiteX0" fmla="*/ 0 w 33573"/>
                <a:gd name="connsiteY0" fmla="*/ 0 h 16786"/>
                <a:gd name="connsiteX1" fmla="*/ 33574 w 33573"/>
                <a:gd name="connsiteY1" fmla="*/ 0 h 16786"/>
              </a:gdLst>
              <a:ahLst/>
              <a:cxnLst>
                <a:cxn ang="0">
                  <a:pos x="connsiteX0" y="connsiteY0"/>
                </a:cxn>
                <a:cxn ang="0">
                  <a:pos x="connsiteX1" y="connsiteY1"/>
                </a:cxn>
              </a:cxnLst>
              <a:rect l="l" t="t" r="r" b="b"/>
              <a:pathLst>
                <a:path w="33573" h="16786">
                  <a:moveTo>
                    <a:pt x="0" y="0"/>
                  </a:moveTo>
                  <a:lnTo>
                    <a:pt x="33574" y="0"/>
                  </a:lnTo>
                </a:path>
              </a:pathLst>
            </a:custGeom>
            <a:ln w="9525" cap="rnd">
              <a:solidFill>
                <a:schemeClr val="accent1"/>
              </a:solidFill>
              <a:prstDash val="solid"/>
              <a:round/>
            </a:ln>
          </p:spPr>
          <p:txBody>
            <a:bodyPr rtlCol="0" anchor="ctr"/>
            <a:lstStyle/>
            <a:p>
              <a:endParaRPr lang="en-GB" dirty="0"/>
            </a:p>
          </p:txBody>
        </p:sp>
      </p:grpSp>
      <p:grpSp>
        <p:nvGrpSpPr>
          <p:cNvPr id="74" name="Graphic 2">
            <a:extLst>
              <a:ext uri="{FF2B5EF4-FFF2-40B4-BE49-F238E27FC236}">
                <a16:creationId xmlns:a16="http://schemas.microsoft.com/office/drawing/2014/main" id="{6C31ED06-1F36-075C-304F-B7DD671389E2}"/>
              </a:ext>
            </a:extLst>
          </p:cNvPr>
          <p:cNvGrpSpPr/>
          <p:nvPr/>
        </p:nvGrpSpPr>
        <p:grpSpPr>
          <a:xfrm>
            <a:off x="766453" y="4803232"/>
            <a:ext cx="300740" cy="211632"/>
            <a:chOff x="5650314" y="3973726"/>
            <a:chExt cx="891370" cy="627261"/>
          </a:xfrm>
          <a:noFill/>
        </p:grpSpPr>
        <p:sp>
          <p:nvSpPr>
            <p:cNvPr id="75" name="Freeform: Shape 74">
              <a:extLst>
                <a:ext uri="{FF2B5EF4-FFF2-40B4-BE49-F238E27FC236}">
                  <a16:creationId xmlns:a16="http://schemas.microsoft.com/office/drawing/2014/main" id="{1331C79D-76D4-6C28-5055-FACB1668AC2E}"/>
                </a:ext>
              </a:extLst>
            </p:cNvPr>
            <p:cNvSpPr/>
            <p:nvPr/>
          </p:nvSpPr>
          <p:spPr>
            <a:xfrm>
              <a:off x="5650314" y="3973726"/>
              <a:ext cx="115548" cy="115548"/>
            </a:xfrm>
            <a:custGeom>
              <a:avLst/>
              <a:gdLst>
                <a:gd name="connsiteX0" fmla="*/ 115548 w 115548"/>
                <a:gd name="connsiteY0" fmla="*/ 0 h 115548"/>
                <a:gd name="connsiteX1" fmla="*/ 0 w 115548"/>
                <a:gd name="connsiteY1" fmla="*/ 115548 h 115548"/>
              </a:gdLst>
              <a:ahLst/>
              <a:cxnLst>
                <a:cxn ang="0">
                  <a:pos x="connsiteX0" y="connsiteY0"/>
                </a:cxn>
                <a:cxn ang="0">
                  <a:pos x="connsiteX1" y="connsiteY1"/>
                </a:cxn>
              </a:cxnLst>
              <a:rect l="l" t="t" r="r" b="b"/>
              <a:pathLst>
                <a:path w="115548" h="115548">
                  <a:moveTo>
                    <a:pt x="115548" y="0"/>
                  </a:moveTo>
                  <a:cubicBezTo>
                    <a:pt x="115548" y="63717"/>
                    <a:pt x="63882" y="115548"/>
                    <a:pt x="0" y="115548"/>
                  </a:cubicBezTo>
                </a:path>
              </a:pathLst>
            </a:custGeom>
            <a:noFill/>
            <a:ln w="9525" cap="flat">
              <a:solidFill>
                <a:schemeClr val="accent1"/>
              </a:solidFill>
              <a:prstDash val="solid"/>
              <a:round/>
            </a:ln>
          </p:spPr>
          <p:txBody>
            <a:bodyPr rtlCol="0" anchor="ctr"/>
            <a:lstStyle/>
            <a:p>
              <a:endParaRPr lang="en-GB" dirty="0"/>
            </a:p>
          </p:txBody>
        </p:sp>
        <p:sp>
          <p:nvSpPr>
            <p:cNvPr id="76" name="Freeform: Shape 75">
              <a:extLst>
                <a:ext uri="{FF2B5EF4-FFF2-40B4-BE49-F238E27FC236}">
                  <a16:creationId xmlns:a16="http://schemas.microsoft.com/office/drawing/2014/main" id="{0892E0C6-AD5F-36AA-0138-7602E3BDA020}"/>
                </a:ext>
              </a:extLst>
            </p:cNvPr>
            <p:cNvSpPr/>
            <p:nvPr/>
          </p:nvSpPr>
          <p:spPr>
            <a:xfrm>
              <a:off x="5650314" y="4254343"/>
              <a:ext cx="115548" cy="115548"/>
            </a:xfrm>
            <a:custGeom>
              <a:avLst/>
              <a:gdLst>
                <a:gd name="connsiteX0" fmla="*/ 115548 w 115548"/>
                <a:gd name="connsiteY0" fmla="*/ 115548 h 115548"/>
                <a:gd name="connsiteX1" fmla="*/ 0 w 115548"/>
                <a:gd name="connsiteY1" fmla="*/ 0 h 115548"/>
              </a:gdLst>
              <a:ahLst/>
              <a:cxnLst>
                <a:cxn ang="0">
                  <a:pos x="connsiteX0" y="connsiteY0"/>
                </a:cxn>
                <a:cxn ang="0">
                  <a:pos x="connsiteX1" y="connsiteY1"/>
                </a:cxn>
              </a:cxnLst>
              <a:rect l="l" t="t" r="r" b="b"/>
              <a:pathLst>
                <a:path w="115548" h="115548">
                  <a:moveTo>
                    <a:pt x="115548" y="115548"/>
                  </a:moveTo>
                  <a:cubicBezTo>
                    <a:pt x="115548" y="51667"/>
                    <a:pt x="63882" y="0"/>
                    <a:pt x="0" y="0"/>
                  </a:cubicBezTo>
                </a:path>
              </a:pathLst>
            </a:custGeom>
            <a:noFill/>
            <a:ln w="9525" cap="flat">
              <a:solidFill>
                <a:schemeClr val="accent1"/>
              </a:solidFill>
              <a:prstDash val="solid"/>
              <a:round/>
            </a:ln>
          </p:spPr>
          <p:txBody>
            <a:bodyPr rtlCol="0" anchor="ctr"/>
            <a:lstStyle/>
            <a:p>
              <a:endParaRPr lang="en-GB" dirty="0"/>
            </a:p>
          </p:txBody>
        </p:sp>
        <p:sp>
          <p:nvSpPr>
            <p:cNvPr id="77" name="Freeform: Shape 76">
              <a:extLst>
                <a:ext uri="{FF2B5EF4-FFF2-40B4-BE49-F238E27FC236}">
                  <a16:creationId xmlns:a16="http://schemas.microsoft.com/office/drawing/2014/main" id="{296EDCD3-0D64-1B80-DB2E-E327046CEAFA}"/>
                </a:ext>
              </a:extLst>
            </p:cNvPr>
            <p:cNvSpPr/>
            <p:nvPr/>
          </p:nvSpPr>
          <p:spPr>
            <a:xfrm>
              <a:off x="5650314" y="3973726"/>
              <a:ext cx="610754" cy="396164"/>
            </a:xfrm>
            <a:custGeom>
              <a:avLst/>
              <a:gdLst>
                <a:gd name="connsiteX0" fmla="*/ 132055 w 610754"/>
                <a:gd name="connsiteY0" fmla="*/ 396165 h 396164"/>
                <a:gd name="connsiteX1" fmla="*/ 16507 w 610754"/>
                <a:gd name="connsiteY1" fmla="*/ 396165 h 396164"/>
                <a:gd name="connsiteX2" fmla="*/ 0 w 610754"/>
                <a:gd name="connsiteY2" fmla="*/ 379658 h 396164"/>
                <a:gd name="connsiteX3" fmla="*/ 0 w 610754"/>
                <a:gd name="connsiteY3" fmla="*/ 16507 h 396164"/>
                <a:gd name="connsiteX4" fmla="*/ 16507 w 610754"/>
                <a:gd name="connsiteY4" fmla="*/ 0 h 396164"/>
                <a:gd name="connsiteX5" fmla="*/ 610754 w 610754"/>
                <a:gd name="connsiteY5" fmla="*/ 0 h 39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754" h="396164">
                  <a:moveTo>
                    <a:pt x="132055" y="396165"/>
                  </a:moveTo>
                  <a:lnTo>
                    <a:pt x="16507" y="396165"/>
                  </a:lnTo>
                  <a:cubicBezTo>
                    <a:pt x="7428" y="396165"/>
                    <a:pt x="0" y="388737"/>
                    <a:pt x="0" y="379658"/>
                  </a:cubicBezTo>
                  <a:lnTo>
                    <a:pt x="0" y="16507"/>
                  </a:lnTo>
                  <a:cubicBezTo>
                    <a:pt x="0" y="7428"/>
                    <a:pt x="7428" y="0"/>
                    <a:pt x="16507" y="0"/>
                  </a:cubicBezTo>
                  <a:lnTo>
                    <a:pt x="610754" y="0"/>
                  </a:lnTo>
                </a:path>
              </a:pathLst>
            </a:custGeom>
            <a:noFill/>
            <a:ln w="9525" cap="rnd">
              <a:solidFill>
                <a:schemeClr val="accent1"/>
              </a:solidFill>
              <a:prstDash val="solid"/>
              <a:round/>
            </a:ln>
          </p:spPr>
          <p:txBody>
            <a:bodyPr rtlCol="0" anchor="ctr"/>
            <a:lstStyle/>
            <a:p>
              <a:endParaRPr lang="en-GB" dirty="0"/>
            </a:p>
          </p:txBody>
        </p:sp>
        <p:sp>
          <p:nvSpPr>
            <p:cNvPr id="78" name="Freeform: Shape 77">
              <a:extLst>
                <a:ext uri="{FF2B5EF4-FFF2-40B4-BE49-F238E27FC236}">
                  <a16:creationId xmlns:a16="http://schemas.microsoft.com/office/drawing/2014/main" id="{9FBA3648-6B62-57B8-4704-73DA15A1CE54}"/>
                </a:ext>
              </a:extLst>
            </p:cNvPr>
            <p:cNvSpPr/>
            <p:nvPr/>
          </p:nvSpPr>
          <p:spPr>
            <a:xfrm>
              <a:off x="5848396" y="4303864"/>
              <a:ext cx="231096" cy="132054"/>
            </a:xfrm>
            <a:custGeom>
              <a:avLst/>
              <a:gdLst>
                <a:gd name="connsiteX0" fmla="*/ 231096 w 231096"/>
                <a:gd name="connsiteY0" fmla="*/ 66027 h 132054"/>
                <a:gd name="connsiteX1" fmla="*/ 115548 w 231096"/>
                <a:gd name="connsiteY1" fmla="*/ 132055 h 132054"/>
                <a:gd name="connsiteX2" fmla="*/ 0 w 231096"/>
                <a:gd name="connsiteY2" fmla="*/ 66027 h 132054"/>
                <a:gd name="connsiteX3" fmla="*/ 115548 w 231096"/>
                <a:gd name="connsiteY3" fmla="*/ 0 h 132054"/>
                <a:gd name="connsiteX4" fmla="*/ 231096 w 231096"/>
                <a:gd name="connsiteY4" fmla="*/ 66027 h 1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132054">
                  <a:moveTo>
                    <a:pt x="231096" y="66027"/>
                  </a:moveTo>
                  <a:cubicBezTo>
                    <a:pt x="231096" y="102493"/>
                    <a:pt x="179364" y="132055"/>
                    <a:pt x="115548" y="132055"/>
                  </a:cubicBezTo>
                  <a:cubicBezTo>
                    <a:pt x="51733" y="132055"/>
                    <a:pt x="0" y="102493"/>
                    <a:pt x="0" y="66027"/>
                  </a:cubicBezTo>
                  <a:cubicBezTo>
                    <a:pt x="0" y="29562"/>
                    <a:pt x="51733" y="0"/>
                    <a:pt x="115548" y="0"/>
                  </a:cubicBezTo>
                  <a:cubicBezTo>
                    <a:pt x="179364" y="0"/>
                    <a:pt x="231096" y="29562"/>
                    <a:pt x="231096" y="66027"/>
                  </a:cubicBezTo>
                  <a:close/>
                </a:path>
              </a:pathLst>
            </a:custGeom>
            <a:noFill/>
            <a:ln w="9525" cap="rnd">
              <a:solidFill>
                <a:schemeClr val="accent1"/>
              </a:solidFill>
              <a:prstDash val="solid"/>
              <a:round/>
            </a:ln>
          </p:spPr>
          <p:txBody>
            <a:bodyPr rtlCol="0" anchor="ctr"/>
            <a:lstStyle/>
            <a:p>
              <a:endParaRPr lang="en-GB" dirty="0"/>
            </a:p>
          </p:txBody>
        </p:sp>
        <p:sp>
          <p:nvSpPr>
            <p:cNvPr id="79" name="Freeform: Shape 78">
              <a:extLst>
                <a:ext uri="{FF2B5EF4-FFF2-40B4-BE49-F238E27FC236}">
                  <a16:creationId xmlns:a16="http://schemas.microsoft.com/office/drawing/2014/main" id="{608DB19A-C7B7-1A8D-DA26-0B35B5C31D4A}"/>
                </a:ext>
              </a:extLst>
            </p:cNvPr>
            <p:cNvSpPr/>
            <p:nvPr/>
          </p:nvSpPr>
          <p:spPr>
            <a:xfrm>
              <a:off x="5848396" y="4452425"/>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0" name="Freeform: Shape 79">
              <a:extLst>
                <a:ext uri="{FF2B5EF4-FFF2-40B4-BE49-F238E27FC236}">
                  <a16:creationId xmlns:a16="http://schemas.microsoft.com/office/drawing/2014/main" id="{F22F84B5-ED79-8FFD-61F0-4E1401D7D368}"/>
                </a:ext>
              </a:extLst>
            </p:cNvPr>
            <p:cNvSpPr/>
            <p:nvPr/>
          </p:nvSpPr>
          <p:spPr>
            <a:xfrm>
              <a:off x="5848396" y="4369891"/>
              <a:ext cx="231096" cy="231096"/>
            </a:xfrm>
            <a:custGeom>
              <a:avLst/>
              <a:gdLst>
                <a:gd name="connsiteX0" fmla="*/ 231096 w 231096"/>
                <a:gd name="connsiteY0" fmla="*/ 0 h 231096"/>
                <a:gd name="connsiteX1" fmla="*/ 231096 w 231096"/>
                <a:gd name="connsiteY1" fmla="*/ 165069 h 231096"/>
                <a:gd name="connsiteX2" fmla="*/ 115548 w 231096"/>
                <a:gd name="connsiteY2" fmla="*/ 231096 h 231096"/>
                <a:gd name="connsiteX3" fmla="*/ 0 w 231096"/>
                <a:gd name="connsiteY3" fmla="*/ 165069 h 231096"/>
                <a:gd name="connsiteX4" fmla="*/ 0 w 231096"/>
                <a:gd name="connsiteY4" fmla="*/ 0 h 23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231096">
                  <a:moveTo>
                    <a:pt x="231096" y="0"/>
                  </a:moveTo>
                  <a:lnTo>
                    <a:pt x="231096" y="165069"/>
                  </a:lnTo>
                  <a:cubicBezTo>
                    <a:pt x="231096" y="201549"/>
                    <a:pt x="179430" y="231096"/>
                    <a:pt x="115548" y="231096"/>
                  </a:cubicBezTo>
                  <a:cubicBezTo>
                    <a:pt x="51667" y="231096"/>
                    <a:pt x="0" y="201549"/>
                    <a:pt x="0" y="165069"/>
                  </a:cubicBezTo>
                  <a:lnTo>
                    <a:pt x="0" y="0"/>
                  </a:lnTo>
                </a:path>
              </a:pathLst>
            </a:custGeom>
            <a:noFill/>
            <a:ln w="9525" cap="rnd">
              <a:solidFill>
                <a:schemeClr val="accent1"/>
              </a:solidFill>
              <a:prstDash val="solid"/>
              <a:round/>
            </a:ln>
          </p:spPr>
          <p:txBody>
            <a:bodyPr rtlCol="0" anchor="ctr"/>
            <a:lstStyle/>
            <a:p>
              <a:endParaRPr lang="en-GB" dirty="0"/>
            </a:p>
          </p:txBody>
        </p:sp>
        <p:sp>
          <p:nvSpPr>
            <p:cNvPr id="81" name="Freeform: Shape 80">
              <a:extLst>
                <a:ext uri="{FF2B5EF4-FFF2-40B4-BE49-F238E27FC236}">
                  <a16:creationId xmlns:a16="http://schemas.microsoft.com/office/drawing/2014/main" id="{23758867-391B-38AC-1952-AC7385D8FCAD}"/>
                </a:ext>
              </a:extLst>
            </p:cNvPr>
            <p:cNvSpPr/>
            <p:nvPr/>
          </p:nvSpPr>
          <p:spPr>
            <a:xfrm>
              <a:off x="6079493" y="4369891"/>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2" name="Freeform: Shape 81">
              <a:extLst>
                <a:ext uri="{FF2B5EF4-FFF2-40B4-BE49-F238E27FC236}">
                  <a16:creationId xmlns:a16="http://schemas.microsoft.com/office/drawing/2014/main" id="{F7D864D3-93EC-0757-4869-CC82593D73DE}"/>
                </a:ext>
              </a:extLst>
            </p:cNvPr>
            <p:cNvSpPr/>
            <p:nvPr/>
          </p:nvSpPr>
          <p:spPr>
            <a:xfrm>
              <a:off x="6079493" y="4287357"/>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3" name="Freeform: Shape 82">
              <a:extLst>
                <a:ext uri="{FF2B5EF4-FFF2-40B4-BE49-F238E27FC236}">
                  <a16:creationId xmlns:a16="http://schemas.microsoft.com/office/drawing/2014/main" id="{010AB081-9D54-6C33-DF8B-1665B288506B}"/>
                </a:ext>
              </a:extLst>
            </p:cNvPr>
            <p:cNvSpPr/>
            <p:nvPr/>
          </p:nvSpPr>
          <p:spPr>
            <a:xfrm>
              <a:off x="6079493" y="4138795"/>
              <a:ext cx="231096" cy="132054"/>
            </a:xfrm>
            <a:custGeom>
              <a:avLst/>
              <a:gdLst>
                <a:gd name="connsiteX0" fmla="*/ 231096 w 231096"/>
                <a:gd name="connsiteY0" fmla="*/ 66027 h 132054"/>
                <a:gd name="connsiteX1" fmla="*/ 115548 w 231096"/>
                <a:gd name="connsiteY1" fmla="*/ 132055 h 132054"/>
                <a:gd name="connsiteX2" fmla="*/ 0 w 231096"/>
                <a:gd name="connsiteY2" fmla="*/ 66027 h 132054"/>
                <a:gd name="connsiteX3" fmla="*/ 115548 w 231096"/>
                <a:gd name="connsiteY3" fmla="*/ 0 h 132054"/>
                <a:gd name="connsiteX4" fmla="*/ 231096 w 231096"/>
                <a:gd name="connsiteY4" fmla="*/ 66027 h 1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132054">
                  <a:moveTo>
                    <a:pt x="231096" y="66027"/>
                  </a:moveTo>
                  <a:cubicBezTo>
                    <a:pt x="231096" y="102493"/>
                    <a:pt x="179364" y="132055"/>
                    <a:pt x="115548" y="132055"/>
                  </a:cubicBezTo>
                  <a:cubicBezTo>
                    <a:pt x="51733" y="132055"/>
                    <a:pt x="0" y="102493"/>
                    <a:pt x="0" y="66027"/>
                  </a:cubicBezTo>
                  <a:cubicBezTo>
                    <a:pt x="0" y="29562"/>
                    <a:pt x="51733" y="0"/>
                    <a:pt x="115548" y="0"/>
                  </a:cubicBezTo>
                  <a:cubicBezTo>
                    <a:pt x="179364" y="0"/>
                    <a:pt x="231096" y="29562"/>
                    <a:pt x="231096" y="66027"/>
                  </a:cubicBezTo>
                  <a:close/>
                </a:path>
              </a:pathLst>
            </a:custGeom>
            <a:noFill/>
            <a:ln w="9525" cap="rnd">
              <a:solidFill>
                <a:schemeClr val="accent1"/>
              </a:solidFill>
              <a:prstDash val="solid"/>
              <a:round/>
            </a:ln>
          </p:spPr>
          <p:txBody>
            <a:bodyPr rtlCol="0" anchor="ctr"/>
            <a:lstStyle/>
            <a:p>
              <a:endParaRPr lang="en-GB" dirty="0"/>
            </a:p>
          </p:txBody>
        </p:sp>
        <p:sp>
          <p:nvSpPr>
            <p:cNvPr id="84" name="Freeform: Shape 83">
              <a:extLst>
                <a:ext uri="{FF2B5EF4-FFF2-40B4-BE49-F238E27FC236}">
                  <a16:creationId xmlns:a16="http://schemas.microsoft.com/office/drawing/2014/main" id="{A7012480-42C2-D31C-17A3-C87AEAADF62D}"/>
                </a:ext>
              </a:extLst>
            </p:cNvPr>
            <p:cNvSpPr/>
            <p:nvPr/>
          </p:nvSpPr>
          <p:spPr>
            <a:xfrm>
              <a:off x="6079493" y="4452425"/>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5" name="Freeform: Shape 84">
              <a:extLst>
                <a:ext uri="{FF2B5EF4-FFF2-40B4-BE49-F238E27FC236}">
                  <a16:creationId xmlns:a16="http://schemas.microsoft.com/office/drawing/2014/main" id="{6F33B759-33D8-31CC-F21F-A302E73108CB}"/>
                </a:ext>
              </a:extLst>
            </p:cNvPr>
            <p:cNvSpPr/>
            <p:nvPr/>
          </p:nvSpPr>
          <p:spPr>
            <a:xfrm>
              <a:off x="6079493" y="4204822"/>
              <a:ext cx="231096" cy="396164"/>
            </a:xfrm>
            <a:custGeom>
              <a:avLst/>
              <a:gdLst>
                <a:gd name="connsiteX0" fmla="*/ 231096 w 231096"/>
                <a:gd name="connsiteY0" fmla="*/ 0 h 396164"/>
                <a:gd name="connsiteX1" fmla="*/ 231096 w 231096"/>
                <a:gd name="connsiteY1" fmla="*/ 330137 h 396164"/>
                <a:gd name="connsiteX2" fmla="*/ 115548 w 231096"/>
                <a:gd name="connsiteY2" fmla="*/ 396165 h 396164"/>
                <a:gd name="connsiteX3" fmla="*/ 0 w 231096"/>
                <a:gd name="connsiteY3" fmla="*/ 330137 h 396164"/>
                <a:gd name="connsiteX4" fmla="*/ 0 w 231096"/>
                <a:gd name="connsiteY4" fmla="*/ 0 h 39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396164">
                  <a:moveTo>
                    <a:pt x="231096" y="0"/>
                  </a:moveTo>
                  <a:lnTo>
                    <a:pt x="231096" y="330137"/>
                  </a:lnTo>
                  <a:cubicBezTo>
                    <a:pt x="231096" y="366618"/>
                    <a:pt x="179430" y="396165"/>
                    <a:pt x="115548" y="396165"/>
                  </a:cubicBezTo>
                  <a:cubicBezTo>
                    <a:pt x="51667" y="396165"/>
                    <a:pt x="0" y="366618"/>
                    <a:pt x="0" y="330137"/>
                  </a:cubicBezTo>
                  <a:lnTo>
                    <a:pt x="0" y="0"/>
                  </a:lnTo>
                </a:path>
              </a:pathLst>
            </a:custGeom>
            <a:noFill/>
            <a:ln w="9525" cap="rnd">
              <a:solidFill>
                <a:schemeClr val="accent1"/>
              </a:solidFill>
              <a:prstDash val="solid"/>
              <a:round/>
            </a:ln>
          </p:spPr>
          <p:txBody>
            <a:bodyPr rtlCol="0" anchor="ctr"/>
            <a:lstStyle/>
            <a:p>
              <a:endParaRPr lang="en-GB" dirty="0"/>
            </a:p>
          </p:txBody>
        </p:sp>
        <p:sp>
          <p:nvSpPr>
            <p:cNvPr id="86" name="Freeform: Shape 85">
              <a:extLst>
                <a:ext uri="{FF2B5EF4-FFF2-40B4-BE49-F238E27FC236}">
                  <a16:creationId xmlns:a16="http://schemas.microsoft.com/office/drawing/2014/main" id="{C7476B39-04AA-3EFD-1BD0-EE5FC36E1EE8}"/>
                </a:ext>
              </a:extLst>
            </p:cNvPr>
            <p:cNvSpPr/>
            <p:nvPr/>
          </p:nvSpPr>
          <p:spPr>
            <a:xfrm>
              <a:off x="6310589" y="4369891"/>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7" name="Freeform: Shape 86">
              <a:extLst>
                <a:ext uri="{FF2B5EF4-FFF2-40B4-BE49-F238E27FC236}">
                  <a16:creationId xmlns:a16="http://schemas.microsoft.com/office/drawing/2014/main" id="{2DA79CB4-34F9-D5DD-1031-2DFF0068E695}"/>
                </a:ext>
              </a:extLst>
            </p:cNvPr>
            <p:cNvSpPr/>
            <p:nvPr/>
          </p:nvSpPr>
          <p:spPr>
            <a:xfrm>
              <a:off x="6310589" y="4287357"/>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8" name="Freeform: Shape 87">
              <a:extLst>
                <a:ext uri="{FF2B5EF4-FFF2-40B4-BE49-F238E27FC236}">
                  <a16:creationId xmlns:a16="http://schemas.microsoft.com/office/drawing/2014/main" id="{ADE00F5C-CA22-A3F5-F0B5-37833A0F5B2B}"/>
                </a:ext>
              </a:extLst>
            </p:cNvPr>
            <p:cNvSpPr/>
            <p:nvPr/>
          </p:nvSpPr>
          <p:spPr>
            <a:xfrm>
              <a:off x="6310589" y="4204822"/>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89" name="Freeform: Shape 88">
              <a:extLst>
                <a:ext uri="{FF2B5EF4-FFF2-40B4-BE49-F238E27FC236}">
                  <a16:creationId xmlns:a16="http://schemas.microsoft.com/office/drawing/2014/main" id="{2F0A9E75-9717-E755-0BDB-1002F3641218}"/>
                </a:ext>
              </a:extLst>
            </p:cNvPr>
            <p:cNvSpPr/>
            <p:nvPr/>
          </p:nvSpPr>
          <p:spPr>
            <a:xfrm>
              <a:off x="6310589" y="4122288"/>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90" name="Freeform: Shape 89">
              <a:extLst>
                <a:ext uri="{FF2B5EF4-FFF2-40B4-BE49-F238E27FC236}">
                  <a16:creationId xmlns:a16="http://schemas.microsoft.com/office/drawing/2014/main" id="{B99B9C94-4DC1-AE79-74E7-E497BB1B9A47}"/>
                </a:ext>
              </a:extLst>
            </p:cNvPr>
            <p:cNvSpPr/>
            <p:nvPr/>
          </p:nvSpPr>
          <p:spPr>
            <a:xfrm>
              <a:off x="6310589" y="3973726"/>
              <a:ext cx="231096" cy="132054"/>
            </a:xfrm>
            <a:custGeom>
              <a:avLst/>
              <a:gdLst>
                <a:gd name="connsiteX0" fmla="*/ 231096 w 231096"/>
                <a:gd name="connsiteY0" fmla="*/ 66027 h 132054"/>
                <a:gd name="connsiteX1" fmla="*/ 115548 w 231096"/>
                <a:gd name="connsiteY1" fmla="*/ 132055 h 132054"/>
                <a:gd name="connsiteX2" fmla="*/ 0 w 231096"/>
                <a:gd name="connsiteY2" fmla="*/ 66027 h 132054"/>
                <a:gd name="connsiteX3" fmla="*/ 115548 w 231096"/>
                <a:gd name="connsiteY3" fmla="*/ 0 h 132054"/>
                <a:gd name="connsiteX4" fmla="*/ 231096 w 231096"/>
                <a:gd name="connsiteY4" fmla="*/ 66027 h 1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132054">
                  <a:moveTo>
                    <a:pt x="231096" y="66027"/>
                  </a:moveTo>
                  <a:cubicBezTo>
                    <a:pt x="231096" y="102493"/>
                    <a:pt x="179364" y="132055"/>
                    <a:pt x="115548" y="132055"/>
                  </a:cubicBezTo>
                  <a:cubicBezTo>
                    <a:pt x="51733" y="132055"/>
                    <a:pt x="0" y="102493"/>
                    <a:pt x="0" y="66027"/>
                  </a:cubicBezTo>
                  <a:cubicBezTo>
                    <a:pt x="0" y="29562"/>
                    <a:pt x="51733" y="0"/>
                    <a:pt x="115548" y="0"/>
                  </a:cubicBezTo>
                  <a:cubicBezTo>
                    <a:pt x="179364" y="0"/>
                    <a:pt x="231096" y="29562"/>
                    <a:pt x="231096" y="66027"/>
                  </a:cubicBezTo>
                  <a:close/>
                </a:path>
              </a:pathLst>
            </a:custGeom>
            <a:noFill/>
            <a:ln w="9525" cap="rnd">
              <a:solidFill>
                <a:schemeClr val="accent1"/>
              </a:solidFill>
              <a:prstDash val="solid"/>
              <a:round/>
            </a:ln>
          </p:spPr>
          <p:txBody>
            <a:bodyPr rtlCol="0" anchor="ctr"/>
            <a:lstStyle/>
            <a:p>
              <a:endParaRPr lang="en-GB" dirty="0"/>
            </a:p>
          </p:txBody>
        </p:sp>
        <p:sp>
          <p:nvSpPr>
            <p:cNvPr id="91" name="Freeform: Shape 90">
              <a:extLst>
                <a:ext uri="{FF2B5EF4-FFF2-40B4-BE49-F238E27FC236}">
                  <a16:creationId xmlns:a16="http://schemas.microsoft.com/office/drawing/2014/main" id="{73154A57-5301-3EE1-6A4A-9A358F4ED076}"/>
                </a:ext>
              </a:extLst>
            </p:cNvPr>
            <p:cNvSpPr/>
            <p:nvPr/>
          </p:nvSpPr>
          <p:spPr>
            <a:xfrm>
              <a:off x="6310589" y="4452425"/>
              <a:ext cx="231096" cy="66027"/>
            </a:xfrm>
            <a:custGeom>
              <a:avLst/>
              <a:gdLst>
                <a:gd name="connsiteX0" fmla="*/ 231096 w 231096"/>
                <a:gd name="connsiteY0" fmla="*/ 0 h 66027"/>
                <a:gd name="connsiteX1" fmla="*/ 115548 w 231096"/>
                <a:gd name="connsiteY1" fmla="*/ 66027 h 66027"/>
                <a:gd name="connsiteX2" fmla="*/ 0 w 231096"/>
                <a:gd name="connsiteY2" fmla="*/ 0 h 66027"/>
              </a:gdLst>
              <a:ahLst/>
              <a:cxnLst>
                <a:cxn ang="0">
                  <a:pos x="connsiteX0" y="connsiteY0"/>
                </a:cxn>
                <a:cxn ang="0">
                  <a:pos x="connsiteX1" y="connsiteY1"/>
                </a:cxn>
                <a:cxn ang="0">
                  <a:pos x="connsiteX2" y="connsiteY2"/>
                </a:cxn>
              </a:cxnLst>
              <a:rect l="l" t="t" r="r" b="b"/>
              <a:pathLst>
                <a:path w="231096" h="66027">
                  <a:moveTo>
                    <a:pt x="231096" y="0"/>
                  </a:moveTo>
                  <a:cubicBezTo>
                    <a:pt x="231096" y="36480"/>
                    <a:pt x="179430" y="66027"/>
                    <a:pt x="115548" y="66027"/>
                  </a:cubicBezTo>
                  <a:cubicBezTo>
                    <a:pt x="51667" y="66027"/>
                    <a:pt x="0" y="36480"/>
                    <a:pt x="0" y="0"/>
                  </a:cubicBezTo>
                </a:path>
              </a:pathLst>
            </a:custGeom>
            <a:noFill/>
            <a:ln w="9525" cap="rnd">
              <a:solidFill>
                <a:schemeClr val="accent1"/>
              </a:solidFill>
              <a:prstDash val="solid"/>
              <a:round/>
            </a:ln>
          </p:spPr>
          <p:txBody>
            <a:bodyPr rtlCol="0" anchor="ctr"/>
            <a:lstStyle/>
            <a:p>
              <a:endParaRPr lang="en-GB" dirty="0"/>
            </a:p>
          </p:txBody>
        </p:sp>
        <p:sp>
          <p:nvSpPr>
            <p:cNvPr id="92" name="Freeform: Shape 91">
              <a:extLst>
                <a:ext uri="{FF2B5EF4-FFF2-40B4-BE49-F238E27FC236}">
                  <a16:creationId xmlns:a16="http://schemas.microsoft.com/office/drawing/2014/main" id="{C2A2A840-F532-06A4-0BA5-0318A772ABE6}"/>
                </a:ext>
              </a:extLst>
            </p:cNvPr>
            <p:cNvSpPr/>
            <p:nvPr/>
          </p:nvSpPr>
          <p:spPr>
            <a:xfrm>
              <a:off x="6310589" y="4039754"/>
              <a:ext cx="231096" cy="561233"/>
            </a:xfrm>
            <a:custGeom>
              <a:avLst/>
              <a:gdLst>
                <a:gd name="connsiteX0" fmla="*/ 231096 w 231096"/>
                <a:gd name="connsiteY0" fmla="*/ 0 h 561233"/>
                <a:gd name="connsiteX1" fmla="*/ 231096 w 231096"/>
                <a:gd name="connsiteY1" fmla="*/ 495206 h 561233"/>
                <a:gd name="connsiteX2" fmla="*/ 115548 w 231096"/>
                <a:gd name="connsiteY2" fmla="*/ 561234 h 561233"/>
                <a:gd name="connsiteX3" fmla="*/ 0 w 231096"/>
                <a:gd name="connsiteY3" fmla="*/ 495206 h 561233"/>
                <a:gd name="connsiteX4" fmla="*/ 0 w 231096"/>
                <a:gd name="connsiteY4" fmla="*/ 0 h 56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96" h="561233">
                  <a:moveTo>
                    <a:pt x="231096" y="0"/>
                  </a:moveTo>
                  <a:lnTo>
                    <a:pt x="231096" y="495206"/>
                  </a:lnTo>
                  <a:cubicBezTo>
                    <a:pt x="231096" y="531686"/>
                    <a:pt x="179430" y="561234"/>
                    <a:pt x="115548" y="561234"/>
                  </a:cubicBezTo>
                  <a:cubicBezTo>
                    <a:pt x="51667" y="561234"/>
                    <a:pt x="0" y="531686"/>
                    <a:pt x="0" y="495206"/>
                  </a:cubicBezTo>
                  <a:lnTo>
                    <a:pt x="0" y="0"/>
                  </a:lnTo>
                </a:path>
              </a:pathLst>
            </a:custGeom>
            <a:noFill/>
            <a:ln w="9525" cap="rnd">
              <a:solidFill>
                <a:schemeClr val="accent1"/>
              </a:solidFill>
              <a:prstDash val="solid"/>
              <a:round/>
            </a:ln>
          </p:spPr>
          <p:txBody>
            <a:bodyPr rtlCol="0" anchor="ctr"/>
            <a:lstStyle/>
            <a:p>
              <a:endParaRPr lang="en-GB" dirty="0"/>
            </a:p>
          </p:txBody>
        </p:sp>
        <p:sp>
          <p:nvSpPr>
            <p:cNvPr id="93" name="Freeform: Shape 92">
              <a:extLst>
                <a:ext uri="{FF2B5EF4-FFF2-40B4-BE49-F238E27FC236}">
                  <a16:creationId xmlns:a16="http://schemas.microsoft.com/office/drawing/2014/main" id="{D52CDDAE-3AEF-CCD1-0CCC-FC06866E6924}"/>
                </a:ext>
              </a:extLst>
            </p:cNvPr>
            <p:cNvSpPr/>
            <p:nvPr/>
          </p:nvSpPr>
          <p:spPr>
            <a:xfrm>
              <a:off x="5881410" y="4039754"/>
              <a:ext cx="232251" cy="205180"/>
            </a:xfrm>
            <a:custGeom>
              <a:avLst/>
              <a:gdLst>
                <a:gd name="connsiteX0" fmla="*/ 232252 w 232251"/>
                <a:gd name="connsiteY0" fmla="*/ 46219 h 205180"/>
                <a:gd name="connsiteX1" fmla="*/ 132055 w 232251"/>
                <a:gd name="connsiteY1" fmla="*/ 0 h 205180"/>
                <a:gd name="connsiteX2" fmla="*/ 0 w 232251"/>
                <a:gd name="connsiteY2" fmla="*/ 132055 h 205180"/>
                <a:gd name="connsiteX3" fmla="*/ 22119 w 232251"/>
                <a:gd name="connsiteY3" fmla="*/ 205180 h 205180"/>
              </a:gdLst>
              <a:ahLst/>
              <a:cxnLst>
                <a:cxn ang="0">
                  <a:pos x="connsiteX0" y="connsiteY0"/>
                </a:cxn>
                <a:cxn ang="0">
                  <a:pos x="connsiteX1" y="connsiteY1"/>
                </a:cxn>
                <a:cxn ang="0">
                  <a:pos x="connsiteX2" y="connsiteY2"/>
                </a:cxn>
                <a:cxn ang="0">
                  <a:pos x="connsiteX3" y="connsiteY3"/>
                </a:cxn>
              </a:cxnLst>
              <a:rect l="l" t="t" r="r" b="b"/>
              <a:pathLst>
                <a:path w="232251" h="205180">
                  <a:moveTo>
                    <a:pt x="232252" y="46219"/>
                  </a:moveTo>
                  <a:cubicBezTo>
                    <a:pt x="207987" y="17992"/>
                    <a:pt x="172167" y="0"/>
                    <a:pt x="132055" y="0"/>
                  </a:cubicBezTo>
                  <a:cubicBezTo>
                    <a:pt x="59095" y="0"/>
                    <a:pt x="0" y="59095"/>
                    <a:pt x="0" y="132055"/>
                  </a:cubicBezTo>
                  <a:cubicBezTo>
                    <a:pt x="0" y="159126"/>
                    <a:pt x="8088" y="184217"/>
                    <a:pt x="22119" y="205180"/>
                  </a:cubicBezTo>
                </a:path>
              </a:pathLst>
            </a:custGeom>
            <a:noFill/>
            <a:ln w="9525" cap="rnd">
              <a:solidFill>
                <a:schemeClr val="accent1"/>
              </a:solidFill>
              <a:prstDash val="solid"/>
              <a:round/>
            </a:ln>
          </p:spPr>
          <p:txBody>
            <a:bodyPr rtlCol="0" anchor="ctr"/>
            <a:lstStyle/>
            <a:p>
              <a:endParaRPr lang="en-GB" dirty="0"/>
            </a:p>
          </p:txBody>
        </p:sp>
      </p:grpSp>
      <p:sp>
        <p:nvSpPr>
          <p:cNvPr id="95" name="Content Placeholder 7">
            <a:extLst>
              <a:ext uri="{FF2B5EF4-FFF2-40B4-BE49-F238E27FC236}">
                <a16:creationId xmlns:a16="http://schemas.microsoft.com/office/drawing/2014/main" id="{CB6AC66A-FBB6-03DF-30B8-90E265C0B775}"/>
              </a:ext>
            </a:extLst>
          </p:cNvPr>
          <p:cNvSpPr txBox="1">
            <a:spLocks/>
          </p:cNvSpPr>
          <p:nvPr/>
        </p:nvSpPr>
        <p:spPr>
          <a:xfrm>
            <a:off x="7235825" y="1295399"/>
            <a:ext cx="3033713" cy="5456383"/>
          </a:xfrm>
          <a:prstGeom prst="rect">
            <a:avLst/>
          </a:prstGeom>
        </p:spPr>
        <p:txBody>
          <a:bodyPr vert="horz" lIns="0" tIns="0" rIns="0" bIns="0" numCol="1" spcCol="360000" rtlCol="0" anchor="t">
            <a:noAutofit/>
          </a:bodyPr>
          <a:lstStyle>
            <a:lvl1pPr marL="0" indent="0" algn="l" defTabSz="801929" rtl="0" eaLnBrk="1" latinLnBrk="0" hangingPunct="1">
              <a:lnSpc>
                <a:spcPct val="120000"/>
              </a:lnSpc>
              <a:spcBef>
                <a:spcPts val="0"/>
              </a:spcBef>
              <a:spcAft>
                <a:spcPts val="800"/>
              </a:spcAft>
              <a:buFont typeface="Arial" panose="020B0604020202020204" pitchFamily="34" charset="0"/>
              <a:buNone/>
              <a:defRPr sz="1100" kern="1200">
                <a:solidFill>
                  <a:schemeClr val="bg1"/>
                </a:solidFill>
                <a:latin typeface="+mn-lt"/>
                <a:ea typeface="+mn-ea"/>
                <a:cs typeface="+mn-cs"/>
              </a:defRPr>
            </a:lvl1pPr>
            <a:lvl2pPr marL="179388" indent="-179388" algn="l" defTabSz="801929" rtl="0" eaLnBrk="1" latinLnBrk="0" hangingPunct="1">
              <a:lnSpc>
                <a:spcPct val="120000"/>
              </a:lnSpc>
              <a:spcBef>
                <a:spcPts val="0"/>
              </a:spcBef>
              <a:spcAft>
                <a:spcPts val="800"/>
              </a:spcAft>
              <a:buClr>
                <a:schemeClr val="accent1"/>
              </a:buClr>
              <a:buFont typeface="Arial" panose="020B0604020202020204" pitchFamily="34" charset="0"/>
              <a:buChar char="•"/>
              <a:defRPr sz="1100" kern="1200">
                <a:solidFill>
                  <a:schemeClr val="bg1"/>
                </a:solidFill>
                <a:latin typeface="+mn-lt"/>
                <a:ea typeface="+mn-ea"/>
                <a:cs typeface="+mn-cs"/>
              </a:defRPr>
            </a:lvl2pPr>
            <a:lvl3pPr marL="360363" indent="-180975" algn="l" defTabSz="801929" rtl="0" eaLnBrk="1" latinLnBrk="0" hangingPunct="1">
              <a:lnSpc>
                <a:spcPct val="120000"/>
              </a:lnSpc>
              <a:spcBef>
                <a:spcPts val="0"/>
              </a:spcBef>
              <a:spcAft>
                <a:spcPts val="800"/>
              </a:spcAft>
              <a:buFont typeface="Arial Nova" pitchFamily="2" charset="0"/>
              <a:buChar char="−"/>
              <a:defRPr sz="1100" kern="1200">
                <a:solidFill>
                  <a:schemeClr val="bg1"/>
                </a:solidFill>
                <a:latin typeface="+mn-lt"/>
                <a:ea typeface="+mn-ea"/>
                <a:cs typeface="+mn-cs"/>
              </a:defRPr>
            </a:lvl3pPr>
            <a:lvl4pPr marL="540000" indent="-180000" algn="l" defTabSz="801929" rtl="0" eaLnBrk="1" latinLnBrk="0" hangingPunct="1">
              <a:lnSpc>
                <a:spcPct val="120000"/>
              </a:lnSpc>
              <a:spcBef>
                <a:spcPts val="0"/>
              </a:spcBef>
              <a:spcAft>
                <a:spcPts val="800"/>
              </a:spcAft>
              <a:buFont typeface="Arial" panose="020B0604020202020204" pitchFamily="34" charset="0"/>
              <a:buChar char="•"/>
              <a:defRPr sz="1100" kern="1200">
                <a:solidFill>
                  <a:schemeClr val="bg1"/>
                </a:solidFill>
                <a:latin typeface="+mn-lt"/>
                <a:ea typeface="+mn-ea"/>
                <a:cs typeface="+mn-cs"/>
              </a:defRPr>
            </a:lvl4pPr>
            <a:lvl5pPr marL="720000" indent="-180975" algn="l" defTabSz="801929" rtl="0" eaLnBrk="1" latinLnBrk="0" hangingPunct="1">
              <a:lnSpc>
                <a:spcPct val="120000"/>
              </a:lnSpc>
              <a:spcBef>
                <a:spcPts val="0"/>
              </a:spcBef>
              <a:spcAft>
                <a:spcPts val="800"/>
              </a:spcAft>
              <a:buFont typeface="Arial Nova" pitchFamily="2" charset="0"/>
              <a:buChar char="−"/>
              <a:defRPr sz="11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lvl="1" indent="0">
              <a:spcBef>
                <a:spcPts val="600"/>
              </a:spcBef>
              <a:spcAft>
                <a:spcPts val="600"/>
              </a:spcAft>
              <a:buNone/>
            </a:pPr>
            <a:r>
              <a:rPr lang="en-GB" sz="1300" b="1" dirty="0">
                <a:solidFill>
                  <a:schemeClr val="accent1"/>
                </a:solidFill>
              </a:rPr>
              <a:t>Purpose</a:t>
            </a:r>
          </a:p>
          <a:p>
            <a:pPr marL="0" lvl="1" indent="0" algn="just">
              <a:spcAft>
                <a:spcPts val="600"/>
              </a:spcAft>
              <a:buFont typeface="Arial" panose="020B0604020202020204" pitchFamily="34" charset="0"/>
              <a:buNone/>
            </a:pPr>
            <a:r>
              <a:rPr lang="en-GB" dirty="0"/>
              <a:t>Inspire students to embrace health, confidence, and teamwork through Physical Education. Shape their future today. Do you wish to take the next step in your career and be a part of a department where learning provides opportunities to explore, experiment an reflect? You will play a pivotal role on our journey to continuous improvement and outcomes, as we continue to drive a strong education for the community of Shrewsbury. </a:t>
            </a:r>
          </a:p>
          <a:p>
            <a:pPr marL="0" lvl="1" indent="0" algn="just">
              <a:spcAft>
                <a:spcPts val="600"/>
              </a:spcAft>
              <a:buFont typeface="Arial" panose="020B0604020202020204" pitchFamily="34" charset="0"/>
              <a:buNone/>
            </a:pPr>
            <a:r>
              <a:rPr lang="en-GB" sz="1300" b="1" dirty="0">
                <a:solidFill>
                  <a:schemeClr val="accent1"/>
                </a:solidFill>
              </a:rPr>
              <a:t>Why this role above others?</a:t>
            </a:r>
          </a:p>
          <a:p>
            <a:pPr algn="l" rtl="0" fontAlgn="base">
              <a:buFont typeface="Arial" panose="020B0604020202020204" pitchFamily="34" charset="0"/>
              <a:buChar char="•"/>
            </a:pPr>
            <a:r>
              <a:rPr lang="en-GB" dirty="0"/>
              <a:t>You will be part of a team that has a variety of specialised teachers, all offering support and guidance to each other, which creates a positive and hardworking ethos. They go above and beyond to ensure that all students achieve. </a:t>
            </a:r>
          </a:p>
          <a:p>
            <a:pPr algn="l" rtl="0" fontAlgn="base">
              <a:buFont typeface="Arial" panose="020B0604020202020204" pitchFamily="34" charset="0"/>
              <a:buChar char="•"/>
            </a:pPr>
            <a:r>
              <a:rPr lang="en-GB" dirty="0"/>
              <a:t>Any questions regarding this role can be sent to  Kris Dobston, Director of PE. ahead of the closing date: kris.dobson@shr.mmat.co.uk</a:t>
            </a:r>
          </a:p>
        </p:txBody>
      </p:sp>
      <p:pic>
        <p:nvPicPr>
          <p:cNvPr id="6" name="Picture Placeholder 5" descr="Two women standing in front of a blue wall&#10;&#10;Description automatically generated">
            <a:extLst>
              <a:ext uri="{FF2B5EF4-FFF2-40B4-BE49-F238E27FC236}">
                <a16:creationId xmlns:a16="http://schemas.microsoft.com/office/drawing/2014/main" id="{0151DFEE-08FA-6FE4-7C70-C95731719286}"/>
              </a:ext>
            </a:extLst>
          </p:cNvPr>
          <p:cNvPicPr>
            <a:picLocks noGrp="1" noChangeAspect="1"/>
          </p:cNvPicPr>
          <p:nvPr>
            <p:ph type="pic" sz="quarter" idx="10"/>
          </p:nvPr>
        </p:nvPicPr>
        <p:blipFill>
          <a:blip r:embed="rId2"/>
          <a:srcRect l="1375" r="1375"/>
          <a:stretch>
            <a:fillRect/>
          </a:stretch>
        </p:blipFill>
        <p:spPr/>
      </p:pic>
    </p:spTree>
    <p:extLst>
      <p:ext uri="{BB962C8B-B14F-4D97-AF65-F5344CB8AC3E}">
        <p14:creationId xmlns:p14="http://schemas.microsoft.com/office/powerpoint/2010/main" val="370291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B1991-0A22-5755-B63C-96C07A524630}"/>
              </a:ext>
            </a:extLst>
          </p:cNvPr>
          <p:cNvSpPr>
            <a:spLocks noGrp="1"/>
          </p:cNvSpPr>
          <p:nvPr>
            <p:ph idx="1"/>
          </p:nvPr>
        </p:nvSpPr>
        <p:spPr>
          <a:xfrm>
            <a:off x="436563" y="431800"/>
            <a:ext cx="4535487" cy="6443663"/>
          </a:xfrm>
        </p:spPr>
        <p:txBody>
          <a:bodyPr/>
          <a:lstStyle/>
          <a:p>
            <a:pPr marL="0" lvl="1" indent="0">
              <a:spcBef>
                <a:spcPts val="600"/>
              </a:spcBef>
              <a:spcAft>
                <a:spcPts val="600"/>
              </a:spcAft>
              <a:buNone/>
            </a:pPr>
            <a:endParaRPr lang="en-GB" dirty="0"/>
          </a:p>
          <a:p>
            <a:pPr marL="0" lvl="1" indent="0">
              <a:spcBef>
                <a:spcPts val="600"/>
              </a:spcBef>
              <a:spcAft>
                <a:spcPts val="600"/>
              </a:spcAft>
              <a:buNone/>
            </a:pPr>
            <a:r>
              <a:rPr lang="en-GB" b="1" dirty="0">
                <a:solidFill>
                  <a:schemeClr val="accent1">
                    <a:lumMod val="75000"/>
                  </a:schemeClr>
                </a:solidFill>
              </a:rPr>
              <a:t>Responsible to:</a:t>
            </a:r>
            <a:br>
              <a:rPr lang="en-GB" dirty="0"/>
            </a:br>
            <a:r>
              <a:rPr lang="en-GB" dirty="0"/>
              <a:t>Director of Physical Education </a:t>
            </a:r>
          </a:p>
          <a:p>
            <a:pPr marL="0" lvl="1" indent="0">
              <a:spcBef>
                <a:spcPts val="600"/>
              </a:spcBef>
              <a:spcAft>
                <a:spcPts val="600"/>
              </a:spcAft>
              <a:buNone/>
            </a:pPr>
            <a:r>
              <a:rPr lang="en-GB" b="1" dirty="0">
                <a:solidFill>
                  <a:schemeClr val="accent1">
                    <a:lumMod val="75000"/>
                  </a:schemeClr>
                </a:solidFill>
              </a:rPr>
              <a:t>Outline of role: </a:t>
            </a:r>
          </a:p>
          <a:p>
            <a:pPr marL="0" lvl="1" indent="0">
              <a:spcBef>
                <a:spcPts val="600"/>
              </a:spcBef>
              <a:spcAft>
                <a:spcPts val="600"/>
              </a:spcAft>
              <a:buNone/>
            </a:pPr>
            <a:r>
              <a:rPr lang="en-GB" dirty="0"/>
              <a:t>• Deliver an exciting curriculum of Physical Education to Key Stage 3 and Key Stage 4.</a:t>
            </a:r>
            <a:br>
              <a:rPr lang="en-GB" dirty="0"/>
            </a:br>
            <a:r>
              <a:rPr lang="en-GB" dirty="0"/>
              <a:t>• Barriers to learning and ensure all children are resilient learners who feel happy, safe and make progress in the school environment </a:t>
            </a:r>
          </a:p>
          <a:p>
            <a:pPr marL="0" lvl="1" indent="0">
              <a:spcBef>
                <a:spcPts val="600"/>
              </a:spcBef>
              <a:spcAft>
                <a:spcPts val="600"/>
              </a:spcAft>
              <a:buNone/>
            </a:pPr>
            <a:endParaRPr lang="en-GB" dirty="0"/>
          </a:p>
          <a:p>
            <a:pPr marL="0" lvl="1" indent="0">
              <a:spcBef>
                <a:spcPts val="600"/>
              </a:spcBef>
              <a:spcAft>
                <a:spcPts val="600"/>
              </a:spcAft>
              <a:buNone/>
            </a:pPr>
            <a:r>
              <a:rPr lang="en-GB" b="1" dirty="0">
                <a:solidFill>
                  <a:schemeClr val="accent1">
                    <a:lumMod val="75000"/>
                  </a:schemeClr>
                </a:solidFill>
              </a:rPr>
              <a:t>Main duties: </a:t>
            </a:r>
            <a:br>
              <a:rPr lang="en-GB" dirty="0"/>
            </a:br>
            <a:r>
              <a:rPr lang="en-GB" dirty="0"/>
              <a:t>• Teach at Key Stage 3 and Key Stage 4. </a:t>
            </a:r>
            <a:br>
              <a:rPr lang="en-GB" dirty="0"/>
            </a:br>
            <a:r>
              <a:rPr lang="en-GB" dirty="0"/>
              <a:t>• Contribute to other areas of the curriculum as where necessary. </a:t>
            </a:r>
            <a:br>
              <a:rPr lang="en-GB" dirty="0"/>
            </a:br>
            <a:r>
              <a:rPr lang="en-GB" dirty="0"/>
              <a:t>• Assist in establishing faculty aims and objectives. </a:t>
            </a:r>
            <a:br>
              <a:rPr lang="en-GB" dirty="0"/>
            </a:br>
            <a:r>
              <a:rPr lang="en-GB" dirty="0"/>
              <a:t>• Support in the organisation of examinations for all year groups, including teacher assessments, GCSE, and other vocational qualifications. </a:t>
            </a:r>
            <a:br>
              <a:rPr lang="en-GB" dirty="0"/>
            </a:br>
            <a:r>
              <a:rPr lang="en-GB" dirty="0"/>
              <a:t>• Support the faculty in cross-curricular working parties and work with outside organisations to enrich the experience of students. </a:t>
            </a:r>
            <a:br>
              <a:rPr lang="en-GB" dirty="0"/>
            </a:br>
            <a:r>
              <a:rPr lang="en-GB" dirty="0"/>
              <a:t>• Participate in team meetings and briefings at appropriate points during the academic year. </a:t>
            </a:r>
            <a:br>
              <a:rPr lang="en-GB" dirty="0"/>
            </a:br>
            <a:r>
              <a:rPr lang="en-GB" dirty="0"/>
              <a:t>• Support the review process to evaluate and develop curriculum materials, procedures, and strategies to meet these objectives. </a:t>
            </a:r>
            <a:br>
              <a:rPr lang="en-GB" dirty="0"/>
            </a:br>
            <a:r>
              <a:rPr lang="en-GB" dirty="0"/>
              <a:t>• Support in establishing appropriately high levels of expectation by setting down clear guidelines for establishing good standards of behaviour and achievement within the faculty, including the careful presentation of work and the care of books and equipment.</a:t>
            </a:r>
          </a:p>
        </p:txBody>
      </p:sp>
      <p:sp>
        <p:nvSpPr>
          <p:cNvPr id="5" name="Content Placeholder 4">
            <a:extLst>
              <a:ext uri="{FF2B5EF4-FFF2-40B4-BE49-F238E27FC236}">
                <a16:creationId xmlns:a16="http://schemas.microsoft.com/office/drawing/2014/main" id="{31BA1749-8D3C-A823-1527-68F07A5717F8}"/>
              </a:ext>
            </a:extLst>
          </p:cNvPr>
          <p:cNvSpPr>
            <a:spLocks noGrp="1"/>
          </p:cNvSpPr>
          <p:nvPr>
            <p:ph idx="10"/>
          </p:nvPr>
        </p:nvSpPr>
        <p:spPr>
          <a:xfrm>
            <a:off x="5715578" y="431800"/>
            <a:ext cx="4544435" cy="6443663"/>
          </a:xfrm>
        </p:spPr>
        <p:txBody>
          <a:bodyPr/>
          <a:lstStyle/>
          <a:p>
            <a:pPr marL="0" lvl="1" indent="0">
              <a:buNone/>
            </a:pPr>
            <a:r>
              <a:rPr lang="en-GB" b="1" dirty="0"/>
              <a:t>Teaching and learning </a:t>
            </a:r>
          </a:p>
          <a:p>
            <a:pPr marL="0" lvl="1" indent="0">
              <a:buNone/>
            </a:pPr>
            <a:r>
              <a:rPr lang="en-GB" dirty="0"/>
              <a:t>• Adhere to Teaching Standards. </a:t>
            </a:r>
            <a:br>
              <a:rPr lang="en-GB" dirty="0"/>
            </a:br>
            <a:r>
              <a:rPr lang="en-GB" dirty="0"/>
              <a:t>• Maintain behaviour for learning, in accordance with the school’s procedures. </a:t>
            </a:r>
            <a:br>
              <a:rPr lang="en-GB" dirty="0"/>
            </a:br>
            <a:r>
              <a:rPr lang="en-GB" dirty="0"/>
              <a:t>• Encourage good practice with regard to punctuality, behaviour, standards of work and homework. </a:t>
            </a:r>
            <a:br>
              <a:rPr lang="en-GB" dirty="0"/>
            </a:br>
            <a:r>
              <a:rPr lang="en-GB" dirty="0"/>
              <a:t>• Contribute to the development of schemes of work, assessments, resources and displays. </a:t>
            </a:r>
            <a:br>
              <a:rPr lang="en-GB" dirty="0"/>
            </a:br>
            <a:r>
              <a:rPr lang="en-GB" dirty="0"/>
              <a:t>• Keep up to date with marking, assessments and data entry. • Keep an accurate teaching record. </a:t>
            </a:r>
          </a:p>
          <a:p>
            <a:pPr marL="0" lvl="1" indent="0">
              <a:buNone/>
            </a:pPr>
            <a:endParaRPr lang="en-GB" dirty="0"/>
          </a:p>
          <a:p>
            <a:pPr marL="0" lvl="1" indent="0">
              <a:buNone/>
            </a:pPr>
            <a:r>
              <a:rPr lang="en-GB" b="1" dirty="0"/>
              <a:t>Curriculum development </a:t>
            </a:r>
            <a:br>
              <a:rPr lang="en-GB" dirty="0"/>
            </a:br>
            <a:r>
              <a:rPr lang="en-GB" dirty="0"/>
              <a:t>• Contribute to the team responsibility for a subject or aspect of the school’s work and develop plans which identify clear targets and success criteria for its development and/or preservation. </a:t>
            </a:r>
            <a:br>
              <a:rPr lang="en-GB" dirty="0"/>
            </a:br>
            <a:r>
              <a:rPr lang="en-GB" dirty="0"/>
              <a:t>• Contribute to whole school’s development activities. </a:t>
            </a:r>
          </a:p>
          <a:p>
            <a:pPr marL="0" lvl="1" indent="0">
              <a:buNone/>
            </a:pPr>
            <a:endParaRPr lang="en-GB" dirty="0"/>
          </a:p>
          <a:p>
            <a:pPr marL="0" lvl="1" indent="0">
              <a:buNone/>
            </a:pPr>
            <a:r>
              <a:rPr lang="en-GB" b="1" dirty="0"/>
              <a:t>Standards and quality assurance </a:t>
            </a:r>
            <a:br>
              <a:rPr lang="en-GB" dirty="0"/>
            </a:br>
            <a:r>
              <a:rPr lang="en-GB" dirty="0"/>
              <a:t>• Uphold department, school and Trust procedures, policies and plans. </a:t>
            </a:r>
            <a:br>
              <a:rPr lang="en-GB" dirty="0"/>
            </a:br>
            <a:r>
              <a:rPr lang="en-GB" dirty="0"/>
              <a:t>• Represent the department in cross-curricular working parties. </a:t>
            </a:r>
            <a:br>
              <a:rPr lang="en-GB" dirty="0"/>
            </a:br>
            <a:r>
              <a:rPr lang="en-GB" dirty="0"/>
              <a:t>• Attend Department, Year Team meetings and events to fully support the department, the school and the Multi-Academy Trust. </a:t>
            </a:r>
            <a:br>
              <a:rPr lang="en-GB" dirty="0"/>
            </a:br>
            <a:r>
              <a:rPr lang="en-GB" dirty="0"/>
              <a:t>• Attend relevant CPD and meetings within the Trust and with outside agencies</a:t>
            </a:r>
            <a:br>
              <a:rPr lang="en-GB" sz="1300" b="1" dirty="0"/>
            </a:br>
            <a:endParaRPr lang="en-GB" dirty="0"/>
          </a:p>
        </p:txBody>
      </p:sp>
    </p:spTree>
    <p:extLst>
      <p:ext uri="{BB962C8B-B14F-4D97-AF65-F5344CB8AC3E}">
        <p14:creationId xmlns:p14="http://schemas.microsoft.com/office/powerpoint/2010/main" val="342713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C6A84-3093-7080-5FDD-783878BED1B1}"/>
              </a:ext>
            </a:extLst>
          </p:cNvPr>
          <p:cNvSpPr>
            <a:spLocks noGrp="1"/>
          </p:cNvSpPr>
          <p:nvPr>
            <p:ph idx="1"/>
          </p:nvPr>
        </p:nvSpPr>
        <p:spPr/>
        <p:txBody>
          <a:bodyPr/>
          <a:lstStyle/>
          <a:p>
            <a:pPr marL="0" lvl="1" indent="0">
              <a:spcBef>
                <a:spcPts val="600"/>
              </a:spcBef>
              <a:spcAft>
                <a:spcPts val="600"/>
              </a:spcAft>
              <a:buNone/>
            </a:pPr>
            <a:r>
              <a:rPr lang="en-US" sz="1300" b="1" dirty="0">
                <a:solidFill>
                  <a:schemeClr val="accent1"/>
                </a:solidFill>
              </a:rPr>
              <a:t>Developing self and leading others:</a:t>
            </a:r>
          </a:p>
          <a:p>
            <a:pPr lvl="1"/>
            <a:r>
              <a:rPr lang="en-US" dirty="0"/>
              <a:t>Take responsibility for own professional development including maintaining an up to date knowledge of developments and related legislation including engaging fully in performance management of self and other staff (if applicable) </a:t>
            </a:r>
          </a:p>
          <a:p>
            <a:pPr lvl="1"/>
            <a:r>
              <a:rPr lang="en-US" dirty="0"/>
              <a:t>Contribute to effective staff induction and professional development </a:t>
            </a:r>
          </a:p>
          <a:p>
            <a:pPr lvl="1"/>
            <a:r>
              <a:rPr lang="en-US" dirty="0"/>
              <a:t>Manage own workload, providing support where necessary and delegating where appropriate to ensure that professional duties are fulfilled, as identified</a:t>
            </a:r>
            <a:endParaRPr lang="en-ZA" dirty="0"/>
          </a:p>
          <a:p>
            <a:pPr marL="0" lvl="1" indent="0">
              <a:spcBef>
                <a:spcPts val="600"/>
              </a:spcBef>
              <a:spcAft>
                <a:spcPts val="600"/>
              </a:spcAft>
              <a:buNone/>
            </a:pPr>
            <a:r>
              <a:rPr lang="en-ZA" sz="1300" b="1" dirty="0">
                <a:solidFill>
                  <a:schemeClr val="accent1"/>
                </a:solidFill>
              </a:rPr>
              <a:t>Community responsibilities:</a:t>
            </a:r>
          </a:p>
          <a:p>
            <a:pPr lvl="1"/>
            <a:r>
              <a:rPr lang="en-US" dirty="0"/>
              <a:t>Effective dialogue with parents in accordance with school policies.</a:t>
            </a:r>
          </a:p>
          <a:p>
            <a:pPr lvl="1"/>
            <a:r>
              <a:rPr lang="en-US" dirty="0"/>
              <a:t>Attend and support community events if required.</a:t>
            </a:r>
            <a:br>
              <a:rPr lang="en-US" dirty="0"/>
            </a:br>
            <a:endParaRPr lang="en-US" sz="1300" b="1" dirty="0">
              <a:solidFill>
                <a:schemeClr val="accent1"/>
              </a:solidFill>
            </a:endParaRPr>
          </a:p>
          <a:p>
            <a:pPr marL="0" lvl="1" indent="0">
              <a:buNone/>
            </a:pPr>
            <a:r>
              <a:rPr lang="en-US" sz="1300" b="1" dirty="0">
                <a:solidFill>
                  <a:schemeClr val="accent1"/>
                </a:solidFill>
              </a:rPr>
              <a:t>In addition to the above all Marches Academy Trust staff </a:t>
            </a:r>
            <a:br>
              <a:rPr lang="en-US" sz="1300" b="1" dirty="0">
                <a:solidFill>
                  <a:schemeClr val="accent1"/>
                </a:solidFill>
              </a:rPr>
            </a:br>
            <a:r>
              <a:rPr lang="en-US" sz="1300" b="1" dirty="0">
                <a:solidFill>
                  <a:schemeClr val="accent1"/>
                </a:solidFill>
              </a:rPr>
              <a:t>are required to:</a:t>
            </a:r>
          </a:p>
          <a:p>
            <a:pPr lvl="1"/>
            <a:r>
              <a:rPr lang="en-US" dirty="0"/>
              <a:t>Adhere to policies and procedures, including Equality and Diversity and Health and Safety.</a:t>
            </a:r>
          </a:p>
          <a:p>
            <a:pPr lvl="1"/>
            <a:r>
              <a:rPr lang="en-US" dirty="0"/>
              <a:t>Respect confidentiality: all confidential information should be kept in confidence and not released to </a:t>
            </a:r>
            <a:r>
              <a:rPr lang="en-US" dirty="0" err="1"/>
              <a:t>unauthorised</a:t>
            </a:r>
            <a:r>
              <a:rPr lang="en-US" dirty="0"/>
              <a:t> persons.</a:t>
            </a:r>
          </a:p>
          <a:p>
            <a:pPr lvl="1"/>
            <a:r>
              <a:rPr lang="en-US" dirty="0"/>
              <a:t>Undertake appropriate training and development as required.</a:t>
            </a:r>
          </a:p>
          <a:p>
            <a:pPr lvl="1"/>
            <a:r>
              <a:rPr lang="en-US" dirty="0"/>
              <a:t>Participate in the Performance Review Cycle.</a:t>
            </a:r>
          </a:p>
          <a:p>
            <a:pPr lvl="1"/>
            <a:r>
              <a:rPr lang="en-US" dirty="0"/>
              <a:t>Demonstrate excellent Customer Care in dealing with all customers.</a:t>
            </a:r>
          </a:p>
          <a:p>
            <a:pPr lvl="1"/>
            <a:r>
              <a:rPr lang="en-US" dirty="0"/>
              <a:t>Ensure positive effective working relationships with the school teams, stakeholders and partners.</a:t>
            </a:r>
          </a:p>
          <a:p>
            <a:pPr marL="0" lvl="1" indent="0">
              <a:spcBef>
                <a:spcPts val="600"/>
              </a:spcBef>
              <a:spcAft>
                <a:spcPts val="600"/>
              </a:spcAft>
              <a:buNone/>
            </a:pPr>
            <a:endParaRPr lang="en-ZA" sz="1300" b="1" dirty="0">
              <a:solidFill>
                <a:schemeClr val="accent1"/>
              </a:solidFill>
            </a:endParaRPr>
          </a:p>
        </p:txBody>
      </p:sp>
      <p:sp>
        <p:nvSpPr>
          <p:cNvPr id="4" name="Content Placeholder 3">
            <a:extLst>
              <a:ext uri="{FF2B5EF4-FFF2-40B4-BE49-F238E27FC236}">
                <a16:creationId xmlns:a16="http://schemas.microsoft.com/office/drawing/2014/main" id="{EC295547-E6AE-D4B4-07A6-B8FEED948853}"/>
              </a:ext>
            </a:extLst>
          </p:cNvPr>
          <p:cNvSpPr>
            <a:spLocks noGrp="1"/>
          </p:cNvSpPr>
          <p:nvPr>
            <p:ph idx="11"/>
          </p:nvPr>
        </p:nvSpPr>
        <p:spPr>
          <a:xfrm>
            <a:off x="5503863" y="4937141"/>
            <a:ext cx="4748212" cy="1630757"/>
          </a:xfrm>
        </p:spPr>
        <p:txBody>
          <a:bodyPr/>
          <a:lstStyle/>
          <a:p>
            <a:pPr marL="0" lvl="1" indent="0">
              <a:buNone/>
            </a:pPr>
            <a:r>
              <a:rPr lang="en-US" sz="1300" b="1">
                <a:solidFill>
                  <a:schemeClr val="accent1"/>
                </a:solidFill>
              </a:rPr>
              <a:t>Objectives and outcomes:</a:t>
            </a:r>
          </a:p>
          <a:p>
            <a:pPr lvl="1"/>
            <a:r>
              <a:rPr lang="en-US"/>
              <a:t>To be agreed with the successful post-holder once appointed.</a:t>
            </a:r>
          </a:p>
          <a:p>
            <a:pPr lvl="1"/>
            <a:r>
              <a:rPr lang="en-US"/>
              <a:t>The duties may be varied to meet the changing demands of the school at the reasonable discretion of the Headteacher.</a:t>
            </a:r>
          </a:p>
          <a:p>
            <a:pPr lvl="1"/>
            <a:r>
              <a:rPr lang="en-US"/>
              <a:t>The post holder may have opportunities to work in other schools within The Marches Academy Trust.</a:t>
            </a:r>
            <a:endParaRPr lang="en-US" dirty="0"/>
          </a:p>
        </p:txBody>
      </p:sp>
      <p:pic>
        <p:nvPicPr>
          <p:cNvPr id="5" name="Picture 4">
            <a:extLst>
              <a:ext uri="{FF2B5EF4-FFF2-40B4-BE49-F238E27FC236}">
                <a16:creationId xmlns:a16="http://schemas.microsoft.com/office/drawing/2014/main" id="{EC3BE4A7-BA68-6483-0ED2-4AB5CB238F5F}"/>
              </a:ext>
            </a:extLst>
          </p:cNvPr>
          <p:cNvPicPr>
            <a:picLocks noChangeAspect="1"/>
          </p:cNvPicPr>
          <p:nvPr/>
        </p:nvPicPr>
        <p:blipFill>
          <a:blip r:embed="rId2"/>
          <a:stretch>
            <a:fillRect/>
          </a:stretch>
        </p:blipFill>
        <p:spPr>
          <a:xfrm>
            <a:off x="5345906" y="431799"/>
            <a:ext cx="4920989" cy="4238611"/>
          </a:xfrm>
          <a:prstGeom prst="rect">
            <a:avLst/>
          </a:prstGeom>
        </p:spPr>
      </p:pic>
    </p:spTree>
    <p:extLst>
      <p:ext uri="{BB962C8B-B14F-4D97-AF65-F5344CB8AC3E}">
        <p14:creationId xmlns:p14="http://schemas.microsoft.com/office/powerpoint/2010/main" val="167757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F76A-89FC-C293-0884-E0DD8E025192}"/>
              </a:ext>
            </a:extLst>
          </p:cNvPr>
          <p:cNvSpPr>
            <a:spLocks noGrp="1"/>
          </p:cNvSpPr>
          <p:nvPr>
            <p:ph type="title"/>
          </p:nvPr>
        </p:nvSpPr>
        <p:spPr/>
        <p:txBody>
          <a:bodyPr/>
          <a:lstStyle/>
          <a:p>
            <a:r>
              <a:rPr lang="en-ZA" dirty="0"/>
              <a:t>Person specification</a:t>
            </a:r>
          </a:p>
        </p:txBody>
      </p:sp>
      <p:graphicFrame>
        <p:nvGraphicFramePr>
          <p:cNvPr id="4" name="Content Placeholder 3">
            <a:extLst>
              <a:ext uri="{FF2B5EF4-FFF2-40B4-BE49-F238E27FC236}">
                <a16:creationId xmlns:a16="http://schemas.microsoft.com/office/drawing/2014/main" id="{A47548EF-8C21-A92F-DBE6-07D5BE6C4002}"/>
              </a:ext>
            </a:extLst>
          </p:cNvPr>
          <p:cNvGraphicFramePr>
            <a:graphicFrameLocks noGrp="1"/>
          </p:cNvGraphicFramePr>
          <p:nvPr>
            <p:ph idx="1"/>
            <p:extLst>
              <p:ext uri="{D42A27DB-BD31-4B8C-83A1-F6EECF244321}">
                <p14:modId xmlns:p14="http://schemas.microsoft.com/office/powerpoint/2010/main" val="1999144784"/>
              </p:ext>
            </p:extLst>
          </p:nvPr>
        </p:nvGraphicFramePr>
        <p:xfrm>
          <a:off x="436563" y="1295400"/>
          <a:ext cx="9823449" cy="5149550"/>
        </p:xfrm>
        <a:graphic>
          <a:graphicData uri="http://schemas.openxmlformats.org/drawingml/2006/table">
            <a:tbl>
              <a:tblPr firstRow="1">
                <a:tableStyleId>{5C22544A-7EE6-4342-B048-85BDC9FD1C3A}</a:tableStyleId>
              </a:tblPr>
              <a:tblGrid>
                <a:gridCol w="1471145">
                  <a:extLst>
                    <a:ext uri="{9D8B030D-6E8A-4147-A177-3AD203B41FA5}">
                      <a16:colId xmlns:a16="http://schemas.microsoft.com/office/drawing/2014/main" val="3732164554"/>
                    </a:ext>
                  </a:extLst>
                </a:gridCol>
                <a:gridCol w="4586877">
                  <a:extLst>
                    <a:ext uri="{9D8B030D-6E8A-4147-A177-3AD203B41FA5}">
                      <a16:colId xmlns:a16="http://schemas.microsoft.com/office/drawing/2014/main" val="429874853"/>
                    </a:ext>
                  </a:extLst>
                </a:gridCol>
                <a:gridCol w="3765427">
                  <a:extLst>
                    <a:ext uri="{9D8B030D-6E8A-4147-A177-3AD203B41FA5}">
                      <a16:colId xmlns:a16="http://schemas.microsoft.com/office/drawing/2014/main" val="2402728095"/>
                    </a:ext>
                  </a:extLst>
                </a:gridCol>
              </a:tblGrid>
              <a:tr h="505550">
                <a:tc>
                  <a:txBody>
                    <a:bodyPr/>
                    <a:lstStyle/>
                    <a:p>
                      <a:r>
                        <a:rPr lang="en-ZA" sz="1300" dirty="0"/>
                        <a:t>   </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ZA" sz="1300" dirty="0"/>
                        <a:t>            Essential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ZA" sz="1300" dirty="0"/>
                        <a:t>           Desirable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4398910"/>
                  </a:ext>
                </a:extLst>
              </a:tr>
              <a:tr h="1548000">
                <a:tc>
                  <a:txBody>
                    <a:bodyPr/>
                    <a:lstStyle/>
                    <a:p>
                      <a:endParaRPr lang="en-ZA" sz="1100" b="1" dirty="0"/>
                    </a:p>
                    <a:p>
                      <a:endParaRPr lang="en-ZA" sz="1100" b="1" dirty="0"/>
                    </a:p>
                    <a:p>
                      <a:endParaRPr lang="en-ZA" sz="1100" b="1" dirty="0"/>
                    </a:p>
                    <a:p>
                      <a:r>
                        <a:rPr lang="en-ZA" sz="1100" b="1" dirty="0"/>
                        <a:t>Qualifications </a:t>
                      </a:r>
                      <a:br>
                        <a:rPr lang="en-ZA" sz="1100" b="1" dirty="0"/>
                      </a:br>
                      <a:r>
                        <a:rPr lang="en-ZA" sz="1100" b="1" dirty="0"/>
                        <a:t>and training</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QTS (Secondary age range)</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Degree Level (or equivalent qualification)</a:t>
                      </a:r>
                    </a:p>
                    <a:p>
                      <a:pPr marL="277495" indent="-169545">
                        <a:lnSpc>
                          <a:spcPct val="100000"/>
                        </a:lnSpc>
                        <a:spcBef>
                          <a:spcPts val="915"/>
                        </a:spcBef>
                        <a:buClr>
                          <a:srgbClr val="CC7BB0"/>
                        </a:buClr>
                        <a:buFont typeface="Arial"/>
                        <a:buChar char="•"/>
                        <a:tabLst>
                          <a:tab pos="277495" algn="l"/>
                        </a:tabLst>
                      </a:pPr>
                      <a:endParaRPr sz="1100" dirty="0">
                        <a:latin typeface="Arial Nova"/>
                        <a:cs typeface="Arial Nova"/>
                      </a:endParaRPr>
                    </a:p>
                  </a:txBody>
                  <a:tcPr marL="0" marR="0" marT="116205"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Further professional qualifications e.g. Leadership Pathways, NPQH and MA/PHD</a:t>
                      </a:r>
                    </a:p>
                  </a:txBody>
                  <a:tcPr marL="0" marR="0" marT="8255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21859578"/>
                  </a:ext>
                </a:extLst>
              </a:tr>
              <a:tr h="1548000">
                <a:tc>
                  <a:txBody>
                    <a:bodyPr/>
                    <a:lstStyle/>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r>
                        <a:rPr lang="en-ZA" sz="1100" b="1" kern="1200" dirty="0">
                          <a:solidFill>
                            <a:schemeClr val="dk1"/>
                          </a:solidFill>
                          <a:latin typeface="+mn-lt"/>
                          <a:ea typeface="+mn-ea"/>
                          <a:cs typeface="+mn-cs"/>
                        </a:rPr>
                        <a:t>Experience</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Teaching in comprehensive school (s) across the age and ability range</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Motivating students and enabling them to enjoy learning.</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Supporting in the development of curriculum materials..</a:t>
                      </a:r>
                    </a:p>
                  </a:txBody>
                  <a:tcPr marL="0" marR="0" marT="8636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280035" marR="186690" lvl="0" indent="-171450" algn="l" defTabSz="801929" rtl="0" eaLnBrk="1" fontAlgn="auto" latinLnBrk="0" hangingPunct="1">
                        <a:lnSpc>
                          <a:spcPct val="120000"/>
                        </a:lnSpc>
                        <a:spcBef>
                          <a:spcPts val="680"/>
                        </a:spcBef>
                        <a:spcAft>
                          <a:spcPts val="0"/>
                        </a:spcAft>
                        <a:buClr>
                          <a:srgbClr val="CC7BB0"/>
                        </a:buClr>
                        <a:buSzTx/>
                        <a:buFont typeface="Arial" panose="020B0604020202020204" pitchFamily="34" charset="0"/>
                        <a:buChar char="•"/>
                        <a:tabLst>
                          <a:tab pos="281305" algn="l"/>
                        </a:tabLst>
                        <a:defRPr/>
                      </a:pPr>
                      <a:r>
                        <a:rPr lang="en-GB" sz="1100" kern="1200" dirty="0">
                          <a:solidFill>
                            <a:schemeClr val="bg1"/>
                          </a:solidFill>
                          <a:latin typeface="+mn-lt"/>
                          <a:ea typeface="+mn-ea"/>
                          <a:cs typeface="+mn-cs"/>
                        </a:rPr>
                        <a:t>Form Tutor Experience</a:t>
                      </a:r>
                    </a:p>
                    <a:p>
                      <a:pPr marL="280035" marR="186690" lvl="0" indent="-171450" algn="l" defTabSz="801929" rtl="0" eaLnBrk="1" fontAlgn="auto" latinLnBrk="0" hangingPunct="1">
                        <a:lnSpc>
                          <a:spcPct val="120000"/>
                        </a:lnSpc>
                        <a:spcBef>
                          <a:spcPts val="680"/>
                        </a:spcBef>
                        <a:spcAft>
                          <a:spcPts val="0"/>
                        </a:spcAft>
                        <a:buClr>
                          <a:srgbClr val="CC7BB0"/>
                        </a:buClr>
                        <a:buSzTx/>
                        <a:buFont typeface="Arial" panose="020B0604020202020204" pitchFamily="34" charset="0"/>
                        <a:buChar char="•"/>
                        <a:tabLst>
                          <a:tab pos="281305" algn="l"/>
                        </a:tabLst>
                        <a:defRPr/>
                      </a:pPr>
                      <a:r>
                        <a:rPr lang="en-GB" sz="1100" kern="1200" dirty="0">
                          <a:solidFill>
                            <a:schemeClr val="bg1"/>
                          </a:solidFill>
                          <a:latin typeface="+mn-lt"/>
                          <a:ea typeface="+mn-ea"/>
                          <a:cs typeface="+mn-cs"/>
                        </a:rPr>
                        <a:t>A portfolio of relevant resources showing teaching and learning strategies.</a:t>
                      </a:r>
                    </a:p>
                    <a:p>
                      <a:pPr marL="108585" marR="186690" indent="0">
                        <a:lnSpc>
                          <a:spcPct val="120000"/>
                        </a:lnSpc>
                        <a:spcBef>
                          <a:spcPts val="680"/>
                        </a:spcBef>
                        <a:buClr>
                          <a:srgbClr val="CC7BB0"/>
                        </a:buClr>
                        <a:buFont typeface="Arial"/>
                        <a:buNone/>
                        <a:tabLst>
                          <a:tab pos="281305" algn="l"/>
                        </a:tabLst>
                      </a:pPr>
                      <a:endParaRPr sz="1100" dirty="0">
                        <a:latin typeface="Arial Nova"/>
                        <a:cs typeface="Arial Nova"/>
                      </a:endParaRPr>
                    </a:p>
                  </a:txBody>
                  <a:tcPr marL="0" marR="0" marT="8636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068808767"/>
                  </a:ext>
                </a:extLst>
              </a:tr>
              <a:tr h="1548000">
                <a:tc>
                  <a:txBody>
                    <a:bodyPr/>
                    <a:lstStyle/>
                    <a:p>
                      <a:pPr marL="0" algn="l" defTabSz="801929" rtl="0" eaLnBrk="1" latinLnBrk="0" hangingPunct="1"/>
                      <a:endParaRPr lang="en-ZA" sz="1200" b="1" kern="1200" dirty="0">
                        <a:solidFill>
                          <a:schemeClr val="dk1"/>
                        </a:solidFill>
                        <a:latin typeface="+mn-lt"/>
                        <a:ea typeface="+mn-ea"/>
                        <a:cs typeface="+mn-cs"/>
                      </a:endParaRPr>
                    </a:p>
                    <a:p>
                      <a:pPr marL="0" algn="l" defTabSz="801929" rtl="0" eaLnBrk="1" latinLnBrk="0" hangingPunct="1"/>
                      <a:endParaRPr lang="en-ZA" sz="1200" b="1" kern="1200" dirty="0">
                        <a:solidFill>
                          <a:schemeClr val="dk1"/>
                        </a:solidFill>
                        <a:latin typeface="+mn-lt"/>
                        <a:ea typeface="+mn-ea"/>
                        <a:cs typeface="+mn-cs"/>
                      </a:endParaRPr>
                    </a:p>
                    <a:p>
                      <a:pPr marL="0" algn="l" defTabSz="801929" rtl="0" eaLnBrk="1" latinLnBrk="0" hangingPunct="1"/>
                      <a:endParaRPr lang="en-ZA" sz="1200" b="1" kern="1200" dirty="0">
                        <a:solidFill>
                          <a:schemeClr val="dk1"/>
                        </a:solidFill>
                        <a:latin typeface="+mn-lt"/>
                        <a:ea typeface="+mn-ea"/>
                        <a:cs typeface="+mn-cs"/>
                      </a:endParaRPr>
                    </a:p>
                    <a:p>
                      <a:pPr marL="0" algn="l" defTabSz="801929" rtl="0" eaLnBrk="1" latinLnBrk="0" hangingPunct="1"/>
                      <a:r>
                        <a:rPr lang="en-ZA" sz="1200" b="1" kern="1200" dirty="0">
                          <a:solidFill>
                            <a:schemeClr val="dk1"/>
                          </a:solidFill>
                          <a:latin typeface="+mn-lt"/>
                          <a:ea typeface="+mn-ea"/>
                          <a:cs typeface="+mn-cs"/>
                        </a:rPr>
                        <a:t>Knowledge</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Current developments in teaching in Physical Education.</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The range of teaching strategies and classroom organisation open to teachers.</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The range of learning strategies that can be employed by students.</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An understanding of target setting and its use in raising aspirations.</a:t>
                      </a:r>
                    </a:p>
                  </a:txBody>
                  <a:tcPr marL="0" marR="0" marT="84455"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US" sz="1050" dirty="0">
                          <a:latin typeface="Times New Roman"/>
                          <a:cs typeface="Times New Roman"/>
                        </a:rPr>
                        <a:t>   </a:t>
                      </a:r>
                    </a:p>
                  </a:txBody>
                  <a:tcPr marL="0" marR="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36745689"/>
                  </a:ext>
                </a:extLst>
              </a:tr>
            </a:tbl>
          </a:graphicData>
        </a:graphic>
      </p:graphicFrame>
      <p:grpSp>
        <p:nvGrpSpPr>
          <p:cNvPr id="14" name="Group 13">
            <a:extLst>
              <a:ext uri="{FF2B5EF4-FFF2-40B4-BE49-F238E27FC236}">
                <a16:creationId xmlns:a16="http://schemas.microsoft.com/office/drawing/2014/main" id="{987BC332-6781-E5DF-CE99-3001CEC10C3D}"/>
              </a:ext>
            </a:extLst>
          </p:cNvPr>
          <p:cNvGrpSpPr/>
          <p:nvPr/>
        </p:nvGrpSpPr>
        <p:grpSpPr>
          <a:xfrm>
            <a:off x="2048798" y="1357541"/>
            <a:ext cx="359974" cy="359857"/>
            <a:chOff x="8007088" y="-935423"/>
            <a:chExt cx="829875" cy="829604"/>
          </a:xfrm>
        </p:grpSpPr>
        <p:sp>
          <p:nvSpPr>
            <p:cNvPr id="11" name="Freeform: Shape 10">
              <a:extLst>
                <a:ext uri="{FF2B5EF4-FFF2-40B4-BE49-F238E27FC236}">
                  <a16:creationId xmlns:a16="http://schemas.microsoft.com/office/drawing/2014/main" id="{FDE17487-E8DB-40F6-5296-AFAC061B56C5}"/>
                </a:ext>
              </a:extLst>
            </p:cNvPr>
            <p:cNvSpPr/>
            <p:nvPr/>
          </p:nvSpPr>
          <p:spPr>
            <a:xfrm>
              <a:off x="8007088" y="-935423"/>
              <a:ext cx="829875" cy="829604"/>
            </a:xfrm>
            <a:custGeom>
              <a:avLst/>
              <a:gdLst>
                <a:gd name="connsiteX0" fmla="*/ 829876 w 829875"/>
                <a:gd name="connsiteY0" fmla="*/ 414885 h 829604"/>
                <a:gd name="connsiteX1" fmla="*/ 775779 w 829875"/>
                <a:gd name="connsiteY1" fmla="*/ 511597 h 829604"/>
                <a:gd name="connsiteX2" fmla="*/ 774285 w 829875"/>
                <a:gd name="connsiteY2" fmla="*/ 622411 h 829604"/>
                <a:gd name="connsiteX3" fmla="*/ 679035 w 829875"/>
                <a:gd name="connsiteY3" fmla="*/ 678979 h 829604"/>
                <a:gd name="connsiteX4" fmla="*/ 622448 w 829875"/>
                <a:gd name="connsiteY4" fmla="*/ 774198 h 829604"/>
                <a:gd name="connsiteX5" fmla="*/ 511599 w 829875"/>
                <a:gd name="connsiteY5" fmla="*/ 775525 h 829604"/>
                <a:gd name="connsiteX6" fmla="*/ 414855 w 829875"/>
                <a:gd name="connsiteY6" fmla="*/ 829604 h 829604"/>
                <a:gd name="connsiteX7" fmla="*/ 318111 w 829875"/>
                <a:gd name="connsiteY7" fmla="*/ 775525 h 829604"/>
                <a:gd name="connsiteX8" fmla="*/ 207262 w 829875"/>
                <a:gd name="connsiteY8" fmla="*/ 774032 h 829604"/>
                <a:gd name="connsiteX9" fmla="*/ 150676 w 829875"/>
                <a:gd name="connsiteY9" fmla="*/ 678813 h 829604"/>
                <a:gd name="connsiteX10" fmla="*/ 55425 w 829875"/>
                <a:gd name="connsiteY10" fmla="*/ 622245 h 829604"/>
                <a:gd name="connsiteX11" fmla="*/ 54097 w 829875"/>
                <a:gd name="connsiteY11" fmla="*/ 511432 h 829604"/>
                <a:gd name="connsiteX12" fmla="*/ 0 w 829875"/>
                <a:gd name="connsiteY12" fmla="*/ 414719 h 829604"/>
                <a:gd name="connsiteX13" fmla="*/ 54097 w 829875"/>
                <a:gd name="connsiteY13" fmla="*/ 318007 h 829604"/>
                <a:gd name="connsiteX14" fmla="*/ 55591 w 829875"/>
                <a:gd name="connsiteY14" fmla="*/ 207194 h 829604"/>
                <a:gd name="connsiteX15" fmla="*/ 150841 w 829875"/>
                <a:gd name="connsiteY15" fmla="*/ 150626 h 829604"/>
                <a:gd name="connsiteX16" fmla="*/ 207427 w 829875"/>
                <a:gd name="connsiteY16" fmla="*/ 55406 h 829604"/>
                <a:gd name="connsiteX17" fmla="*/ 318277 w 829875"/>
                <a:gd name="connsiteY17" fmla="*/ 54080 h 829604"/>
                <a:gd name="connsiteX18" fmla="*/ 415021 w 829875"/>
                <a:gd name="connsiteY18" fmla="*/ 0 h 829604"/>
                <a:gd name="connsiteX19" fmla="*/ 511765 w 829875"/>
                <a:gd name="connsiteY19" fmla="*/ 54080 h 829604"/>
                <a:gd name="connsiteX20" fmla="*/ 622614 w 829875"/>
                <a:gd name="connsiteY20" fmla="*/ 55572 h 829604"/>
                <a:gd name="connsiteX21" fmla="*/ 679201 w 829875"/>
                <a:gd name="connsiteY21" fmla="*/ 150792 h 829604"/>
                <a:gd name="connsiteX22" fmla="*/ 774451 w 829875"/>
                <a:gd name="connsiteY22" fmla="*/ 207360 h 829604"/>
                <a:gd name="connsiteX23" fmla="*/ 775779 w 829875"/>
                <a:gd name="connsiteY23" fmla="*/ 318173 h 829604"/>
                <a:gd name="connsiteX24" fmla="*/ 829876 w 829875"/>
                <a:gd name="connsiteY24" fmla="*/ 414885 h 8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9875" h="829604">
                  <a:moveTo>
                    <a:pt x="829876" y="414885"/>
                  </a:moveTo>
                  <a:cubicBezTo>
                    <a:pt x="829876" y="450219"/>
                    <a:pt x="784408" y="479084"/>
                    <a:pt x="775779" y="511597"/>
                  </a:cubicBezTo>
                  <a:cubicBezTo>
                    <a:pt x="766818" y="545273"/>
                    <a:pt x="791377" y="592883"/>
                    <a:pt x="774285" y="622411"/>
                  </a:cubicBezTo>
                  <a:cubicBezTo>
                    <a:pt x="757027" y="652270"/>
                    <a:pt x="703262" y="654593"/>
                    <a:pt x="679035" y="678979"/>
                  </a:cubicBezTo>
                  <a:cubicBezTo>
                    <a:pt x="654807" y="703364"/>
                    <a:pt x="652484" y="756945"/>
                    <a:pt x="622448" y="774198"/>
                  </a:cubicBezTo>
                  <a:cubicBezTo>
                    <a:pt x="592911" y="791284"/>
                    <a:pt x="545285" y="766567"/>
                    <a:pt x="511599" y="775525"/>
                  </a:cubicBezTo>
                  <a:cubicBezTo>
                    <a:pt x="479074" y="784151"/>
                    <a:pt x="450201" y="829604"/>
                    <a:pt x="414855" y="829604"/>
                  </a:cubicBezTo>
                  <a:cubicBezTo>
                    <a:pt x="379509" y="829604"/>
                    <a:pt x="350635" y="784151"/>
                    <a:pt x="318111" y="775525"/>
                  </a:cubicBezTo>
                  <a:cubicBezTo>
                    <a:pt x="284425" y="766567"/>
                    <a:pt x="236799" y="791118"/>
                    <a:pt x="207262" y="774032"/>
                  </a:cubicBezTo>
                  <a:cubicBezTo>
                    <a:pt x="177392" y="756779"/>
                    <a:pt x="175069" y="703032"/>
                    <a:pt x="150676" y="678813"/>
                  </a:cubicBezTo>
                  <a:cubicBezTo>
                    <a:pt x="126282" y="654593"/>
                    <a:pt x="72683" y="652104"/>
                    <a:pt x="55425" y="622245"/>
                  </a:cubicBezTo>
                  <a:cubicBezTo>
                    <a:pt x="38333" y="592717"/>
                    <a:pt x="63058" y="545107"/>
                    <a:pt x="54097" y="511432"/>
                  </a:cubicBezTo>
                  <a:cubicBezTo>
                    <a:pt x="45468" y="478918"/>
                    <a:pt x="0" y="450053"/>
                    <a:pt x="0" y="414719"/>
                  </a:cubicBezTo>
                  <a:cubicBezTo>
                    <a:pt x="0" y="379385"/>
                    <a:pt x="45468" y="350521"/>
                    <a:pt x="54097" y="318007"/>
                  </a:cubicBezTo>
                  <a:cubicBezTo>
                    <a:pt x="63058" y="284332"/>
                    <a:pt x="38499" y="236722"/>
                    <a:pt x="55591" y="207194"/>
                  </a:cubicBezTo>
                  <a:cubicBezTo>
                    <a:pt x="72849" y="177334"/>
                    <a:pt x="126614" y="175012"/>
                    <a:pt x="150841" y="150626"/>
                  </a:cubicBezTo>
                  <a:cubicBezTo>
                    <a:pt x="175069" y="126241"/>
                    <a:pt x="177392" y="72659"/>
                    <a:pt x="207427" y="55406"/>
                  </a:cubicBezTo>
                  <a:cubicBezTo>
                    <a:pt x="236965" y="38320"/>
                    <a:pt x="284591" y="63038"/>
                    <a:pt x="318277" y="54080"/>
                  </a:cubicBezTo>
                  <a:cubicBezTo>
                    <a:pt x="350801" y="45454"/>
                    <a:pt x="379675" y="0"/>
                    <a:pt x="415021" y="0"/>
                  </a:cubicBezTo>
                  <a:cubicBezTo>
                    <a:pt x="450367" y="0"/>
                    <a:pt x="479240" y="45454"/>
                    <a:pt x="511765" y="54080"/>
                  </a:cubicBezTo>
                  <a:cubicBezTo>
                    <a:pt x="545451" y="63038"/>
                    <a:pt x="593077" y="38486"/>
                    <a:pt x="622614" y="55572"/>
                  </a:cubicBezTo>
                  <a:cubicBezTo>
                    <a:pt x="652484" y="72825"/>
                    <a:pt x="654807" y="126572"/>
                    <a:pt x="679201" y="150792"/>
                  </a:cubicBezTo>
                  <a:cubicBezTo>
                    <a:pt x="703594" y="175012"/>
                    <a:pt x="757193" y="177500"/>
                    <a:pt x="774451" y="207360"/>
                  </a:cubicBezTo>
                  <a:cubicBezTo>
                    <a:pt x="791543" y="236888"/>
                    <a:pt x="766818" y="284498"/>
                    <a:pt x="775779" y="318173"/>
                  </a:cubicBezTo>
                  <a:cubicBezTo>
                    <a:pt x="784408" y="350687"/>
                    <a:pt x="829876" y="379551"/>
                    <a:pt x="829876" y="414885"/>
                  </a:cubicBezTo>
                  <a:close/>
                </a:path>
              </a:pathLst>
            </a:custGeom>
            <a:noFill/>
            <a:ln w="9525" cap="rnd">
              <a:solidFill>
                <a:schemeClr val="tx1"/>
              </a:solidFill>
              <a:prstDash val="solid"/>
              <a:round/>
            </a:ln>
          </p:spPr>
          <p:txBody>
            <a:bodyPr rtlCol="0" anchor="ctr"/>
            <a:lstStyle/>
            <a:p>
              <a:endParaRPr lang="en-GB"/>
            </a:p>
          </p:txBody>
        </p:sp>
        <p:sp>
          <p:nvSpPr>
            <p:cNvPr id="12" name="Freeform: Shape 11">
              <a:extLst>
                <a:ext uri="{FF2B5EF4-FFF2-40B4-BE49-F238E27FC236}">
                  <a16:creationId xmlns:a16="http://schemas.microsoft.com/office/drawing/2014/main" id="{13CCE806-53D6-4EE2-71AD-43DACCADCF1A}"/>
                </a:ext>
              </a:extLst>
            </p:cNvPr>
            <p:cNvSpPr/>
            <p:nvPr/>
          </p:nvSpPr>
          <p:spPr>
            <a:xfrm>
              <a:off x="8140008" y="-802546"/>
              <a:ext cx="564202" cy="564018"/>
            </a:xfrm>
            <a:custGeom>
              <a:avLst/>
              <a:gdLst>
                <a:gd name="connsiteX0" fmla="*/ 564203 w 564202"/>
                <a:gd name="connsiteY0" fmla="*/ 282009 h 564018"/>
                <a:gd name="connsiteX1" fmla="*/ 282101 w 564202"/>
                <a:gd name="connsiteY1" fmla="*/ 564018 h 564018"/>
                <a:gd name="connsiteX2" fmla="*/ 0 w 564202"/>
                <a:gd name="connsiteY2" fmla="*/ 282009 h 564018"/>
                <a:gd name="connsiteX3" fmla="*/ 282101 w 564202"/>
                <a:gd name="connsiteY3" fmla="*/ 0 h 564018"/>
                <a:gd name="connsiteX4" fmla="*/ 564203 w 564202"/>
                <a:gd name="connsiteY4" fmla="*/ 282009 h 56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2" h="564018">
                  <a:moveTo>
                    <a:pt x="564203" y="282009"/>
                  </a:moveTo>
                  <a:cubicBezTo>
                    <a:pt x="564203" y="437759"/>
                    <a:pt x="437902" y="564018"/>
                    <a:pt x="282101" y="564018"/>
                  </a:cubicBezTo>
                  <a:cubicBezTo>
                    <a:pt x="126301" y="564018"/>
                    <a:pt x="0" y="437759"/>
                    <a:pt x="0" y="282009"/>
                  </a:cubicBezTo>
                  <a:cubicBezTo>
                    <a:pt x="0" y="126260"/>
                    <a:pt x="126301" y="0"/>
                    <a:pt x="282101" y="0"/>
                  </a:cubicBezTo>
                  <a:cubicBezTo>
                    <a:pt x="437902" y="0"/>
                    <a:pt x="564203" y="126260"/>
                    <a:pt x="564203" y="282009"/>
                  </a:cubicBezTo>
                  <a:close/>
                </a:path>
              </a:pathLst>
            </a:custGeom>
            <a:noFill/>
            <a:ln w="9525" cap="rnd">
              <a:solidFill>
                <a:schemeClr val="tx1"/>
              </a:solidFill>
              <a:prstDash val="solid"/>
              <a:round/>
            </a:ln>
          </p:spPr>
          <p:txBody>
            <a:bodyPr rtlCol="0" anchor="ctr"/>
            <a:lstStyle/>
            <a:p>
              <a:endParaRPr lang="en-GB"/>
            </a:p>
          </p:txBody>
        </p:sp>
        <p:sp>
          <p:nvSpPr>
            <p:cNvPr id="13" name="Freeform: Shape 12">
              <a:extLst>
                <a:ext uri="{FF2B5EF4-FFF2-40B4-BE49-F238E27FC236}">
                  <a16:creationId xmlns:a16="http://schemas.microsoft.com/office/drawing/2014/main" id="{7169D3FF-A72D-53A7-2AD8-5CF70C74EF52}"/>
                </a:ext>
              </a:extLst>
            </p:cNvPr>
            <p:cNvSpPr/>
            <p:nvPr/>
          </p:nvSpPr>
          <p:spPr>
            <a:xfrm>
              <a:off x="8242477" y="-633756"/>
              <a:ext cx="359264" cy="258494"/>
            </a:xfrm>
            <a:custGeom>
              <a:avLst/>
              <a:gdLst>
                <a:gd name="connsiteX0" fmla="*/ 146444 w 359264"/>
                <a:gd name="connsiteY0" fmla="*/ 146396 h 258494"/>
                <a:gd name="connsiteX1" fmla="*/ 80067 w 359264"/>
                <a:gd name="connsiteY1" fmla="*/ 80041 h 258494"/>
                <a:gd name="connsiteX2" fmla="*/ 13690 w 359264"/>
                <a:gd name="connsiteY2" fmla="*/ 80041 h 258494"/>
                <a:gd name="connsiteX3" fmla="*/ 13690 w 359264"/>
                <a:gd name="connsiteY3" fmla="*/ 80041 h 258494"/>
                <a:gd name="connsiteX4" fmla="*/ 13690 w 359264"/>
                <a:gd name="connsiteY4" fmla="*/ 146396 h 258494"/>
                <a:gd name="connsiteX5" fmla="*/ 111264 w 359264"/>
                <a:gd name="connsiteY5" fmla="*/ 243938 h 258494"/>
                <a:gd name="connsiteX6" fmla="*/ 181623 w 359264"/>
                <a:gd name="connsiteY6" fmla="*/ 243938 h 258494"/>
                <a:gd name="connsiteX7" fmla="*/ 345574 w 359264"/>
                <a:gd name="connsiteY7" fmla="*/ 80041 h 258494"/>
                <a:gd name="connsiteX8" fmla="*/ 345574 w 359264"/>
                <a:gd name="connsiteY8" fmla="*/ 13686 h 258494"/>
                <a:gd name="connsiteX9" fmla="*/ 345574 w 359264"/>
                <a:gd name="connsiteY9" fmla="*/ 13686 h 258494"/>
                <a:gd name="connsiteX10" fmla="*/ 279197 w 359264"/>
                <a:gd name="connsiteY10" fmla="*/ 13686 h 258494"/>
                <a:gd name="connsiteX11" fmla="*/ 146444 w 359264"/>
                <a:gd name="connsiteY11" fmla="*/ 146396 h 2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64" h="258494">
                  <a:moveTo>
                    <a:pt x="146444" y="146396"/>
                  </a:moveTo>
                  <a:lnTo>
                    <a:pt x="80067" y="80041"/>
                  </a:lnTo>
                  <a:cubicBezTo>
                    <a:pt x="61813" y="61793"/>
                    <a:pt x="31944" y="61793"/>
                    <a:pt x="13690" y="80041"/>
                  </a:cubicBezTo>
                  <a:lnTo>
                    <a:pt x="13690" y="80041"/>
                  </a:lnTo>
                  <a:cubicBezTo>
                    <a:pt x="-4563" y="98289"/>
                    <a:pt x="-4563" y="128148"/>
                    <a:pt x="13690" y="146396"/>
                  </a:cubicBezTo>
                  <a:lnTo>
                    <a:pt x="111264" y="243938"/>
                  </a:lnTo>
                  <a:cubicBezTo>
                    <a:pt x="130679" y="263347"/>
                    <a:pt x="162209" y="263347"/>
                    <a:pt x="181623" y="243938"/>
                  </a:cubicBezTo>
                  <a:lnTo>
                    <a:pt x="345574" y="80041"/>
                  </a:lnTo>
                  <a:cubicBezTo>
                    <a:pt x="363828" y="61793"/>
                    <a:pt x="363828" y="31934"/>
                    <a:pt x="345574" y="13686"/>
                  </a:cubicBezTo>
                  <a:lnTo>
                    <a:pt x="345574" y="13686"/>
                  </a:lnTo>
                  <a:cubicBezTo>
                    <a:pt x="327320" y="-4562"/>
                    <a:pt x="297451" y="-4562"/>
                    <a:pt x="279197" y="13686"/>
                  </a:cubicBezTo>
                  <a:lnTo>
                    <a:pt x="146444" y="146396"/>
                  </a:lnTo>
                  <a:close/>
                </a:path>
              </a:pathLst>
            </a:custGeom>
            <a:noFill/>
            <a:ln w="9525" cap="flat">
              <a:solidFill>
                <a:schemeClr val="tx1"/>
              </a:solidFill>
              <a:prstDash val="solid"/>
              <a:round/>
            </a:ln>
          </p:spPr>
          <p:txBody>
            <a:bodyPr rtlCol="0" anchor="ctr"/>
            <a:lstStyle/>
            <a:p>
              <a:endParaRPr lang="en-GB"/>
            </a:p>
          </p:txBody>
        </p:sp>
      </p:grpSp>
      <p:grpSp>
        <p:nvGrpSpPr>
          <p:cNvPr id="19" name="Group 18">
            <a:extLst>
              <a:ext uri="{FF2B5EF4-FFF2-40B4-BE49-F238E27FC236}">
                <a16:creationId xmlns:a16="http://schemas.microsoft.com/office/drawing/2014/main" id="{F9F9D9E4-C001-003A-66AA-A701D299852E}"/>
              </a:ext>
            </a:extLst>
          </p:cNvPr>
          <p:cNvGrpSpPr/>
          <p:nvPr/>
        </p:nvGrpSpPr>
        <p:grpSpPr>
          <a:xfrm>
            <a:off x="7433089" y="1357541"/>
            <a:ext cx="359974" cy="359857"/>
            <a:chOff x="9534182" y="-1068133"/>
            <a:chExt cx="829875" cy="829604"/>
          </a:xfrm>
        </p:grpSpPr>
        <p:sp>
          <p:nvSpPr>
            <p:cNvPr id="9" name="Freeform: Shape 8">
              <a:extLst>
                <a:ext uri="{FF2B5EF4-FFF2-40B4-BE49-F238E27FC236}">
                  <a16:creationId xmlns:a16="http://schemas.microsoft.com/office/drawing/2014/main" id="{4F21E40E-2226-8C2F-48B2-F309B0834BB3}"/>
                </a:ext>
              </a:extLst>
            </p:cNvPr>
            <p:cNvSpPr/>
            <p:nvPr/>
          </p:nvSpPr>
          <p:spPr>
            <a:xfrm>
              <a:off x="9784229" y="-818059"/>
              <a:ext cx="329780" cy="329457"/>
            </a:xfrm>
            <a:custGeom>
              <a:avLst/>
              <a:gdLst>
                <a:gd name="connsiteX0" fmla="*/ 198905 w 431716"/>
                <a:gd name="connsiteY0" fmla="*/ 382205 h 431293"/>
                <a:gd name="connsiteX1" fmla="*/ 117760 w 431716"/>
                <a:gd name="connsiteY1" fmla="*/ 427327 h 431293"/>
                <a:gd name="connsiteX2" fmla="*/ 71960 w 431716"/>
                <a:gd name="connsiteY2" fmla="*/ 394978 h 431293"/>
                <a:gd name="connsiteX3" fmla="*/ 88222 w 431716"/>
                <a:gd name="connsiteY3" fmla="*/ 294284 h 431293"/>
                <a:gd name="connsiteX4" fmla="*/ 78929 w 431716"/>
                <a:gd name="connsiteY4" fmla="*/ 264756 h 431293"/>
                <a:gd name="connsiteX5" fmla="*/ 8902 w 431716"/>
                <a:gd name="connsiteY5" fmla="*/ 192595 h 431293"/>
                <a:gd name="connsiteX6" fmla="*/ 26657 w 431716"/>
                <a:gd name="connsiteY6" fmla="*/ 139678 h 431293"/>
                <a:gd name="connsiteX7" fmla="*/ 120415 w 431716"/>
                <a:gd name="connsiteY7" fmla="*/ 125245 h 431293"/>
                <a:gd name="connsiteX8" fmla="*/ 146467 w 431716"/>
                <a:gd name="connsiteY8" fmla="*/ 105836 h 431293"/>
                <a:gd name="connsiteX9" fmla="*/ 187621 w 431716"/>
                <a:gd name="connsiteY9" fmla="*/ 17916 h 431293"/>
                <a:gd name="connsiteX10" fmla="*/ 244041 w 431716"/>
                <a:gd name="connsiteY10" fmla="*/ 17916 h 431293"/>
                <a:gd name="connsiteX11" fmla="*/ 285195 w 431716"/>
                <a:gd name="connsiteY11" fmla="*/ 105836 h 431293"/>
                <a:gd name="connsiteX12" fmla="*/ 311248 w 431716"/>
                <a:gd name="connsiteY12" fmla="*/ 125245 h 431293"/>
                <a:gd name="connsiteX13" fmla="*/ 405171 w 431716"/>
                <a:gd name="connsiteY13" fmla="*/ 139678 h 431293"/>
                <a:gd name="connsiteX14" fmla="*/ 422927 w 431716"/>
                <a:gd name="connsiteY14" fmla="*/ 192430 h 431293"/>
                <a:gd name="connsiteX15" fmla="*/ 352734 w 431716"/>
                <a:gd name="connsiteY15" fmla="*/ 264591 h 431293"/>
                <a:gd name="connsiteX16" fmla="*/ 343441 w 431716"/>
                <a:gd name="connsiteY16" fmla="*/ 294119 h 431293"/>
                <a:gd name="connsiteX17" fmla="*/ 359703 w 431716"/>
                <a:gd name="connsiteY17" fmla="*/ 394812 h 431293"/>
                <a:gd name="connsiteX18" fmla="*/ 313903 w 431716"/>
                <a:gd name="connsiteY18" fmla="*/ 427161 h 431293"/>
                <a:gd name="connsiteX19" fmla="*/ 232757 w 431716"/>
                <a:gd name="connsiteY19" fmla="*/ 382039 h 431293"/>
                <a:gd name="connsiteX20" fmla="*/ 199237 w 431716"/>
                <a:gd name="connsiteY20" fmla="*/ 382039 h 43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1716" h="431293">
                  <a:moveTo>
                    <a:pt x="198905" y="382205"/>
                  </a:moveTo>
                  <a:lnTo>
                    <a:pt x="117760" y="427327"/>
                  </a:lnTo>
                  <a:cubicBezTo>
                    <a:pt x="95026" y="439934"/>
                    <a:pt x="67811" y="420691"/>
                    <a:pt x="71960" y="394978"/>
                  </a:cubicBezTo>
                  <a:lnTo>
                    <a:pt x="88222" y="294284"/>
                  </a:lnTo>
                  <a:cubicBezTo>
                    <a:pt x="90047" y="283502"/>
                    <a:pt x="86563" y="272553"/>
                    <a:pt x="78929" y="264756"/>
                  </a:cubicBezTo>
                  <a:lnTo>
                    <a:pt x="8902" y="192595"/>
                  </a:lnTo>
                  <a:cubicBezTo>
                    <a:pt x="-8854" y="174348"/>
                    <a:pt x="1434" y="143659"/>
                    <a:pt x="26657" y="139678"/>
                  </a:cubicBezTo>
                  <a:lnTo>
                    <a:pt x="120415" y="125245"/>
                  </a:lnTo>
                  <a:cubicBezTo>
                    <a:pt x="131865" y="123420"/>
                    <a:pt x="141489" y="116121"/>
                    <a:pt x="146467" y="105836"/>
                  </a:cubicBezTo>
                  <a:lnTo>
                    <a:pt x="187621" y="17916"/>
                  </a:lnTo>
                  <a:cubicBezTo>
                    <a:pt x="198739" y="-5972"/>
                    <a:pt x="232757" y="-5972"/>
                    <a:pt x="244041" y="17916"/>
                  </a:cubicBezTo>
                  <a:lnTo>
                    <a:pt x="285195" y="105836"/>
                  </a:lnTo>
                  <a:cubicBezTo>
                    <a:pt x="290008" y="116287"/>
                    <a:pt x="299798" y="123586"/>
                    <a:pt x="311248" y="125245"/>
                  </a:cubicBezTo>
                  <a:lnTo>
                    <a:pt x="405171" y="139678"/>
                  </a:lnTo>
                  <a:cubicBezTo>
                    <a:pt x="430228" y="143493"/>
                    <a:pt x="440516" y="174182"/>
                    <a:pt x="422927" y="192430"/>
                  </a:cubicBezTo>
                  <a:lnTo>
                    <a:pt x="352734" y="264591"/>
                  </a:lnTo>
                  <a:cubicBezTo>
                    <a:pt x="345100" y="272388"/>
                    <a:pt x="341615" y="283336"/>
                    <a:pt x="343441" y="294119"/>
                  </a:cubicBezTo>
                  <a:lnTo>
                    <a:pt x="359703" y="394812"/>
                  </a:lnTo>
                  <a:cubicBezTo>
                    <a:pt x="363851" y="420525"/>
                    <a:pt x="336637" y="439934"/>
                    <a:pt x="313903" y="427161"/>
                  </a:cubicBezTo>
                  <a:lnTo>
                    <a:pt x="232757" y="382039"/>
                  </a:lnTo>
                  <a:cubicBezTo>
                    <a:pt x="222303" y="376233"/>
                    <a:pt x="209692" y="376233"/>
                    <a:pt x="199237" y="382039"/>
                  </a:cubicBezTo>
                  <a:close/>
                </a:path>
              </a:pathLst>
            </a:custGeom>
            <a:noFill/>
            <a:ln w="9525" cap="flat">
              <a:solidFill>
                <a:schemeClr val="tx1"/>
              </a:solidFill>
              <a:prstDash val="solid"/>
              <a:round/>
            </a:ln>
          </p:spPr>
          <p:txBody>
            <a:bodyPr rtlCol="0" anchor="ctr"/>
            <a:lstStyle/>
            <a:p>
              <a:endParaRPr lang="en-GB"/>
            </a:p>
          </p:txBody>
        </p:sp>
        <p:sp>
          <p:nvSpPr>
            <p:cNvPr id="16" name="Freeform: Shape 15">
              <a:extLst>
                <a:ext uri="{FF2B5EF4-FFF2-40B4-BE49-F238E27FC236}">
                  <a16:creationId xmlns:a16="http://schemas.microsoft.com/office/drawing/2014/main" id="{21FD41B9-4024-AAE0-8AB0-3B477D7DE808}"/>
                </a:ext>
              </a:extLst>
            </p:cNvPr>
            <p:cNvSpPr/>
            <p:nvPr/>
          </p:nvSpPr>
          <p:spPr>
            <a:xfrm>
              <a:off x="9534182" y="-1068133"/>
              <a:ext cx="829875" cy="829604"/>
            </a:xfrm>
            <a:custGeom>
              <a:avLst/>
              <a:gdLst>
                <a:gd name="connsiteX0" fmla="*/ 829876 w 829875"/>
                <a:gd name="connsiteY0" fmla="*/ 414885 h 829604"/>
                <a:gd name="connsiteX1" fmla="*/ 775779 w 829875"/>
                <a:gd name="connsiteY1" fmla="*/ 511597 h 829604"/>
                <a:gd name="connsiteX2" fmla="*/ 774285 w 829875"/>
                <a:gd name="connsiteY2" fmla="*/ 622411 h 829604"/>
                <a:gd name="connsiteX3" fmla="*/ 679035 w 829875"/>
                <a:gd name="connsiteY3" fmla="*/ 678979 h 829604"/>
                <a:gd name="connsiteX4" fmla="*/ 622448 w 829875"/>
                <a:gd name="connsiteY4" fmla="*/ 774198 h 829604"/>
                <a:gd name="connsiteX5" fmla="*/ 511599 w 829875"/>
                <a:gd name="connsiteY5" fmla="*/ 775525 h 829604"/>
                <a:gd name="connsiteX6" fmla="*/ 414855 w 829875"/>
                <a:gd name="connsiteY6" fmla="*/ 829604 h 829604"/>
                <a:gd name="connsiteX7" fmla="*/ 318111 w 829875"/>
                <a:gd name="connsiteY7" fmla="*/ 775525 h 829604"/>
                <a:gd name="connsiteX8" fmla="*/ 207262 w 829875"/>
                <a:gd name="connsiteY8" fmla="*/ 774032 h 829604"/>
                <a:gd name="connsiteX9" fmla="*/ 150676 w 829875"/>
                <a:gd name="connsiteY9" fmla="*/ 678813 h 829604"/>
                <a:gd name="connsiteX10" fmla="*/ 55425 w 829875"/>
                <a:gd name="connsiteY10" fmla="*/ 622245 h 829604"/>
                <a:gd name="connsiteX11" fmla="*/ 54097 w 829875"/>
                <a:gd name="connsiteY11" fmla="*/ 511432 h 829604"/>
                <a:gd name="connsiteX12" fmla="*/ 0 w 829875"/>
                <a:gd name="connsiteY12" fmla="*/ 414719 h 829604"/>
                <a:gd name="connsiteX13" fmla="*/ 54097 w 829875"/>
                <a:gd name="connsiteY13" fmla="*/ 318007 h 829604"/>
                <a:gd name="connsiteX14" fmla="*/ 55591 w 829875"/>
                <a:gd name="connsiteY14" fmla="*/ 207194 h 829604"/>
                <a:gd name="connsiteX15" fmla="*/ 150841 w 829875"/>
                <a:gd name="connsiteY15" fmla="*/ 150626 h 829604"/>
                <a:gd name="connsiteX16" fmla="*/ 207427 w 829875"/>
                <a:gd name="connsiteY16" fmla="*/ 55406 h 829604"/>
                <a:gd name="connsiteX17" fmla="*/ 318277 w 829875"/>
                <a:gd name="connsiteY17" fmla="*/ 54080 h 829604"/>
                <a:gd name="connsiteX18" fmla="*/ 415021 w 829875"/>
                <a:gd name="connsiteY18" fmla="*/ 0 h 829604"/>
                <a:gd name="connsiteX19" fmla="*/ 511765 w 829875"/>
                <a:gd name="connsiteY19" fmla="*/ 54080 h 829604"/>
                <a:gd name="connsiteX20" fmla="*/ 622614 w 829875"/>
                <a:gd name="connsiteY20" fmla="*/ 55572 h 829604"/>
                <a:gd name="connsiteX21" fmla="*/ 679201 w 829875"/>
                <a:gd name="connsiteY21" fmla="*/ 150792 h 829604"/>
                <a:gd name="connsiteX22" fmla="*/ 774451 w 829875"/>
                <a:gd name="connsiteY22" fmla="*/ 207360 h 829604"/>
                <a:gd name="connsiteX23" fmla="*/ 775779 w 829875"/>
                <a:gd name="connsiteY23" fmla="*/ 318173 h 829604"/>
                <a:gd name="connsiteX24" fmla="*/ 829876 w 829875"/>
                <a:gd name="connsiteY24" fmla="*/ 414885 h 8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9875" h="829604">
                  <a:moveTo>
                    <a:pt x="829876" y="414885"/>
                  </a:moveTo>
                  <a:cubicBezTo>
                    <a:pt x="829876" y="450219"/>
                    <a:pt x="784408" y="479084"/>
                    <a:pt x="775779" y="511597"/>
                  </a:cubicBezTo>
                  <a:cubicBezTo>
                    <a:pt x="766818" y="545273"/>
                    <a:pt x="791377" y="592883"/>
                    <a:pt x="774285" y="622411"/>
                  </a:cubicBezTo>
                  <a:cubicBezTo>
                    <a:pt x="757027" y="652270"/>
                    <a:pt x="703262" y="654593"/>
                    <a:pt x="679035" y="678979"/>
                  </a:cubicBezTo>
                  <a:cubicBezTo>
                    <a:pt x="654807" y="703364"/>
                    <a:pt x="652484" y="756945"/>
                    <a:pt x="622448" y="774198"/>
                  </a:cubicBezTo>
                  <a:cubicBezTo>
                    <a:pt x="592911" y="791284"/>
                    <a:pt x="545285" y="766567"/>
                    <a:pt x="511599" y="775525"/>
                  </a:cubicBezTo>
                  <a:cubicBezTo>
                    <a:pt x="479074" y="784151"/>
                    <a:pt x="450201" y="829604"/>
                    <a:pt x="414855" y="829604"/>
                  </a:cubicBezTo>
                  <a:cubicBezTo>
                    <a:pt x="379509" y="829604"/>
                    <a:pt x="350635" y="784151"/>
                    <a:pt x="318111" y="775525"/>
                  </a:cubicBezTo>
                  <a:cubicBezTo>
                    <a:pt x="284425" y="766567"/>
                    <a:pt x="236799" y="791118"/>
                    <a:pt x="207262" y="774032"/>
                  </a:cubicBezTo>
                  <a:cubicBezTo>
                    <a:pt x="177392" y="756779"/>
                    <a:pt x="175069" y="703032"/>
                    <a:pt x="150676" y="678813"/>
                  </a:cubicBezTo>
                  <a:cubicBezTo>
                    <a:pt x="126282" y="654593"/>
                    <a:pt x="72683" y="652104"/>
                    <a:pt x="55425" y="622245"/>
                  </a:cubicBezTo>
                  <a:cubicBezTo>
                    <a:pt x="38333" y="592717"/>
                    <a:pt x="63058" y="545107"/>
                    <a:pt x="54097" y="511432"/>
                  </a:cubicBezTo>
                  <a:cubicBezTo>
                    <a:pt x="45468" y="478918"/>
                    <a:pt x="0" y="450053"/>
                    <a:pt x="0" y="414719"/>
                  </a:cubicBezTo>
                  <a:cubicBezTo>
                    <a:pt x="0" y="379385"/>
                    <a:pt x="45468" y="350521"/>
                    <a:pt x="54097" y="318007"/>
                  </a:cubicBezTo>
                  <a:cubicBezTo>
                    <a:pt x="63058" y="284332"/>
                    <a:pt x="38499" y="236722"/>
                    <a:pt x="55591" y="207194"/>
                  </a:cubicBezTo>
                  <a:cubicBezTo>
                    <a:pt x="72849" y="177334"/>
                    <a:pt x="126614" y="175012"/>
                    <a:pt x="150841" y="150626"/>
                  </a:cubicBezTo>
                  <a:cubicBezTo>
                    <a:pt x="175069" y="126241"/>
                    <a:pt x="177392" y="72659"/>
                    <a:pt x="207427" y="55406"/>
                  </a:cubicBezTo>
                  <a:cubicBezTo>
                    <a:pt x="236965" y="38320"/>
                    <a:pt x="284591" y="63038"/>
                    <a:pt x="318277" y="54080"/>
                  </a:cubicBezTo>
                  <a:cubicBezTo>
                    <a:pt x="350801" y="45454"/>
                    <a:pt x="379675" y="0"/>
                    <a:pt x="415021" y="0"/>
                  </a:cubicBezTo>
                  <a:cubicBezTo>
                    <a:pt x="450367" y="0"/>
                    <a:pt x="479240" y="45454"/>
                    <a:pt x="511765" y="54080"/>
                  </a:cubicBezTo>
                  <a:cubicBezTo>
                    <a:pt x="545451" y="63038"/>
                    <a:pt x="593077" y="38486"/>
                    <a:pt x="622614" y="55572"/>
                  </a:cubicBezTo>
                  <a:cubicBezTo>
                    <a:pt x="652484" y="72825"/>
                    <a:pt x="654807" y="126572"/>
                    <a:pt x="679201" y="150792"/>
                  </a:cubicBezTo>
                  <a:cubicBezTo>
                    <a:pt x="703594" y="175012"/>
                    <a:pt x="757193" y="177500"/>
                    <a:pt x="774451" y="207360"/>
                  </a:cubicBezTo>
                  <a:cubicBezTo>
                    <a:pt x="791543" y="236888"/>
                    <a:pt x="766818" y="284498"/>
                    <a:pt x="775779" y="318173"/>
                  </a:cubicBezTo>
                  <a:cubicBezTo>
                    <a:pt x="784408" y="350687"/>
                    <a:pt x="829876" y="379551"/>
                    <a:pt x="829876" y="414885"/>
                  </a:cubicBezTo>
                  <a:close/>
                </a:path>
              </a:pathLst>
            </a:custGeom>
            <a:noFill/>
            <a:ln w="9525" cap="rnd">
              <a:solidFill>
                <a:schemeClr val="tx1"/>
              </a:solidFill>
              <a:prstDash val="solid"/>
              <a:round/>
            </a:ln>
          </p:spPr>
          <p:txBody>
            <a:bodyPr rtlCol="0" anchor="ctr"/>
            <a:lstStyle/>
            <a:p>
              <a:endParaRPr lang="en-GB"/>
            </a:p>
          </p:txBody>
        </p:sp>
        <p:sp>
          <p:nvSpPr>
            <p:cNvPr id="17" name="Freeform: Shape 16">
              <a:extLst>
                <a:ext uri="{FF2B5EF4-FFF2-40B4-BE49-F238E27FC236}">
                  <a16:creationId xmlns:a16="http://schemas.microsoft.com/office/drawing/2014/main" id="{FAECCCBA-3FD9-ECB9-DD11-EA5D3ACCA82A}"/>
                </a:ext>
              </a:extLst>
            </p:cNvPr>
            <p:cNvSpPr/>
            <p:nvPr/>
          </p:nvSpPr>
          <p:spPr>
            <a:xfrm>
              <a:off x="9667018" y="-935340"/>
              <a:ext cx="564202" cy="564018"/>
            </a:xfrm>
            <a:custGeom>
              <a:avLst/>
              <a:gdLst>
                <a:gd name="connsiteX0" fmla="*/ 564203 w 564202"/>
                <a:gd name="connsiteY0" fmla="*/ 282009 h 564018"/>
                <a:gd name="connsiteX1" fmla="*/ 282101 w 564202"/>
                <a:gd name="connsiteY1" fmla="*/ 564018 h 564018"/>
                <a:gd name="connsiteX2" fmla="*/ 0 w 564202"/>
                <a:gd name="connsiteY2" fmla="*/ 282009 h 564018"/>
                <a:gd name="connsiteX3" fmla="*/ 282101 w 564202"/>
                <a:gd name="connsiteY3" fmla="*/ 0 h 564018"/>
                <a:gd name="connsiteX4" fmla="*/ 564203 w 564202"/>
                <a:gd name="connsiteY4" fmla="*/ 282009 h 56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2" h="564018">
                  <a:moveTo>
                    <a:pt x="564203" y="282009"/>
                  </a:moveTo>
                  <a:cubicBezTo>
                    <a:pt x="564203" y="437759"/>
                    <a:pt x="437902" y="564018"/>
                    <a:pt x="282101" y="564018"/>
                  </a:cubicBezTo>
                  <a:cubicBezTo>
                    <a:pt x="126301" y="564018"/>
                    <a:pt x="0" y="437759"/>
                    <a:pt x="0" y="282009"/>
                  </a:cubicBezTo>
                  <a:cubicBezTo>
                    <a:pt x="0" y="126260"/>
                    <a:pt x="126301" y="0"/>
                    <a:pt x="282101" y="0"/>
                  </a:cubicBezTo>
                  <a:cubicBezTo>
                    <a:pt x="437902" y="0"/>
                    <a:pt x="564203" y="126260"/>
                    <a:pt x="564203" y="282009"/>
                  </a:cubicBezTo>
                  <a:close/>
                </a:path>
              </a:pathLst>
            </a:custGeom>
            <a:noFill/>
            <a:ln w="9525" cap="rnd">
              <a:solidFill>
                <a:schemeClr val="tx1"/>
              </a:solidFill>
              <a:prstDash val="solid"/>
              <a:round/>
            </a:ln>
          </p:spPr>
          <p:txBody>
            <a:bodyPr rtlCol="0" anchor="ctr"/>
            <a:lstStyle/>
            <a:p>
              <a:endParaRPr lang="en-GB"/>
            </a:p>
          </p:txBody>
        </p:sp>
      </p:grpSp>
      <p:grpSp>
        <p:nvGrpSpPr>
          <p:cNvPr id="20" name="Graphic 1">
            <a:extLst>
              <a:ext uri="{FF2B5EF4-FFF2-40B4-BE49-F238E27FC236}">
                <a16:creationId xmlns:a16="http://schemas.microsoft.com/office/drawing/2014/main" id="{8810906B-A59A-0C4F-CBDF-CDE21593DB5D}"/>
              </a:ext>
            </a:extLst>
          </p:cNvPr>
          <p:cNvGrpSpPr/>
          <p:nvPr/>
        </p:nvGrpSpPr>
        <p:grpSpPr>
          <a:xfrm>
            <a:off x="607564" y="5058657"/>
            <a:ext cx="362943" cy="392022"/>
            <a:chOff x="2811473" y="2119627"/>
            <a:chExt cx="839248" cy="906488"/>
          </a:xfrm>
          <a:noFill/>
        </p:grpSpPr>
        <p:sp>
          <p:nvSpPr>
            <p:cNvPr id="21" name="Freeform 29">
              <a:extLst>
                <a:ext uri="{FF2B5EF4-FFF2-40B4-BE49-F238E27FC236}">
                  <a16:creationId xmlns:a16="http://schemas.microsoft.com/office/drawing/2014/main" id="{A974397A-1F9B-F1CB-671C-B2DC707DFFFE}"/>
                </a:ext>
              </a:extLst>
            </p:cNvPr>
            <p:cNvSpPr/>
            <p:nvPr/>
          </p:nvSpPr>
          <p:spPr>
            <a:xfrm>
              <a:off x="2811473" y="2757526"/>
              <a:ext cx="268589" cy="268589"/>
            </a:xfrm>
            <a:custGeom>
              <a:avLst/>
              <a:gdLst>
                <a:gd name="connsiteX0" fmla="*/ 0 w 268589"/>
                <a:gd name="connsiteY0" fmla="*/ 50360 h 268589"/>
                <a:gd name="connsiteX1" fmla="*/ 50360 w 268589"/>
                <a:gd name="connsiteY1" fmla="*/ 0 h 268589"/>
                <a:gd name="connsiteX2" fmla="*/ 268589 w 268589"/>
                <a:gd name="connsiteY2" fmla="*/ 218229 h 268589"/>
                <a:gd name="connsiteX3" fmla="*/ 218229 w 268589"/>
                <a:gd name="connsiteY3" fmla="*/ 268589 h 268589"/>
              </a:gdLst>
              <a:ahLst/>
              <a:cxnLst>
                <a:cxn ang="0">
                  <a:pos x="connsiteX0" y="connsiteY0"/>
                </a:cxn>
                <a:cxn ang="0">
                  <a:pos x="connsiteX1" y="connsiteY1"/>
                </a:cxn>
                <a:cxn ang="0">
                  <a:pos x="connsiteX2" y="connsiteY2"/>
                </a:cxn>
                <a:cxn ang="0">
                  <a:pos x="connsiteX3" y="connsiteY3"/>
                </a:cxn>
              </a:cxnLst>
              <a:rect l="l" t="t" r="r" b="b"/>
              <a:pathLst>
                <a:path w="268589" h="268589">
                  <a:moveTo>
                    <a:pt x="0" y="50360"/>
                  </a:moveTo>
                  <a:lnTo>
                    <a:pt x="50360" y="0"/>
                  </a:lnTo>
                  <a:lnTo>
                    <a:pt x="268589" y="218229"/>
                  </a:lnTo>
                  <a:lnTo>
                    <a:pt x="218229" y="268589"/>
                  </a:lnTo>
                </a:path>
              </a:pathLst>
            </a:custGeom>
            <a:noFill/>
            <a:ln w="9525" cap="rnd">
              <a:solidFill>
                <a:schemeClr val="accent1"/>
              </a:solidFill>
              <a:prstDash val="solid"/>
              <a:round/>
            </a:ln>
          </p:spPr>
          <p:txBody>
            <a:bodyPr rtlCol="0" anchor="ctr"/>
            <a:lstStyle/>
            <a:p>
              <a:endParaRPr lang="en-US"/>
            </a:p>
          </p:txBody>
        </p:sp>
        <p:sp>
          <p:nvSpPr>
            <p:cNvPr id="22" name="Freeform 30">
              <a:extLst>
                <a:ext uri="{FF2B5EF4-FFF2-40B4-BE49-F238E27FC236}">
                  <a16:creationId xmlns:a16="http://schemas.microsoft.com/office/drawing/2014/main" id="{D05BD78F-0FDC-450A-8200-DB45DA74372E}"/>
                </a:ext>
              </a:extLst>
            </p:cNvPr>
            <p:cNvSpPr/>
            <p:nvPr/>
          </p:nvSpPr>
          <p:spPr>
            <a:xfrm>
              <a:off x="3063107" y="2656717"/>
              <a:ext cx="587614" cy="302251"/>
            </a:xfrm>
            <a:custGeom>
              <a:avLst/>
              <a:gdLst>
                <a:gd name="connsiteX0" fmla="*/ 384922 w 587614"/>
                <a:gd name="connsiteY0" fmla="*/ 73615 h 302251"/>
                <a:gd name="connsiteX1" fmla="*/ 511495 w 587614"/>
                <a:gd name="connsiteY1" fmla="*/ 6132 h 302251"/>
                <a:gd name="connsiteX2" fmla="*/ 574949 w 587614"/>
                <a:gd name="connsiteY2" fmla="*/ 16875 h 302251"/>
                <a:gd name="connsiteX3" fmla="*/ 563534 w 587614"/>
                <a:gd name="connsiteY3" fmla="*/ 93927 h 302251"/>
                <a:gd name="connsiteX4" fmla="*/ 318278 w 587614"/>
                <a:gd name="connsiteY4" fmla="*/ 248030 h 302251"/>
                <a:gd name="connsiteX5" fmla="*/ 246766 w 587614"/>
                <a:gd name="connsiteY5" fmla="*/ 268678 h 302251"/>
                <a:gd name="connsiteX6" fmla="*/ 68490 w 587614"/>
                <a:gd name="connsiteY6" fmla="*/ 268678 h 302251"/>
                <a:gd name="connsiteX7" fmla="*/ 9065 w 587614"/>
                <a:gd name="connsiteY7" fmla="*/ 293187 h 302251"/>
                <a:gd name="connsiteX8" fmla="*/ 0 w 587614"/>
                <a:gd name="connsiteY8" fmla="*/ 302251 h 30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614" h="302251">
                  <a:moveTo>
                    <a:pt x="384922" y="73615"/>
                  </a:moveTo>
                  <a:lnTo>
                    <a:pt x="511495" y="6132"/>
                  </a:lnTo>
                  <a:cubicBezTo>
                    <a:pt x="532646" y="-4780"/>
                    <a:pt x="559337" y="-1087"/>
                    <a:pt x="574949" y="16875"/>
                  </a:cubicBezTo>
                  <a:cubicBezTo>
                    <a:pt x="596100" y="41384"/>
                    <a:pt x="589721" y="77644"/>
                    <a:pt x="563534" y="93927"/>
                  </a:cubicBezTo>
                  <a:lnTo>
                    <a:pt x="318278" y="248030"/>
                  </a:lnTo>
                  <a:cubicBezTo>
                    <a:pt x="296959" y="261460"/>
                    <a:pt x="272114" y="268678"/>
                    <a:pt x="246766" y="268678"/>
                  </a:cubicBezTo>
                  <a:lnTo>
                    <a:pt x="68490" y="268678"/>
                  </a:lnTo>
                  <a:cubicBezTo>
                    <a:pt x="46164" y="268678"/>
                    <a:pt x="24844" y="277575"/>
                    <a:pt x="9065" y="293187"/>
                  </a:cubicBezTo>
                  <a:lnTo>
                    <a:pt x="0" y="302251"/>
                  </a:lnTo>
                </a:path>
              </a:pathLst>
            </a:custGeom>
            <a:noFill/>
            <a:ln w="9525" cap="rnd">
              <a:solidFill>
                <a:schemeClr val="accent1"/>
              </a:solidFill>
              <a:prstDash val="solid"/>
              <a:round/>
            </a:ln>
          </p:spPr>
          <p:txBody>
            <a:bodyPr rtlCol="0" anchor="ctr"/>
            <a:lstStyle/>
            <a:p>
              <a:endParaRPr lang="en-US"/>
            </a:p>
          </p:txBody>
        </p:sp>
        <p:sp>
          <p:nvSpPr>
            <p:cNvPr id="23" name="Freeform 31">
              <a:extLst>
                <a:ext uri="{FF2B5EF4-FFF2-40B4-BE49-F238E27FC236}">
                  <a16:creationId xmlns:a16="http://schemas.microsoft.com/office/drawing/2014/main" id="{FBEF4948-E3CE-AE9B-49D5-FF64154FCB4A}"/>
                </a:ext>
              </a:extLst>
            </p:cNvPr>
            <p:cNvSpPr/>
            <p:nvPr/>
          </p:nvSpPr>
          <p:spPr>
            <a:xfrm>
              <a:off x="2895575" y="2656806"/>
              <a:ext cx="553867" cy="134294"/>
            </a:xfrm>
            <a:custGeom>
              <a:avLst/>
              <a:gdLst>
                <a:gd name="connsiteX0" fmla="*/ 285208 w 553867"/>
                <a:gd name="connsiteY0" fmla="*/ 134295 h 134294"/>
                <a:gd name="connsiteX1" fmla="*/ 500583 w 553867"/>
                <a:gd name="connsiteY1" fmla="*/ 134295 h 134294"/>
                <a:gd name="connsiteX2" fmla="*/ 553797 w 553867"/>
                <a:gd name="connsiteY2" fmla="*/ 86620 h 134294"/>
                <a:gd name="connsiteX3" fmla="*/ 503437 w 553867"/>
                <a:gd name="connsiteY3" fmla="*/ 33574 h 134294"/>
                <a:gd name="connsiteX4" fmla="*/ 330029 w 553867"/>
                <a:gd name="connsiteY4" fmla="*/ 33574 h 134294"/>
                <a:gd name="connsiteX5" fmla="*/ 311563 w 553867"/>
                <a:gd name="connsiteY5" fmla="*/ 28034 h 134294"/>
                <a:gd name="connsiteX6" fmla="*/ 184655 w 553867"/>
                <a:gd name="connsiteY6" fmla="*/ 0 h 134294"/>
                <a:gd name="connsiteX7" fmla="*/ 0 w 553867"/>
                <a:gd name="connsiteY7" fmla="*/ 134295 h 13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867" h="134294">
                  <a:moveTo>
                    <a:pt x="285208" y="134295"/>
                  </a:moveTo>
                  <a:lnTo>
                    <a:pt x="500583" y="134295"/>
                  </a:lnTo>
                  <a:cubicBezTo>
                    <a:pt x="527778" y="134295"/>
                    <a:pt x="552287" y="113815"/>
                    <a:pt x="553797" y="86620"/>
                  </a:cubicBezTo>
                  <a:cubicBezTo>
                    <a:pt x="555308" y="57579"/>
                    <a:pt x="532142" y="33574"/>
                    <a:pt x="503437" y="33574"/>
                  </a:cubicBezTo>
                  <a:lnTo>
                    <a:pt x="330029" y="33574"/>
                  </a:lnTo>
                  <a:cubicBezTo>
                    <a:pt x="323482" y="33574"/>
                    <a:pt x="317103" y="31559"/>
                    <a:pt x="311563" y="28034"/>
                  </a:cubicBezTo>
                  <a:cubicBezTo>
                    <a:pt x="296959" y="18466"/>
                    <a:pt x="259189" y="0"/>
                    <a:pt x="184655" y="0"/>
                  </a:cubicBezTo>
                  <a:cubicBezTo>
                    <a:pt x="67147" y="0"/>
                    <a:pt x="0" y="134295"/>
                    <a:pt x="0" y="134295"/>
                  </a:cubicBezTo>
                </a:path>
              </a:pathLst>
            </a:custGeom>
            <a:noFill/>
            <a:ln w="9525" cap="rnd">
              <a:solidFill>
                <a:schemeClr val="accent1"/>
              </a:solidFill>
              <a:prstDash val="solid"/>
              <a:round/>
            </a:ln>
          </p:spPr>
          <p:txBody>
            <a:bodyPr rtlCol="0" anchor="ctr"/>
            <a:lstStyle/>
            <a:p>
              <a:endParaRPr lang="en-US"/>
            </a:p>
          </p:txBody>
        </p:sp>
        <p:sp>
          <p:nvSpPr>
            <p:cNvPr id="24" name="Freeform 32">
              <a:extLst>
                <a:ext uri="{FF2B5EF4-FFF2-40B4-BE49-F238E27FC236}">
                  <a16:creationId xmlns:a16="http://schemas.microsoft.com/office/drawing/2014/main" id="{96AAE1B3-48F7-35F1-AB77-3C5CEB792FBC}"/>
                </a:ext>
              </a:extLst>
            </p:cNvPr>
            <p:cNvSpPr/>
            <p:nvPr/>
          </p:nvSpPr>
          <p:spPr>
            <a:xfrm>
              <a:off x="3231144" y="2522511"/>
              <a:ext cx="134294" cy="100720"/>
            </a:xfrm>
            <a:custGeom>
              <a:avLst/>
              <a:gdLst>
                <a:gd name="connsiteX0" fmla="*/ 0 w 134294"/>
                <a:gd name="connsiteY0" fmla="*/ 0 h 100720"/>
                <a:gd name="connsiteX1" fmla="*/ 134295 w 134294"/>
                <a:gd name="connsiteY1" fmla="*/ 0 h 100720"/>
                <a:gd name="connsiteX2" fmla="*/ 134295 w 134294"/>
                <a:gd name="connsiteY2" fmla="*/ 67147 h 100720"/>
                <a:gd name="connsiteX3" fmla="*/ 100721 w 134294"/>
                <a:gd name="connsiteY3" fmla="*/ 100721 h 100720"/>
                <a:gd name="connsiteX4" fmla="*/ 33574 w 134294"/>
                <a:gd name="connsiteY4" fmla="*/ 100721 h 100720"/>
                <a:gd name="connsiteX5" fmla="*/ 0 w 134294"/>
                <a:gd name="connsiteY5" fmla="*/ 67147 h 100720"/>
                <a:gd name="connsiteX6" fmla="*/ 0 w 134294"/>
                <a:gd name="connsiteY6" fmla="*/ 0 h 100720"/>
                <a:gd name="connsiteX7" fmla="*/ 0 w 134294"/>
                <a:gd name="connsiteY7" fmla="*/ 0 h 10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94" h="100720">
                  <a:moveTo>
                    <a:pt x="0" y="0"/>
                  </a:moveTo>
                  <a:lnTo>
                    <a:pt x="134295" y="0"/>
                  </a:lnTo>
                  <a:lnTo>
                    <a:pt x="134295" y="67147"/>
                  </a:lnTo>
                  <a:cubicBezTo>
                    <a:pt x="134295" y="85613"/>
                    <a:pt x="119186" y="100721"/>
                    <a:pt x="100721" y="100721"/>
                  </a:cubicBezTo>
                  <a:lnTo>
                    <a:pt x="33574" y="100721"/>
                  </a:lnTo>
                  <a:cubicBezTo>
                    <a:pt x="15108" y="100721"/>
                    <a:pt x="0" y="85613"/>
                    <a:pt x="0" y="67147"/>
                  </a:cubicBezTo>
                  <a:lnTo>
                    <a:pt x="0" y="0"/>
                  </a:lnTo>
                  <a:lnTo>
                    <a:pt x="0" y="0"/>
                  </a:lnTo>
                  <a:close/>
                </a:path>
              </a:pathLst>
            </a:custGeom>
            <a:noFill/>
            <a:ln w="9525" cap="rnd">
              <a:solidFill>
                <a:schemeClr val="accent1"/>
              </a:solidFill>
              <a:prstDash val="solid"/>
              <a:round/>
            </a:ln>
          </p:spPr>
          <p:txBody>
            <a:bodyPr rtlCol="0" anchor="ctr"/>
            <a:lstStyle/>
            <a:p>
              <a:endParaRPr lang="en-US"/>
            </a:p>
          </p:txBody>
        </p:sp>
        <p:grpSp>
          <p:nvGrpSpPr>
            <p:cNvPr id="25" name="Graphic 1">
              <a:extLst>
                <a:ext uri="{FF2B5EF4-FFF2-40B4-BE49-F238E27FC236}">
                  <a16:creationId xmlns:a16="http://schemas.microsoft.com/office/drawing/2014/main" id="{53FBA27B-F1E2-2DF2-0407-5A00C3F82322}"/>
                </a:ext>
              </a:extLst>
            </p:cNvPr>
            <p:cNvGrpSpPr/>
            <p:nvPr/>
          </p:nvGrpSpPr>
          <p:grpSpPr>
            <a:xfrm>
              <a:off x="3029702" y="2119627"/>
              <a:ext cx="537178" cy="402883"/>
              <a:chOff x="3029702" y="2119627"/>
              <a:chExt cx="537178" cy="402883"/>
            </a:xfrm>
          </p:grpSpPr>
          <p:sp>
            <p:nvSpPr>
              <p:cNvPr id="27" name="Freeform 35">
                <a:extLst>
                  <a:ext uri="{FF2B5EF4-FFF2-40B4-BE49-F238E27FC236}">
                    <a16:creationId xmlns:a16="http://schemas.microsoft.com/office/drawing/2014/main" id="{C126AAA7-4603-F1E1-383D-E40E67056627}"/>
                  </a:ext>
                </a:extLst>
              </p:cNvPr>
              <p:cNvSpPr/>
              <p:nvPr/>
            </p:nvSpPr>
            <p:spPr>
              <a:xfrm>
                <a:off x="3065626" y="2253922"/>
                <a:ext cx="58250" cy="33573"/>
              </a:xfrm>
              <a:custGeom>
                <a:avLst/>
                <a:gdLst>
                  <a:gd name="connsiteX0" fmla="*/ 58250 w 58250"/>
                  <a:gd name="connsiteY0" fmla="*/ 33574 h 33573"/>
                  <a:gd name="connsiteX1" fmla="*/ 0 w 58250"/>
                  <a:gd name="connsiteY1" fmla="*/ 0 h 33573"/>
                </a:gdLst>
                <a:ahLst/>
                <a:cxnLst>
                  <a:cxn ang="0">
                    <a:pos x="connsiteX0" y="connsiteY0"/>
                  </a:cxn>
                  <a:cxn ang="0">
                    <a:pos x="connsiteX1" y="connsiteY1"/>
                  </a:cxn>
                </a:cxnLst>
                <a:rect l="l" t="t" r="r" b="b"/>
                <a:pathLst>
                  <a:path w="58250" h="33573">
                    <a:moveTo>
                      <a:pt x="58250" y="33574"/>
                    </a:moveTo>
                    <a:lnTo>
                      <a:pt x="0" y="0"/>
                    </a:lnTo>
                  </a:path>
                </a:pathLst>
              </a:custGeom>
              <a:ln w="9525" cap="rnd">
                <a:solidFill>
                  <a:schemeClr val="accent1"/>
                </a:solidFill>
                <a:prstDash val="solid"/>
                <a:round/>
              </a:ln>
            </p:spPr>
            <p:txBody>
              <a:bodyPr rtlCol="0" anchor="ctr"/>
              <a:lstStyle/>
              <a:p>
                <a:endParaRPr lang="en-US"/>
              </a:p>
            </p:txBody>
          </p:sp>
          <p:sp>
            <p:nvSpPr>
              <p:cNvPr id="28" name="Freeform 36">
                <a:extLst>
                  <a:ext uri="{FF2B5EF4-FFF2-40B4-BE49-F238E27FC236}">
                    <a16:creationId xmlns:a16="http://schemas.microsoft.com/office/drawing/2014/main" id="{A4299F1E-9FDE-D035-7D8D-A5C55C7C3F08}"/>
                  </a:ext>
                </a:extLst>
              </p:cNvPr>
              <p:cNvSpPr/>
              <p:nvPr/>
            </p:nvSpPr>
            <p:spPr>
              <a:xfrm>
                <a:off x="3472706" y="2488937"/>
                <a:ext cx="58250" cy="33573"/>
              </a:xfrm>
              <a:custGeom>
                <a:avLst/>
                <a:gdLst>
                  <a:gd name="connsiteX0" fmla="*/ 58250 w 58250"/>
                  <a:gd name="connsiteY0" fmla="*/ 33574 h 33573"/>
                  <a:gd name="connsiteX1" fmla="*/ 0 w 58250"/>
                  <a:gd name="connsiteY1" fmla="*/ 0 h 33573"/>
                </a:gdLst>
                <a:ahLst/>
                <a:cxnLst>
                  <a:cxn ang="0">
                    <a:pos x="connsiteX0" y="connsiteY0"/>
                  </a:cxn>
                  <a:cxn ang="0">
                    <a:pos x="connsiteX1" y="connsiteY1"/>
                  </a:cxn>
                </a:cxnLst>
                <a:rect l="l" t="t" r="r" b="b"/>
                <a:pathLst>
                  <a:path w="58250" h="33573">
                    <a:moveTo>
                      <a:pt x="58250" y="33574"/>
                    </a:moveTo>
                    <a:lnTo>
                      <a:pt x="0" y="0"/>
                    </a:lnTo>
                  </a:path>
                </a:pathLst>
              </a:custGeom>
              <a:ln w="9525" cap="rnd">
                <a:solidFill>
                  <a:schemeClr val="accent1"/>
                </a:solidFill>
                <a:prstDash val="solid"/>
                <a:round/>
              </a:ln>
            </p:spPr>
            <p:txBody>
              <a:bodyPr rtlCol="0" anchor="ctr"/>
              <a:lstStyle/>
              <a:p>
                <a:endParaRPr lang="en-US"/>
              </a:p>
            </p:txBody>
          </p:sp>
          <p:sp>
            <p:nvSpPr>
              <p:cNvPr id="29" name="Freeform 37">
                <a:extLst>
                  <a:ext uri="{FF2B5EF4-FFF2-40B4-BE49-F238E27FC236}">
                    <a16:creationId xmlns:a16="http://schemas.microsoft.com/office/drawing/2014/main" id="{5767A33A-1E69-9E10-2BEE-1FF257C6648D}"/>
                  </a:ext>
                </a:extLst>
              </p:cNvPr>
              <p:cNvSpPr/>
              <p:nvPr/>
            </p:nvSpPr>
            <p:spPr>
              <a:xfrm>
                <a:off x="3163996" y="2155551"/>
                <a:ext cx="33573" cy="58250"/>
              </a:xfrm>
              <a:custGeom>
                <a:avLst/>
                <a:gdLst>
                  <a:gd name="connsiteX0" fmla="*/ 33574 w 33573"/>
                  <a:gd name="connsiteY0" fmla="*/ 58250 h 58250"/>
                  <a:gd name="connsiteX1" fmla="*/ 0 w 33573"/>
                  <a:gd name="connsiteY1" fmla="*/ 0 h 58250"/>
                </a:gdLst>
                <a:ahLst/>
                <a:cxnLst>
                  <a:cxn ang="0">
                    <a:pos x="connsiteX0" y="connsiteY0"/>
                  </a:cxn>
                  <a:cxn ang="0">
                    <a:pos x="connsiteX1" y="connsiteY1"/>
                  </a:cxn>
                </a:cxnLst>
                <a:rect l="l" t="t" r="r" b="b"/>
                <a:pathLst>
                  <a:path w="33573" h="58250">
                    <a:moveTo>
                      <a:pt x="33574" y="58250"/>
                    </a:moveTo>
                    <a:lnTo>
                      <a:pt x="0" y="0"/>
                    </a:lnTo>
                  </a:path>
                </a:pathLst>
              </a:custGeom>
              <a:ln w="9525" cap="rnd">
                <a:solidFill>
                  <a:schemeClr val="accent1"/>
                </a:solidFill>
                <a:prstDash val="solid"/>
                <a:round/>
              </a:ln>
            </p:spPr>
            <p:txBody>
              <a:bodyPr rtlCol="0" anchor="ctr"/>
              <a:lstStyle/>
              <a:p>
                <a:endParaRPr lang="en-US"/>
              </a:p>
            </p:txBody>
          </p:sp>
          <p:sp>
            <p:nvSpPr>
              <p:cNvPr id="30" name="Freeform 38">
                <a:extLst>
                  <a:ext uri="{FF2B5EF4-FFF2-40B4-BE49-F238E27FC236}">
                    <a16:creationId xmlns:a16="http://schemas.microsoft.com/office/drawing/2014/main" id="{ECCAE513-84C4-8B1A-F064-50383C0F9F38}"/>
                  </a:ext>
                </a:extLst>
              </p:cNvPr>
              <p:cNvSpPr/>
              <p:nvPr/>
            </p:nvSpPr>
            <p:spPr>
              <a:xfrm>
                <a:off x="3298291" y="2119627"/>
                <a:ext cx="16786" cy="67147"/>
              </a:xfrm>
              <a:custGeom>
                <a:avLst/>
                <a:gdLst>
                  <a:gd name="connsiteX0" fmla="*/ 0 w 16786"/>
                  <a:gd name="connsiteY0" fmla="*/ 67147 h 67147"/>
                  <a:gd name="connsiteX1" fmla="*/ 0 w 16786"/>
                  <a:gd name="connsiteY1" fmla="*/ 0 h 67147"/>
                </a:gdLst>
                <a:ahLst/>
                <a:cxnLst>
                  <a:cxn ang="0">
                    <a:pos x="connsiteX0" y="connsiteY0"/>
                  </a:cxn>
                  <a:cxn ang="0">
                    <a:pos x="connsiteX1" y="connsiteY1"/>
                  </a:cxn>
                </a:cxnLst>
                <a:rect l="l" t="t" r="r" b="b"/>
                <a:pathLst>
                  <a:path w="16786" h="67147">
                    <a:moveTo>
                      <a:pt x="0" y="67147"/>
                    </a:moveTo>
                    <a:lnTo>
                      <a:pt x="0" y="0"/>
                    </a:lnTo>
                  </a:path>
                </a:pathLst>
              </a:custGeom>
              <a:ln w="9525" cap="rnd">
                <a:solidFill>
                  <a:schemeClr val="accent1"/>
                </a:solidFill>
                <a:prstDash val="solid"/>
                <a:round/>
              </a:ln>
            </p:spPr>
            <p:txBody>
              <a:bodyPr rtlCol="0" anchor="ctr"/>
              <a:lstStyle/>
              <a:p>
                <a:endParaRPr lang="en-US"/>
              </a:p>
            </p:txBody>
          </p:sp>
          <p:sp>
            <p:nvSpPr>
              <p:cNvPr id="31" name="Freeform 39">
                <a:extLst>
                  <a:ext uri="{FF2B5EF4-FFF2-40B4-BE49-F238E27FC236}">
                    <a16:creationId xmlns:a16="http://schemas.microsoft.com/office/drawing/2014/main" id="{FC000996-45B2-AA28-AC01-317F3752FB21}"/>
                  </a:ext>
                </a:extLst>
              </p:cNvPr>
              <p:cNvSpPr/>
              <p:nvPr/>
            </p:nvSpPr>
            <p:spPr>
              <a:xfrm>
                <a:off x="3399012" y="2155551"/>
                <a:ext cx="33573" cy="58250"/>
              </a:xfrm>
              <a:custGeom>
                <a:avLst/>
                <a:gdLst>
                  <a:gd name="connsiteX0" fmla="*/ 0 w 33573"/>
                  <a:gd name="connsiteY0" fmla="*/ 58250 h 58250"/>
                  <a:gd name="connsiteX1" fmla="*/ 33574 w 33573"/>
                  <a:gd name="connsiteY1" fmla="*/ 0 h 58250"/>
                </a:gdLst>
                <a:ahLst/>
                <a:cxnLst>
                  <a:cxn ang="0">
                    <a:pos x="connsiteX0" y="connsiteY0"/>
                  </a:cxn>
                  <a:cxn ang="0">
                    <a:pos x="connsiteX1" y="connsiteY1"/>
                  </a:cxn>
                </a:cxnLst>
                <a:rect l="l" t="t" r="r" b="b"/>
                <a:pathLst>
                  <a:path w="33573" h="58250">
                    <a:moveTo>
                      <a:pt x="0" y="58250"/>
                    </a:moveTo>
                    <a:lnTo>
                      <a:pt x="33574" y="0"/>
                    </a:lnTo>
                  </a:path>
                </a:pathLst>
              </a:custGeom>
              <a:ln w="9525" cap="rnd">
                <a:solidFill>
                  <a:schemeClr val="accent1"/>
                </a:solidFill>
                <a:prstDash val="solid"/>
                <a:round/>
              </a:ln>
            </p:spPr>
            <p:txBody>
              <a:bodyPr rtlCol="0" anchor="ctr"/>
              <a:lstStyle/>
              <a:p>
                <a:endParaRPr lang="en-US"/>
              </a:p>
            </p:txBody>
          </p:sp>
          <p:sp>
            <p:nvSpPr>
              <p:cNvPr id="32" name="Freeform 40">
                <a:extLst>
                  <a:ext uri="{FF2B5EF4-FFF2-40B4-BE49-F238E27FC236}">
                    <a16:creationId xmlns:a16="http://schemas.microsoft.com/office/drawing/2014/main" id="{56255105-55C2-D6DC-1FAC-5C7196679458}"/>
                  </a:ext>
                </a:extLst>
              </p:cNvPr>
              <p:cNvSpPr/>
              <p:nvPr/>
            </p:nvSpPr>
            <p:spPr>
              <a:xfrm>
                <a:off x="3472706" y="2253922"/>
                <a:ext cx="58250" cy="33573"/>
              </a:xfrm>
              <a:custGeom>
                <a:avLst/>
                <a:gdLst>
                  <a:gd name="connsiteX0" fmla="*/ 0 w 58250"/>
                  <a:gd name="connsiteY0" fmla="*/ 33574 h 33573"/>
                  <a:gd name="connsiteX1" fmla="*/ 58250 w 58250"/>
                  <a:gd name="connsiteY1" fmla="*/ 0 h 33573"/>
                </a:gdLst>
                <a:ahLst/>
                <a:cxnLst>
                  <a:cxn ang="0">
                    <a:pos x="connsiteX0" y="connsiteY0"/>
                  </a:cxn>
                  <a:cxn ang="0">
                    <a:pos x="connsiteX1" y="connsiteY1"/>
                  </a:cxn>
                </a:cxnLst>
                <a:rect l="l" t="t" r="r" b="b"/>
                <a:pathLst>
                  <a:path w="58250" h="33573">
                    <a:moveTo>
                      <a:pt x="0" y="33574"/>
                    </a:moveTo>
                    <a:lnTo>
                      <a:pt x="58250" y="0"/>
                    </a:lnTo>
                  </a:path>
                </a:pathLst>
              </a:custGeom>
              <a:ln w="9525" cap="rnd">
                <a:solidFill>
                  <a:schemeClr val="accent1"/>
                </a:solidFill>
                <a:prstDash val="solid"/>
                <a:round/>
              </a:ln>
            </p:spPr>
            <p:txBody>
              <a:bodyPr rtlCol="0" anchor="ctr"/>
              <a:lstStyle/>
              <a:p>
                <a:endParaRPr lang="en-US"/>
              </a:p>
            </p:txBody>
          </p:sp>
          <p:sp>
            <p:nvSpPr>
              <p:cNvPr id="33" name="Freeform 41">
                <a:extLst>
                  <a:ext uri="{FF2B5EF4-FFF2-40B4-BE49-F238E27FC236}">
                    <a16:creationId xmlns:a16="http://schemas.microsoft.com/office/drawing/2014/main" id="{09378FD4-CD88-B3F1-7B03-9D5A83CD01FC}"/>
                  </a:ext>
                </a:extLst>
              </p:cNvPr>
              <p:cNvSpPr/>
              <p:nvPr/>
            </p:nvSpPr>
            <p:spPr>
              <a:xfrm>
                <a:off x="3065626" y="2488937"/>
                <a:ext cx="58250" cy="33573"/>
              </a:xfrm>
              <a:custGeom>
                <a:avLst/>
                <a:gdLst>
                  <a:gd name="connsiteX0" fmla="*/ 0 w 58250"/>
                  <a:gd name="connsiteY0" fmla="*/ 33574 h 33573"/>
                  <a:gd name="connsiteX1" fmla="*/ 58250 w 58250"/>
                  <a:gd name="connsiteY1" fmla="*/ 0 h 33573"/>
                </a:gdLst>
                <a:ahLst/>
                <a:cxnLst>
                  <a:cxn ang="0">
                    <a:pos x="connsiteX0" y="connsiteY0"/>
                  </a:cxn>
                  <a:cxn ang="0">
                    <a:pos x="connsiteX1" y="connsiteY1"/>
                  </a:cxn>
                </a:cxnLst>
                <a:rect l="l" t="t" r="r" b="b"/>
                <a:pathLst>
                  <a:path w="58250" h="33573">
                    <a:moveTo>
                      <a:pt x="0" y="33574"/>
                    </a:moveTo>
                    <a:lnTo>
                      <a:pt x="58250" y="0"/>
                    </a:lnTo>
                  </a:path>
                </a:pathLst>
              </a:custGeom>
              <a:ln w="9525" cap="rnd">
                <a:solidFill>
                  <a:schemeClr val="accent1"/>
                </a:solidFill>
                <a:prstDash val="solid"/>
                <a:round/>
              </a:ln>
            </p:spPr>
            <p:txBody>
              <a:bodyPr rtlCol="0" anchor="ctr"/>
              <a:lstStyle/>
              <a:p>
                <a:endParaRPr lang="en-US"/>
              </a:p>
            </p:txBody>
          </p:sp>
          <p:sp>
            <p:nvSpPr>
              <p:cNvPr id="34" name="Freeform 42">
                <a:extLst>
                  <a:ext uri="{FF2B5EF4-FFF2-40B4-BE49-F238E27FC236}">
                    <a16:creationId xmlns:a16="http://schemas.microsoft.com/office/drawing/2014/main" id="{EE7AA59D-9691-D9B2-27C9-47312CBAA4E4}"/>
                  </a:ext>
                </a:extLst>
              </p:cNvPr>
              <p:cNvSpPr/>
              <p:nvPr/>
            </p:nvSpPr>
            <p:spPr>
              <a:xfrm>
                <a:off x="3499733" y="2388216"/>
                <a:ext cx="67147" cy="16786"/>
              </a:xfrm>
              <a:custGeom>
                <a:avLst/>
                <a:gdLst>
                  <a:gd name="connsiteX0" fmla="*/ 0 w 67147"/>
                  <a:gd name="connsiteY0" fmla="*/ 0 h 16786"/>
                  <a:gd name="connsiteX1" fmla="*/ 67147 w 67147"/>
                  <a:gd name="connsiteY1" fmla="*/ 0 h 16786"/>
                </a:gdLst>
                <a:ahLst/>
                <a:cxnLst>
                  <a:cxn ang="0">
                    <a:pos x="connsiteX0" y="connsiteY0"/>
                  </a:cxn>
                  <a:cxn ang="0">
                    <a:pos x="connsiteX1" y="connsiteY1"/>
                  </a:cxn>
                </a:cxnLst>
                <a:rect l="l" t="t" r="r" b="b"/>
                <a:pathLst>
                  <a:path w="67147" h="16786">
                    <a:moveTo>
                      <a:pt x="0" y="0"/>
                    </a:moveTo>
                    <a:lnTo>
                      <a:pt x="67147" y="0"/>
                    </a:lnTo>
                  </a:path>
                </a:pathLst>
              </a:custGeom>
              <a:ln w="9525" cap="rnd">
                <a:solidFill>
                  <a:schemeClr val="accent1"/>
                </a:solidFill>
                <a:prstDash val="solid"/>
                <a:round/>
              </a:ln>
            </p:spPr>
            <p:txBody>
              <a:bodyPr rtlCol="0" anchor="ctr"/>
              <a:lstStyle/>
              <a:p>
                <a:endParaRPr lang="en-US"/>
              </a:p>
            </p:txBody>
          </p:sp>
          <p:sp>
            <p:nvSpPr>
              <p:cNvPr id="35" name="Freeform 43">
                <a:extLst>
                  <a:ext uri="{FF2B5EF4-FFF2-40B4-BE49-F238E27FC236}">
                    <a16:creationId xmlns:a16="http://schemas.microsoft.com/office/drawing/2014/main" id="{E21A4A1E-3B5E-7A1F-5674-0D1A3962A9D4}"/>
                  </a:ext>
                </a:extLst>
              </p:cNvPr>
              <p:cNvSpPr/>
              <p:nvPr/>
            </p:nvSpPr>
            <p:spPr>
              <a:xfrm>
                <a:off x="3029702" y="2388216"/>
                <a:ext cx="67147" cy="16786"/>
              </a:xfrm>
              <a:custGeom>
                <a:avLst/>
                <a:gdLst>
                  <a:gd name="connsiteX0" fmla="*/ 0 w 67147"/>
                  <a:gd name="connsiteY0" fmla="*/ 0 h 16786"/>
                  <a:gd name="connsiteX1" fmla="*/ 67147 w 67147"/>
                  <a:gd name="connsiteY1" fmla="*/ 0 h 16786"/>
                </a:gdLst>
                <a:ahLst/>
                <a:cxnLst>
                  <a:cxn ang="0">
                    <a:pos x="connsiteX0" y="connsiteY0"/>
                  </a:cxn>
                  <a:cxn ang="0">
                    <a:pos x="connsiteX1" y="connsiteY1"/>
                  </a:cxn>
                </a:cxnLst>
                <a:rect l="l" t="t" r="r" b="b"/>
                <a:pathLst>
                  <a:path w="67147" h="16786">
                    <a:moveTo>
                      <a:pt x="0" y="0"/>
                    </a:moveTo>
                    <a:lnTo>
                      <a:pt x="67147" y="0"/>
                    </a:lnTo>
                  </a:path>
                </a:pathLst>
              </a:custGeom>
              <a:ln w="9525" cap="rnd">
                <a:solidFill>
                  <a:schemeClr val="accent1"/>
                </a:solidFill>
                <a:prstDash val="solid"/>
                <a:round/>
              </a:ln>
            </p:spPr>
            <p:txBody>
              <a:bodyPr rtlCol="0" anchor="ctr"/>
              <a:lstStyle/>
              <a:p>
                <a:endParaRPr lang="en-US"/>
              </a:p>
            </p:txBody>
          </p:sp>
        </p:grpSp>
        <p:sp>
          <p:nvSpPr>
            <p:cNvPr id="26" name="Freeform 34">
              <a:extLst>
                <a:ext uri="{FF2B5EF4-FFF2-40B4-BE49-F238E27FC236}">
                  <a16:creationId xmlns:a16="http://schemas.microsoft.com/office/drawing/2014/main" id="{4D105AA1-2875-902F-037C-807442AB1E72}"/>
                </a:ext>
              </a:extLst>
            </p:cNvPr>
            <p:cNvSpPr/>
            <p:nvPr/>
          </p:nvSpPr>
          <p:spPr>
            <a:xfrm>
              <a:off x="3163996" y="2253922"/>
              <a:ext cx="268589" cy="268589"/>
            </a:xfrm>
            <a:custGeom>
              <a:avLst/>
              <a:gdLst>
                <a:gd name="connsiteX0" fmla="*/ 201442 w 268589"/>
                <a:gd name="connsiteY0" fmla="*/ 268589 h 268589"/>
                <a:gd name="connsiteX1" fmla="*/ 268589 w 268589"/>
                <a:gd name="connsiteY1" fmla="*/ 134295 h 268589"/>
                <a:gd name="connsiteX2" fmla="*/ 134295 w 268589"/>
                <a:gd name="connsiteY2" fmla="*/ 0 h 268589"/>
                <a:gd name="connsiteX3" fmla="*/ 0 w 268589"/>
                <a:gd name="connsiteY3" fmla="*/ 134295 h 268589"/>
                <a:gd name="connsiteX4" fmla="*/ 67147 w 268589"/>
                <a:gd name="connsiteY4" fmla="*/ 268589 h 268589"/>
                <a:gd name="connsiteX5" fmla="*/ 201442 w 268589"/>
                <a:gd name="connsiteY5" fmla="*/ 268589 h 2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589" h="268589">
                  <a:moveTo>
                    <a:pt x="201442" y="268589"/>
                  </a:moveTo>
                  <a:cubicBezTo>
                    <a:pt x="227461" y="233337"/>
                    <a:pt x="268589" y="198588"/>
                    <a:pt x="268589" y="134295"/>
                  </a:cubicBezTo>
                  <a:cubicBezTo>
                    <a:pt x="268589" y="60097"/>
                    <a:pt x="208492" y="0"/>
                    <a:pt x="134295" y="0"/>
                  </a:cubicBezTo>
                  <a:cubicBezTo>
                    <a:pt x="60097" y="0"/>
                    <a:pt x="0" y="60097"/>
                    <a:pt x="0" y="134295"/>
                  </a:cubicBezTo>
                  <a:cubicBezTo>
                    <a:pt x="0" y="198588"/>
                    <a:pt x="41128" y="233337"/>
                    <a:pt x="67147" y="268589"/>
                  </a:cubicBezTo>
                  <a:lnTo>
                    <a:pt x="201442" y="268589"/>
                  </a:lnTo>
                  <a:close/>
                </a:path>
              </a:pathLst>
            </a:custGeom>
            <a:noFill/>
            <a:ln w="9525" cap="rnd">
              <a:solidFill>
                <a:schemeClr val="accent1"/>
              </a:solidFill>
              <a:prstDash val="solid"/>
              <a:round/>
            </a:ln>
          </p:spPr>
          <p:txBody>
            <a:bodyPr rtlCol="0" anchor="ctr"/>
            <a:lstStyle/>
            <a:p>
              <a:endParaRPr lang="en-US"/>
            </a:p>
          </p:txBody>
        </p:sp>
      </p:grpSp>
      <p:grpSp>
        <p:nvGrpSpPr>
          <p:cNvPr id="36" name="Graphic 2">
            <a:extLst>
              <a:ext uri="{FF2B5EF4-FFF2-40B4-BE49-F238E27FC236}">
                <a16:creationId xmlns:a16="http://schemas.microsoft.com/office/drawing/2014/main" id="{A05A783A-6672-7BBE-8AAF-FA32CEC69494}"/>
              </a:ext>
            </a:extLst>
          </p:cNvPr>
          <p:cNvGrpSpPr/>
          <p:nvPr/>
        </p:nvGrpSpPr>
        <p:grpSpPr>
          <a:xfrm>
            <a:off x="563771" y="1932504"/>
            <a:ext cx="360146" cy="388957"/>
            <a:chOff x="3797828" y="545"/>
            <a:chExt cx="941900" cy="1017250"/>
          </a:xfrm>
          <a:noFill/>
        </p:grpSpPr>
        <p:sp>
          <p:nvSpPr>
            <p:cNvPr id="37" name="Freeform: Shape 131">
              <a:extLst>
                <a:ext uri="{FF2B5EF4-FFF2-40B4-BE49-F238E27FC236}">
                  <a16:creationId xmlns:a16="http://schemas.microsoft.com/office/drawing/2014/main" id="{98DC2C2B-8FDF-6153-DEE7-BB364F420A28}"/>
                </a:ext>
              </a:extLst>
            </p:cNvPr>
            <p:cNvSpPr/>
            <p:nvPr/>
          </p:nvSpPr>
          <p:spPr>
            <a:xfrm>
              <a:off x="4212263" y="754063"/>
              <a:ext cx="113027" cy="113027"/>
            </a:xfrm>
            <a:custGeom>
              <a:avLst/>
              <a:gdLst>
                <a:gd name="connsiteX0" fmla="*/ 113028 w 113027"/>
                <a:gd name="connsiteY0" fmla="*/ 56514 h 113027"/>
                <a:gd name="connsiteX1" fmla="*/ 56514 w 113027"/>
                <a:gd name="connsiteY1" fmla="*/ 113028 h 113027"/>
                <a:gd name="connsiteX2" fmla="*/ 0 w 113027"/>
                <a:gd name="connsiteY2" fmla="*/ 56514 h 113027"/>
                <a:gd name="connsiteX3" fmla="*/ 56514 w 113027"/>
                <a:gd name="connsiteY3" fmla="*/ 0 h 113027"/>
                <a:gd name="connsiteX4" fmla="*/ 113028 w 113027"/>
                <a:gd name="connsiteY4" fmla="*/ 56514 h 11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7" h="113027">
                  <a:moveTo>
                    <a:pt x="113028" y="56514"/>
                  </a:moveTo>
                  <a:cubicBezTo>
                    <a:pt x="113028" y="87726"/>
                    <a:pt x="87726" y="113028"/>
                    <a:pt x="56514" y="113028"/>
                  </a:cubicBezTo>
                  <a:cubicBezTo>
                    <a:pt x="25302" y="113028"/>
                    <a:pt x="0" y="87726"/>
                    <a:pt x="0" y="56514"/>
                  </a:cubicBezTo>
                  <a:cubicBezTo>
                    <a:pt x="0" y="25302"/>
                    <a:pt x="25302" y="0"/>
                    <a:pt x="56514" y="0"/>
                  </a:cubicBezTo>
                  <a:cubicBezTo>
                    <a:pt x="87726" y="0"/>
                    <a:pt x="113028" y="25302"/>
                    <a:pt x="113028" y="56514"/>
                  </a:cubicBezTo>
                  <a:close/>
                </a:path>
              </a:pathLst>
            </a:custGeom>
            <a:noFill/>
            <a:ln w="9525" cap="flat">
              <a:solidFill>
                <a:schemeClr val="accent1"/>
              </a:solidFill>
              <a:prstDash val="solid"/>
              <a:round/>
            </a:ln>
          </p:spPr>
          <p:txBody>
            <a:bodyPr rtlCol="0" anchor="ctr"/>
            <a:lstStyle/>
            <a:p>
              <a:endParaRPr lang="en-GB"/>
            </a:p>
          </p:txBody>
        </p:sp>
        <p:sp>
          <p:nvSpPr>
            <p:cNvPr id="38" name="Freeform: Shape 132">
              <a:extLst>
                <a:ext uri="{FF2B5EF4-FFF2-40B4-BE49-F238E27FC236}">
                  <a16:creationId xmlns:a16="http://schemas.microsoft.com/office/drawing/2014/main" id="{827868E4-F4B5-5FFC-D101-9D5AE88ED1BE}"/>
                </a:ext>
              </a:extLst>
            </p:cNvPr>
            <p:cNvSpPr/>
            <p:nvPr/>
          </p:nvSpPr>
          <p:spPr>
            <a:xfrm>
              <a:off x="3986207" y="603360"/>
              <a:ext cx="565138" cy="414435"/>
            </a:xfrm>
            <a:custGeom>
              <a:avLst/>
              <a:gdLst>
                <a:gd name="connsiteX0" fmla="*/ 527463 w 565138"/>
                <a:gd name="connsiteY0" fmla="*/ 0 h 414435"/>
                <a:gd name="connsiteX1" fmla="*/ 565139 w 565138"/>
                <a:gd name="connsiteY1" fmla="*/ 37676 h 414435"/>
                <a:gd name="connsiteX2" fmla="*/ 565139 w 565138"/>
                <a:gd name="connsiteY2" fmla="*/ 376759 h 414435"/>
                <a:gd name="connsiteX3" fmla="*/ 527463 w 565138"/>
                <a:gd name="connsiteY3" fmla="*/ 414435 h 414435"/>
                <a:gd name="connsiteX4" fmla="*/ 37676 w 565138"/>
                <a:gd name="connsiteY4" fmla="*/ 414435 h 414435"/>
                <a:gd name="connsiteX5" fmla="*/ 0 w 565138"/>
                <a:gd name="connsiteY5" fmla="*/ 376759 h 414435"/>
                <a:gd name="connsiteX6" fmla="*/ 0 w 565138"/>
                <a:gd name="connsiteY6" fmla="*/ 37676 h 414435"/>
                <a:gd name="connsiteX7" fmla="*/ 37676 w 565138"/>
                <a:gd name="connsiteY7" fmla="*/ 0 h 41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38" h="414435">
                  <a:moveTo>
                    <a:pt x="527463" y="0"/>
                  </a:moveTo>
                  <a:cubicBezTo>
                    <a:pt x="548271" y="0"/>
                    <a:pt x="565139" y="16868"/>
                    <a:pt x="565139" y="37676"/>
                  </a:cubicBezTo>
                  <a:lnTo>
                    <a:pt x="565139" y="376759"/>
                  </a:lnTo>
                  <a:cubicBezTo>
                    <a:pt x="565139" y="397567"/>
                    <a:pt x="548271" y="414435"/>
                    <a:pt x="527463" y="414435"/>
                  </a:cubicBezTo>
                  <a:lnTo>
                    <a:pt x="37676" y="414435"/>
                  </a:lnTo>
                  <a:cubicBezTo>
                    <a:pt x="16868" y="414435"/>
                    <a:pt x="0" y="397567"/>
                    <a:pt x="0" y="376759"/>
                  </a:cubicBezTo>
                  <a:lnTo>
                    <a:pt x="0" y="37676"/>
                  </a:lnTo>
                  <a:cubicBezTo>
                    <a:pt x="0" y="16868"/>
                    <a:pt x="16868" y="0"/>
                    <a:pt x="37676" y="0"/>
                  </a:cubicBezTo>
                  <a:close/>
                </a:path>
              </a:pathLst>
            </a:custGeom>
            <a:noFill/>
            <a:ln w="9525" cap="flat">
              <a:solidFill>
                <a:schemeClr val="accent1"/>
              </a:solidFill>
              <a:prstDash val="solid"/>
              <a:round/>
            </a:ln>
          </p:spPr>
          <p:txBody>
            <a:bodyPr rtlCol="0" anchor="ctr"/>
            <a:lstStyle/>
            <a:p>
              <a:endParaRPr lang="en-GB"/>
            </a:p>
          </p:txBody>
        </p:sp>
        <p:sp>
          <p:nvSpPr>
            <p:cNvPr id="39" name="Freeform: Shape 133">
              <a:extLst>
                <a:ext uri="{FF2B5EF4-FFF2-40B4-BE49-F238E27FC236}">
                  <a16:creationId xmlns:a16="http://schemas.microsoft.com/office/drawing/2014/main" id="{B2D36F38-E839-DBCD-DA76-F9D09F9F5341}"/>
                </a:ext>
              </a:extLst>
            </p:cNvPr>
            <p:cNvSpPr/>
            <p:nvPr/>
          </p:nvSpPr>
          <p:spPr>
            <a:xfrm>
              <a:off x="3986207" y="545"/>
              <a:ext cx="565138" cy="263731"/>
            </a:xfrm>
            <a:custGeom>
              <a:avLst/>
              <a:gdLst>
                <a:gd name="connsiteX0" fmla="*/ 565139 w 565138"/>
                <a:gd name="connsiteY0" fmla="*/ 131866 h 263731"/>
                <a:gd name="connsiteX1" fmla="*/ 282569 w 565138"/>
                <a:gd name="connsiteY1" fmla="*/ 263732 h 263731"/>
                <a:gd name="connsiteX2" fmla="*/ 0 w 565138"/>
                <a:gd name="connsiteY2" fmla="*/ 131866 h 263731"/>
                <a:gd name="connsiteX3" fmla="*/ 282569 w 565138"/>
                <a:gd name="connsiteY3" fmla="*/ 0 h 263731"/>
                <a:gd name="connsiteX4" fmla="*/ 565139 w 565138"/>
                <a:gd name="connsiteY4" fmla="*/ 131866 h 26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38" h="263731">
                  <a:moveTo>
                    <a:pt x="565139" y="131866"/>
                  </a:moveTo>
                  <a:lnTo>
                    <a:pt x="282569" y="263732"/>
                  </a:lnTo>
                  <a:lnTo>
                    <a:pt x="0" y="131866"/>
                  </a:lnTo>
                  <a:lnTo>
                    <a:pt x="282569" y="0"/>
                  </a:lnTo>
                  <a:lnTo>
                    <a:pt x="565139" y="131866"/>
                  </a:lnTo>
                  <a:close/>
                </a:path>
              </a:pathLst>
            </a:custGeom>
            <a:noFill/>
            <a:ln w="9525" cap="flat">
              <a:solidFill>
                <a:schemeClr val="accent1"/>
              </a:solidFill>
              <a:prstDash val="solid"/>
              <a:round/>
            </a:ln>
          </p:spPr>
          <p:txBody>
            <a:bodyPr rtlCol="0" anchor="ctr"/>
            <a:lstStyle/>
            <a:p>
              <a:endParaRPr lang="en-GB"/>
            </a:p>
          </p:txBody>
        </p:sp>
        <p:sp>
          <p:nvSpPr>
            <p:cNvPr id="40" name="Freeform: Shape 134">
              <a:extLst>
                <a:ext uri="{FF2B5EF4-FFF2-40B4-BE49-F238E27FC236}">
                  <a16:creationId xmlns:a16="http://schemas.microsoft.com/office/drawing/2014/main" id="{9D60408A-5832-9E6A-7A17-EEB534DA7FEA}"/>
                </a:ext>
              </a:extLst>
            </p:cNvPr>
            <p:cNvSpPr/>
            <p:nvPr/>
          </p:nvSpPr>
          <p:spPr>
            <a:xfrm>
              <a:off x="4551346" y="132410"/>
              <a:ext cx="545" cy="131865"/>
            </a:xfrm>
            <a:custGeom>
              <a:avLst/>
              <a:gdLst>
                <a:gd name="connsiteX0" fmla="*/ 0 w 545"/>
                <a:gd name="connsiteY0" fmla="*/ 0 h 131865"/>
                <a:gd name="connsiteX1" fmla="*/ 0 w 545"/>
                <a:gd name="connsiteY1" fmla="*/ 131866 h 131865"/>
              </a:gdLst>
              <a:ahLst/>
              <a:cxnLst>
                <a:cxn ang="0">
                  <a:pos x="connsiteX0" y="connsiteY0"/>
                </a:cxn>
                <a:cxn ang="0">
                  <a:pos x="connsiteX1" y="connsiteY1"/>
                </a:cxn>
              </a:cxnLst>
              <a:rect l="l" t="t" r="r" b="b"/>
              <a:pathLst>
                <a:path w="545" h="131865">
                  <a:moveTo>
                    <a:pt x="0" y="0"/>
                  </a:moveTo>
                  <a:lnTo>
                    <a:pt x="0" y="131866"/>
                  </a:lnTo>
                </a:path>
              </a:pathLst>
            </a:custGeom>
            <a:ln w="9525" cap="flat">
              <a:solidFill>
                <a:schemeClr val="accent1"/>
              </a:solidFill>
              <a:prstDash val="solid"/>
              <a:round/>
            </a:ln>
          </p:spPr>
          <p:txBody>
            <a:bodyPr rtlCol="0" anchor="ctr"/>
            <a:lstStyle/>
            <a:p>
              <a:endParaRPr lang="en-GB"/>
            </a:p>
          </p:txBody>
        </p:sp>
        <p:sp>
          <p:nvSpPr>
            <p:cNvPr id="41" name="Freeform: Shape 135">
              <a:extLst>
                <a:ext uri="{FF2B5EF4-FFF2-40B4-BE49-F238E27FC236}">
                  <a16:creationId xmlns:a16="http://schemas.microsoft.com/office/drawing/2014/main" id="{DB632172-2D48-252E-1940-040EDD6E5A67}"/>
                </a:ext>
              </a:extLst>
            </p:cNvPr>
            <p:cNvSpPr/>
            <p:nvPr/>
          </p:nvSpPr>
          <p:spPr>
            <a:xfrm>
              <a:off x="4532508" y="264276"/>
              <a:ext cx="37675" cy="37675"/>
            </a:xfrm>
            <a:custGeom>
              <a:avLst/>
              <a:gdLst>
                <a:gd name="connsiteX0" fmla="*/ 37676 w 37675"/>
                <a:gd name="connsiteY0" fmla="*/ 18838 h 37675"/>
                <a:gd name="connsiteX1" fmla="*/ 18838 w 37675"/>
                <a:gd name="connsiteY1" fmla="*/ 37676 h 37675"/>
                <a:gd name="connsiteX2" fmla="*/ 0 w 37675"/>
                <a:gd name="connsiteY2" fmla="*/ 18838 h 37675"/>
                <a:gd name="connsiteX3" fmla="*/ 18838 w 37675"/>
                <a:gd name="connsiteY3" fmla="*/ 0 h 37675"/>
                <a:gd name="connsiteX4" fmla="*/ 37676 w 37675"/>
                <a:gd name="connsiteY4" fmla="*/ 18838 h 3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75" h="37675">
                  <a:moveTo>
                    <a:pt x="37676" y="18838"/>
                  </a:moveTo>
                  <a:cubicBezTo>
                    <a:pt x="37676" y="29242"/>
                    <a:pt x="29242" y="37676"/>
                    <a:pt x="18838" y="37676"/>
                  </a:cubicBezTo>
                  <a:cubicBezTo>
                    <a:pt x="8434" y="37676"/>
                    <a:pt x="0" y="29242"/>
                    <a:pt x="0" y="18838"/>
                  </a:cubicBezTo>
                  <a:cubicBezTo>
                    <a:pt x="0" y="8434"/>
                    <a:pt x="8434" y="0"/>
                    <a:pt x="18838" y="0"/>
                  </a:cubicBezTo>
                  <a:cubicBezTo>
                    <a:pt x="29242" y="0"/>
                    <a:pt x="37676" y="8434"/>
                    <a:pt x="37676" y="18838"/>
                  </a:cubicBezTo>
                  <a:close/>
                </a:path>
              </a:pathLst>
            </a:custGeom>
            <a:noFill/>
            <a:ln w="9525" cap="rnd">
              <a:solidFill>
                <a:schemeClr val="accent1"/>
              </a:solidFill>
              <a:prstDash val="solid"/>
              <a:round/>
            </a:ln>
          </p:spPr>
          <p:txBody>
            <a:bodyPr rtlCol="0" anchor="ctr"/>
            <a:lstStyle/>
            <a:p>
              <a:endParaRPr lang="en-GB"/>
            </a:p>
          </p:txBody>
        </p:sp>
        <p:sp>
          <p:nvSpPr>
            <p:cNvPr id="42" name="Freeform: Shape 136">
              <a:extLst>
                <a:ext uri="{FF2B5EF4-FFF2-40B4-BE49-F238E27FC236}">
                  <a16:creationId xmlns:a16="http://schemas.microsoft.com/office/drawing/2014/main" id="{74C4CE93-0EEA-2A6F-2B5C-8F9E89B27275}"/>
                </a:ext>
              </a:extLst>
            </p:cNvPr>
            <p:cNvSpPr/>
            <p:nvPr/>
          </p:nvSpPr>
          <p:spPr>
            <a:xfrm>
              <a:off x="4099235" y="264276"/>
              <a:ext cx="339083" cy="75351"/>
            </a:xfrm>
            <a:custGeom>
              <a:avLst/>
              <a:gdLst>
                <a:gd name="connsiteX0" fmla="*/ 0 w 339083"/>
                <a:gd name="connsiteY0" fmla="*/ 0 h 75351"/>
                <a:gd name="connsiteX1" fmla="*/ 169542 w 339083"/>
                <a:gd name="connsiteY1" fmla="*/ 75352 h 75351"/>
                <a:gd name="connsiteX2" fmla="*/ 339083 w 339083"/>
                <a:gd name="connsiteY2" fmla="*/ 0 h 75351"/>
              </a:gdLst>
              <a:ahLst/>
              <a:cxnLst>
                <a:cxn ang="0">
                  <a:pos x="connsiteX0" y="connsiteY0"/>
                </a:cxn>
                <a:cxn ang="0">
                  <a:pos x="connsiteX1" y="connsiteY1"/>
                </a:cxn>
                <a:cxn ang="0">
                  <a:pos x="connsiteX2" y="connsiteY2"/>
                </a:cxn>
              </a:cxnLst>
              <a:rect l="l" t="t" r="r" b="b"/>
              <a:pathLst>
                <a:path w="339083" h="75351">
                  <a:moveTo>
                    <a:pt x="0" y="0"/>
                  </a:moveTo>
                  <a:cubicBezTo>
                    <a:pt x="0" y="0"/>
                    <a:pt x="75908" y="75352"/>
                    <a:pt x="169542" y="75352"/>
                  </a:cubicBezTo>
                  <a:cubicBezTo>
                    <a:pt x="263175" y="75352"/>
                    <a:pt x="339083" y="0"/>
                    <a:pt x="339083" y="0"/>
                  </a:cubicBezTo>
                </a:path>
              </a:pathLst>
            </a:custGeom>
            <a:noFill/>
            <a:ln w="9525" cap="flat">
              <a:solidFill>
                <a:schemeClr val="accent1"/>
              </a:solidFill>
              <a:prstDash val="solid"/>
              <a:round/>
            </a:ln>
          </p:spPr>
          <p:txBody>
            <a:bodyPr rtlCol="0" anchor="ctr"/>
            <a:lstStyle/>
            <a:p>
              <a:endParaRPr lang="en-GB"/>
            </a:p>
          </p:txBody>
        </p:sp>
        <p:sp>
          <p:nvSpPr>
            <p:cNvPr id="43" name="Freeform: Shape 137">
              <a:extLst>
                <a:ext uri="{FF2B5EF4-FFF2-40B4-BE49-F238E27FC236}">
                  <a16:creationId xmlns:a16="http://schemas.microsoft.com/office/drawing/2014/main" id="{270E9C00-4685-D543-F7F4-02B45A461D4A}"/>
                </a:ext>
              </a:extLst>
            </p:cNvPr>
            <p:cNvSpPr/>
            <p:nvPr/>
          </p:nvSpPr>
          <p:spPr>
            <a:xfrm>
              <a:off x="4099235" y="185157"/>
              <a:ext cx="339083" cy="342850"/>
            </a:xfrm>
            <a:custGeom>
              <a:avLst/>
              <a:gdLst>
                <a:gd name="connsiteX0" fmla="*/ 0 w 339083"/>
                <a:gd name="connsiteY0" fmla="*/ 0 h 342850"/>
                <a:gd name="connsiteX1" fmla="*/ 0 w 339083"/>
                <a:gd name="connsiteY1" fmla="*/ 173309 h 342850"/>
                <a:gd name="connsiteX2" fmla="*/ 169542 w 339083"/>
                <a:gd name="connsiteY2" fmla="*/ 342851 h 342850"/>
                <a:gd name="connsiteX3" fmla="*/ 339083 w 339083"/>
                <a:gd name="connsiteY3" fmla="*/ 173309 h 342850"/>
                <a:gd name="connsiteX4" fmla="*/ 339083 w 339083"/>
                <a:gd name="connsiteY4" fmla="*/ 0 h 34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3" h="342850">
                  <a:moveTo>
                    <a:pt x="0" y="0"/>
                  </a:moveTo>
                  <a:lnTo>
                    <a:pt x="0" y="173309"/>
                  </a:lnTo>
                  <a:cubicBezTo>
                    <a:pt x="0" y="266959"/>
                    <a:pt x="75892" y="342851"/>
                    <a:pt x="169542" y="342851"/>
                  </a:cubicBezTo>
                  <a:cubicBezTo>
                    <a:pt x="263192" y="342851"/>
                    <a:pt x="339083" y="266959"/>
                    <a:pt x="339083" y="173309"/>
                  </a:cubicBezTo>
                  <a:lnTo>
                    <a:pt x="339083" y="0"/>
                  </a:lnTo>
                </a:path>
              </a:pathLst>
            </a:custGeom>
            <a:noFill/>
            <a:ln w="9525" cap="flat">
              <a:solidFill>
                <a:schemeClr val="accent1"/>
              </a:solidFill>
              <a:prstDash val="solid"/>
              <a:round/>
            </a:ln>
          </p:spPr>
          <p:txBody>
            <a:bodyPr rtlCol="0" anchor="ctr"/>
            <a:lstStyle/>
            <a:p>
              <a:endParaRPr lang="en-GB"/>
            </a:p>
          </p:txBody>
        </p:sp>
        <p:sp>
          <p:nvSpPr>
            <p:cNvPr id="44" name="Freeform: Shape 138">
              <a:extLst>
                <a:ext uri="{FF2B5EF4-FFF2-40B4-BE49-F238E27FC236}">
                  <a16:creationId xmlns:a16="http://schemas.microsoft.com/office/drawing/2014/main" id="{1B93E334-4C72-164D-27AD-061183A16ED7}"/>
                </a:ext>
              </a:extLst>
            </p:cNvPr>
            <p:cNvSpPr/>
            <p:nvPr/>
          </p:nvSpPr>
          <p:spPr>
            <a:xfrm>
              <a:off x="3797828" y="432438"/>
              <a:ext cx="318571" cy="510009"/>
            </a:xfrm>
            <a:custGeom>
              <a:avLst/>
              <a:gdLst>
                <a:gd name="connsiteX0" fmla="*/ 318571 w 318571"/>
                <a:gd name="connsiteY0" fmla="*/ 0 h 510009"/>
                <a:gd name="connsiteX1" fmla="*/ 188663 w 318571"/>
                <a:gd name="connsiteY1" fmla="*/ 40702 h 510009"/>
                <a:gd name="connsiteX2" fmla="*/ 132612 w 318571"/>
                <a:gd name="connsiteY2" fmla="*/ 90864 h 510009"/>
                <a:gd name="connsiteX3" fmla="*/ 11831 w 318571"/>
                <a:gd name="connsiteY3" fmla="*/ 310987 h 510009"/>
                <a:gd name="connsiteX4" fmla="*/ 51895 w 318571"/>
                <a:gd name="connsiteY4" fmla="*/ 440977 h 510009"/>
                <a:gd name="connsiteX5" fmla="*/ 188385 w 318571"/>
                <a:gd name="connsiteY5" fmla="*/ 510010 h 5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71" h="510009">
                  <a:moveTo>
                    <a:pt x="318571" y="0"/>
                  </a:moveTo>
                  <a:cubicBezTo>
                    <a:pt x="263600" y="12241"/>
                    <a:pt x="218269" y="28510"/>
                    <a:pt x="188663" y="40702"/>
                  </a:cubicBezTo>
                  <a:cubicBezTo>
                    <a:pt x="164754" y="50544"/>
                    <a:pt x="145049" y="68198"/>
                    <a:pt x="132612" y="90864"/>
                  </a:cubicBezTo>
                  <a:lnTo>
                    <a:pt x="11831" y="310987"/>
                  </a:lnTo>
                  <a:cubicBezTo>
                    <a:pt x="-14117" y="357861"/>
                    <a:pt x="4111" y="416992"/>
                    <a:pt x="51895" y="440977"/>
                  </a:cubicBezTo>
                  <a:lnTo>
                    <a:pt x="188385" y="510010"/>
                  </a:lnTo>
                </a:path>
              </a:pathLst>
            </a:custGeom>
            <a:noFill/>
            <a:ln w="9525" cap="flat">
              <a:solidFill>
                <a:schemeClr val="accent1"/>
              </a:solidFill>
              <a:prstDash val="solid"/>
              <a:round/>
            </a:ln>
          </p:spPr>
          <p:txBody>
            <a:bodyPr rtlCol="0" anchor="ctr"/>
            <a:lstStyle/>
            <a:p>
              <a:endParaRPr lang="en-GB"/>
            </a:p>
          </p:txBody>
        </p:sp>
        <p:sp>
          <p:nvSpPr>
            <p:cNvPr id="45" name="Freeform: Shape 139">
              <a:extLst>
                <a:ext uri="{FF2B5EF4-FFF2-40B4-BE49-F238E27FC236}">
                  <a16:creationId xmlns:a16="http://schemas.microsoft.com/office/drawing/2014/main" id="{3397F861-37A5-FCD5-ECC8-1A7469E2D621}"/>
                </a:ext>
              </a:extLst>
            </p:cNvPr>
            <p:cNvSpPr/>
            <p:nvPr/>
          </p:nvSpPr>
          <p:spPr>
            <a:xfrm>
              <a:off x="4421160" y="432433"/>
              <a:ext cx="318568" cy="510009"/>
            </a:xfrm>
            <a:custGeom>
              <a:avLst/>
              <a:gdLst>
                <a:gd name="connsiteX0" fmla="*/ 130186 w 318568"/>
                <a:gd name="connsiteY0" fmla="*/ 510010 h 510009"/>
                <a:gd name="connsiteX1" fmla="*/ 266676 w 318568"/>
                <a:gd name="connsiteY1" fmla="*/ 440977 h 510009"/>
                <a:gd name="connsiteX2" fmla="*/ 306740 w 318568"/>
                <a:gd name="connsiteY2" fmla="*/ 310987 h 510009"/>
                <a:gd name="connsiteX3" fmla="*/ 185959 w 318568"/>
                <a:gd name="connsiteY3" fmla="*/ 90864 h 510009"/>
                <a:gd name="connsiteX4" fmla="*/ 129908 w 318568"/>
                <a:gd name="connsiteY4" fmla="*/ 40702 h 510009"/>
                <a:gd name="connsiteX5" fmla="*/ 0 w 318568"/>
                <a:gd name="connsiteY5" fmla="*/ 0 h 5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68" h="510009">
                  <a:moveTo>
                    <a:pt x="130186" y="510010"/>
                  </a:moveTo>
                  <a:lnTo>
                    <a:pt x="266676" y="440977"/>
                  </a:lnTo>
                  <a:cubicBezTo>
                    <a:pt x="314460" y="416992"/>
                    <a:pt x="332682" y="357867"/>
                    <a:pt x="306740" y="310987"/>
                  </a:cubicBezTo>
                  <a:lnTo>
                    <a:pt x="185959" y="90864"/>
                  </a:lnTo>
                  <a:cubicBezTo>
                    <a:pt x="173522" y="68198"/>
                    <a:pt x="153817" y="50549"/>
                    <a:pt x="129908" y="40702"/>
                  </a:cubicBezTo>
                  <a:cubicBezTo>
                    <a:pt x="100302" y="28516"/>
                    <a:pt x="54971" y="12241"/>
                    <a:pt x="0" y="0"/>
                  </a:cubicBezTo>
                </a:path>
              </a:pathLst>
            </a:custGeom>
            <a:noFill/>
            <a:ln w="9525" cap="flat">
              <a:solidFill>
                <a:schemeClr val="accent1"/>
              </a:solidFill>
              <a:prstDash val="solid"/>
              <a:round/>
            </a:ln>
          </p:spPr>
          <p:txBody>
            <a:bodyPr rtlCol="0" anchor="ctr"/>
            <a:lstStyle/>
            <a:p>
              <a:endParaRPr lang="en-GB"/>
            </a:p>
          </p:txBody>
        </p:sp>
      </p:grpSp>
      <p:grpSp>
        <p:nvGrpSpPr>
          <p:cNvPr id="46" name="Graphic 2">
            <a:extLst>
              <a:ext uri="{FF2B5EF4-FFF2-40B4-BE49-F238E27FC236}">
                <a16:creationId xmlns:a16="http://schemas.microsoft.com/office/drawing/2014/main" id="{EB662B37-7F84-4688-DB1E-02F351849AC3}"/>
              </a:ext>
            </a:extLst>
          </p:cNvPr>
          <p:cNvGrpSpPr/>
          <p:nvPr/>
        </p:nvGrpSpPr>
        <p:grpSpPr>
          <a:xfrm>
            <a:off x="563770" y="3492453"/>
            <a:ext cx="425029" cy="366405"/>
            <a:chOff x="7403002" y="561"/>
            <a:chExt cx="1098628" cy="947094"/>
          </a:xfrm>
          <a:noFill/>
        </p:grpSpPr>
        <p:sp>
          <p:nvSpPr>
            <p:cNvPr id="47" name="Freeform: Shape 142">
              <a:extLst>
                <a:ext uri="{FF2B5EF4-FFF2-40B4-BE49-F238E27FC236}">
                  <a16:creationId xmlns:a16="http://schemas.microsoft.com/office/drawing/2014/main" id="{64BD66F2-CD4B-AFB9-CE03-BFD1213E007B}"/>
                </a:ext>
              </a:extLst>
            </p:cNvPr>
            <p:cNvSpPr/>
            <p:nvPr/>
          </p:nvSpPr>
          <p:spPr>
            <a:xfrm>
              <a:off x="7403002" y="398336"/>
              <a:ext cx="151538" cy="151538"/>
            </a:xfrm>
            <a:custGeom>
              <a:avLst/>
              <a:gdLst>
                <a:gd name="connsiteX0" fmla="*/ 151539 w 151538"/>
                <a:gd name="connsiteY0" fmla="*/ 75769 h 151538"/>
                <a:gd name="connsiteX1" fmla="*/ 75769 w 151538"/>
                <a:gd name="connsiteY1" fmla="*/ 151539 h 151538"/>
                <a:gd name="connsiteX2" fmla="*/ 0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0" y="117616"/>
                    <a:pt x="0" y="75769"/>
                  </a:cubicBezTo>
                  <a:cubicBezTo>
                    <a:pt x="0" y="33923"/>
                    <a:pt x="33923"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48" name="Freeform: Shape 143">
              <a:extLst>
                <a:ext uri="{FF2B5EF4-FFF2-40B4-BE49-F238E27FC236}">
                  <a16:creationId xmlns:a16="http://schemas.microsoft.com/office/drawing/2014/main" id="{8BB8C4A7-98C0-926E-752C-88C8E86BD89E}"/>
                </a:ext>
              </a:extLst>
            </p:cNvPr>
            <p:cNvSpPr/>
            <p:nvPr/>
          </p:nvSpPr>
          <p:spPr>
            <a:xfrm>
              <a:off x="7630304" y="796117"/>
              <a:ext cx="151538" cy="151538"/>
            </a:xfrm>
            <a:custGeom>
              <a:avLst/>
              <a:gdLst>
                <a:gd name="connsiteX0" fmla="*/ 151539 w 151538"/>
                <a:gd name="connsiteY0" fmla="*/ 75769 h 151538"/>
                <a:gd name="connsiteX1" fmla="*/ 75769 w 151538"/>
                <a:gd name="connsiteY1" fmla="*/ 151539 h 151538"/>
                <a:gd name="connsiteX2" fmla="*/ 0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0" y="117616"/>
                    <a:pt x="0" y="75769"/>
                  </a:cubicBezTo>
                  <a:cubicBezTo>
                    <a:pt x="0" y="33923"/>
                    <a:pt x="33923" y="0"/>
                    <a:pt x="75769" y="0"/>
                  </a:cubicBezTo>
                  <a:cubicBezTo>
                    <a:pt x="117616"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49" name="Freeform: Shape 144">
              <a:extLst>
                <a:ext uri="{FF2B5EF4-FFF2-40B4-BE49-F238E27FC236}">
                  <a16:creationId xmlns:a16="http://schemas.microsoft.com/office/drawing/2014/main" id="{CABB5D31-5FD2-97EE-D511-AFBF4A076653}"/>
                </a:ext>
              </a:extLst>
            </p:cNvPr>
            <p:cNvSpPr/>
            <p:nvPr/>
          </p:nvSpPr>
          <p:spPr>
            <a:xfrm>
              <a:off x="8122789" y="796117"/>
              <a:ext cx="151538" cy="151538"/>
            </a:xfrm>
            <a:custGeom>
              <a:avLst/>
              <a:gdLst>
                <a:gd name="connsiteX0" fmla="*/ 151539 w 151538"/>
                <a:gd name="connsiteY0" fmla="*/ 75769 h 151538"/>
                <a:gd name="connsiteX1" fmla="*/ 75769 w 151538"/>
                <a:gd name="connsiteY1" fmla="*/ 151539 h 151538"/>
                <a:gd name="connsiteX2" fmla="*/ -1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1" y="117616"/>
                    <a:pt x="-1" y="75769"/>
                  </a:cubicBezTo>
                  <a:cubicBezTo>
                    <a:pt x="-1" y="33923"/>
                    <a:pt x="33922"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50" name="Freeform: Shape 145">
              <a:extLst>
                <a:ext uri="{FF2B5EF4-FFF2-40B4-BE49-F238E27FC236}">
                  <a16:creationId xmlns:a16="http://schemas.microsoft.com/office/drawing/2014/main" id="{9C3E5457-1912-1AC6-BE51-B531C914FD41}"/>
                </a:ext>
              </a:extLst>
            </p:cNvPr>
            <p:cNvSpPr/>
            <p:nvPr/>
          </p:nvSpPr>
          <p:spPr>
            <a:xfrm>
              <a:off x="7630304" y="561"/>
              <a:ext cx="151538" cy="151538"/>
            </a:xfrm>
            <a:custGeom>
              <a:avLst/>
              <a:gdLst>
                <a:gd name="connsiteX0" fmla="*/ 151539 w 151538"/>
                <a:gd name="connsiteY0" fmla="*/ 75769 h 151538"/>
                <a:gd name="connsiteX1" fmla="*/ 75769 w 151538"/>
                <a:gd name="connsiteY1" fmla="*/ 151539 h 151538"/>
                <a:gd name="connsiteX2" fmla="*/ 0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0" y="117616"/>
                    <a:pt x="0" y="75769"/>
                  </a:cubicBezTo>
                  <a:cubicBezTo>
                    <a:pt x="0" y="33923"/>
                    <a:pt x="33923" y="0"/>
                    <a:pt x="75769" y="0"/>
                  </a:cubicBezTo>
                  <a:cubicBezTo>
                    <a:pt x="117616"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51" name="Freeform: Shape 146">
              <a:extLst>
                <a:ext uri="{FF2B5EF4-FFF2-40B4-BE49-F238E27FC236}">
                  <a16:creationId xmlns:a16="http://schemas.microsoft.com/office/drawing/2014/main" id="{B236665A-2CF1-5EC4-AEEC-4788F3285E3C}"/>
                </a:ext>
              </a:extLst>
            </p:cNvPr>
            <p:cNvSpPr/>
            <p:nvPr/>
          </p:nvSpPr>
          <p:spPr>
            <a:xfrm>
              <a:off x="8122789" y="561"/>
              <a:ext cx="151538" cy="151538"/>
            </a:xfrm>
            <a:custGeom>
              <a:avLst/>
              <a:gdLst>
                <a:gd name="connsiteX0" fmla="*/ 151539 w 151538"/>
                <a:gd name="connsiteY0" fmla="*/ 75769 h 151538"/>
                <a:gd name="connsiteX1" fmla="*/ 75769 w 151538"/>
                <a:gd name="connsiteY1" fmla="*/ 151539 h 151538"/>
                <a:gd name="connsiteX2" fmla="*/ -1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1" y="117616"/>
                    <a:pt x="-1" y="75769"/>
                  </a:cubicBezTo>
                  <a:cubicBezTo>
                    <a:pt x="-1" y="33923"/>
                    <a:pt x="33922"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52" name="Freeform: Shape 147">
              <a:extLst>
                <a:ext uri="{FF2B5EF4-FFF2-40B4-BE49-F238E27FC236}">
                  <a16:creationId xmlns:a16="http://schemas.microsoft.com/office/drawing/2014/main" id="{76E430D5-65A1-5D3F-8549-1126D0BEB521}"/>
                </a:ext>
              </a:extLst>
            </p:cNvPr>
            <p:cNvSpPr/>
            <p:nvPr/>
          </p:nvSpPr>
          <p:spPr>
            <a:xfrm>
              <a:off x="8350091" y="398336"/>
              <a:ext cx="151538" cy="151538"/>
            </a:xfrm>
            <a:custGeom>
              <a:avLst/>
              <a:gdLst>
                <a:gd name="connsiteX0" fmla="*/ 151539 w 151538"/>
                <a:gd name="connsiteY0" fmla="*/ 75769 h 151538"/>
                <a:gd name="connsiteX1" fmla="*/ 75769 w 151538"/>
                <a:gd name="connsiteY1" fmla="*/ 151539 h 151538"/>
                <a:gd name="connsiteX2" fmla="*/ 0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0" y="117616"/>
                    <a:pt x="0" y="75769"/>
                  </a:cubicBezTo>
                  <a:cubicBezTo>
                    <a:pt x="0" y="33923"/>
                    <a:pt x="33923"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53" name="Freeform: Shape 148">
              <a:extLst>
                <a:ext uri="{FF2B5EF4-FFF2-40B4-BE49-F238E27FC236}">
                  <a16:creationId xmlns:a16="http://schemas.microsoft.com/office/drawing/2014/main" id="{5E332A4B-6A99-DFCC-E81F-BD0ACF68B4DE}"/>
                </a:ext>
              </a:extLst>
            </p:cNvPr>
            <p:cNvSpPr/>
            <p:nvPr/>
          </p:nvSpPr>
          <p:spPr>
            <a:xfrm>
              <a:off x="7781837" y="871887"/>
              <a:ext cx="340956" cy="561"/>
            </a:xfrm>
            <a:custGeom>
              <a:avLst/>
              <a:gdLst>
                <a:gd name="connsiteX0" fmla="*/ 0 w 340956"/>
                <a:gd name="connsiteY0" fmla="*/ 0 h 561"/>
                <a:gd name="connsiteX1" fmla="*/ 340957 w 340956"/>
                <a:gd name="connsiteY1" fmla="*/ 0 h 561"/>
              </a:gdLst>
              <a:ahLst/>
              <a:cxnLst>
                <a:cxn ang="0">
                  <a:pos x="connsiteX0" y="connsiteY0"/>
                </a:cxn>
                <a:cxn ang="0">
                  <a:pos x="connsiteX1" y="connsiteY1"/>
                </a:cxn>
              </a:cxnLst>
              <a:rect l="l" t="t" r="r" b="b"/>
              <a:pathLst>
                <a:path w="340956" h="561">
                  <a:moveTo>
                    <a:pt x="0" y="0"/>
                  </a:moveTo>
                  <a:lnTo>
                    <a:pt x="340957" y="0"/>
                  </a:lnTo>
                </a:path>
              </a:pathLst>
            </a:custGeom>
            <a:ln w="9525" cap="flat">
              <a:solidFill>
                <a:schemeClr val="accent1"/>
              </a:solidFill>
              <a:prstDash val="solid"/>
              <a:round/>
            </a:ln>
          </p:spPr>
          <p:txBody>
            <a:bodyPr rtlCol="0" anchor="ctr"/>
            <a:lstStyle/>
            <a:p>
              <a:endParaRPr lang="en-GB"/>
            </a:p>
          </p:txBody>
        </p:sp>
        <p:sp>
          <p:nvSpPr>
            <p:cNvPr id="54" name="Freeform: Shape 149">
              <a:extLst>
                <a:ext uri="{FF2B5EF4-FFF2-40B4-BE49-F238E27FC236}">
                  <a16:creationId xmlns:a16="http://schemas.microsoft.com/office/drawing/2014/main" id="{5BA37434-B71D-3353-11EC-2D9334FCFF30}"/>
                </a:ext>
              </a:extLst>
            </p:cNvPr>
            <p:cNvSpPr/>
            <p:nvPr/>
          </p:nvSpPr>
          <p:spPr>
            <a:xfrm>
              <a:off x="7516201" y="539613"/>
              <a:ext cx="152443" cy="266765"/>
            </a:xfrm>
            <a:custGeom>
              <a:avLst/>
              <a:gdLst>
                <a:gd name="connsiteX0" fmla="*/ 0 w 152443"/>
                <a:gd name="connsiteY0" fmla="*/ 0 h 266765"/>
                <a:gd name="connsiteX1" fmla="*/ 152443 w 152443"/>
                <a:gd name="connsiteY1" fmla="*/ 266766 h 266765"/>
              </a:gdLst>
              <a:ahLst/>
              <a:cxnLst>
                <a:cxn ang="0">
                  <a:pos x="connsiteX0" y="connsiteY0"/>
                </a:cxn>
                <a:cxn ang="0">
                  <a:pos x="connsiteX1" y="connsiteY1"/>
                </a:cxn>
              </a:cxnLst>
              <a:rect l="l" t="t" r="r" b="b"/>
              <a:pathLst>
                <a:path w="152443" h="266765">
                  <a:moveTo>
                    <a:pt x="0" y="0"/>
                  </a:moveTo>
                  <a:lnTo>
                    <a:pt x="152443" y="266766"/>
                  </a:lnTo>
                </a:path>
              </a:pathLst>
            </a:custGeom>
            <a:ln w="9525" cap="flat">
              <a:solidFill>
                <a:schemeClr val="accent1"/>
              </a:solidFill>
              <a:prstDash val="solid"/>
              <a:round/>
            </a:ln>
          </p:spPr>
          <p:txBody>
            <a:bodyPr rtlCol="0" anchor="ctr"/>
            <a:lstStyle/>
            <a:p>
              <a:endParaRPr lang="en-GB"/>
            </a:p>
          </p:txBody>
        </p:sp>
        <p:sp>
          <p:nvSpPr>
            <p:cNvPr id="55" name="Freeform: Shape 150">
              <a:extLst>
                <a:ext uri="{FF2B5EF4-FFF2-40B4-BE49-F238E27FC236}">
                  <a16:creationId xmlns:a16="http://schemas.microsoft.com/office/drawing/2014/main" id="{0D83B50F-2174-6FA7-FC1C-20008F03F3AC}"/>
                </a:ext>
              </a:extLst>
            </p:cNvPr>
            <p:cNvSpPr/>
            <p:nvPr/>
          </p:nvSpPr>
          <p:spPr>
            <a:xfrm>
              <a:off x="7516201" y="141833"/>
              <a:ext cx="152443" cy="266771"/>
            </a:xfrm>
            <a:custGeom>
              <a:avLst/>
              <a:gdLst>
                <a:gd name="connsiteX0" fmla="*/ 152443 w 152443"/>
                <a:gd name="connsiteY0" fmla="*/ 0 h 266771"/>
                <a:gd name="connsiteX1" fmla="*/ 0 w 152443"/>
                <a:gd name="connsiteY1" fmla="*/ 266771 h 266771"/>
              </a:gdLst>
              <a:ahLst/>
              <a:cxnLst>
                <a:cxn ang="0">
                  <a:pos x="connsiteX0" y="connsiteY0"/>
                </a:cxn>
                <a:cxn ang="0">
                  <a:pos x="connsiteX1" y="connsiteY1"/>
                </a:cxn>
              </a:cxnLst>
              <a:rect l="l" t="t" r="r" b="b"/>
              <a:pathLst>
                <a:path w="152443" h="266771">
                  <a:moveTo>
                    <a:pt x="152443" y="0"/>
                  </a:moveTo>
                  <a:lnTo>
                    <a:pt x="0" y="266771"/>
                  </a:lnTo>
                </a:path>
              </a:pathLst>
            </a:custGeom>
            <a:ln w="9525" cap="flat">
              <a:solidFill>
                <a:schemeClr val="accent1"/>
              </a:solidFill>
              <a:prstDash val="solid"/>
              <a:round/>
            </a:ln>
          </p:spPr>
          <p:txBody>
            <a:bodyPr rtlCol="0" anchor="ctr"/>
            <a:lstStyle/>
            <a:p>
              <a:endParaRPr lang="en-GB"/>
            </a:p>
          </p:txBody>
        </p:sp>
        <p:sp>
          <p:nvSpPr>
            <p:cNvPr id="56" name="Freeform: Shape 151">
              <a:extLst>
                <a:ext uri="{FF2B5EF4-FFF2-40B4-BE49-F238E27FC236}">
                  <a16:creationId xmlns:a16="http://schemas.microsoft.com/office/drawing/2014/main" id="{5B94EE81-9806-6CB2-66BE-591A0CC79EB7}"/>
                </a:ext>
              </a:extLst>
            </p:cNvPr>
            <p:cNvSpPr/>
            <p:nvPr/>
          </p:nvSpPr>
          <p:spPr>
            <a:xfrm>
              <a:off x="7781837" y="76331"/>
              <a:ext cx="340956" cy="561"/>
            </a:xfrm>
            <a:custGeom>
              <a:avLst/>
              <a:gdLst>
                <a:gd name="connsiteX0" fmla="*/ 340957 w 340956"/>
                <a:gd name="connsiteY0" fmla="*/ 0 h 561"/>
                <a:gd name="connsiteX1" fmla="*/ 0 w 340956"/>
                <a:gd name="connsiteY1" fmla="*/ 0 h 561"/>
              </a:gdLst>
              <a:ahLst/>
              <a:cxnLst>
                <a:cxn ang="0">
                  <a:pos x="connsiteX0" y="connsiteY0"/>
                </a:cxn>
                <a:cxn ang="0">
                  <a:pos x="connsiteX1" y="connsiteY1"/>
                </a:cxn>
              </a:cxnLst>
              <a:rect l="l" t="t" r="r" b="b"/>
              <a:pathLst>
                <a:path w="340956" h="561">
                  <a:moveTo>
                    <a:pt x="340957" y="0"/>
                  </a:moveTo>
                  <a:lnTo>
                    <a:pt x="0" y="0"/>
                  </a:lnTo>
                </a:path>
              </a:pathLst>
            </a:custGeom>
            <a:ln w="9525" cap="flat">
              <a:solidFill>
                <a:schemeClr val="accent1"/>
              </a:solidFill>
              <a:prstDash val="solid"/>
              <a:round/>
            </a:ln>
          </p:spPr>
          <p:txBody>
            <a:bodyPr rtlCol="0" anchor="ctr"/>
            <a:lstStyle/>
            <a:p>
              <a:endParaRPr lang="en-GB"/>
            </a:p>
          </p:txBody>
        </p:sp>
        <p:sp>
          <p:nvSpPr>
            <p:cNvPr id="57" name="Freeform: Shape 152">
              <a:extLst>
                <a:ext uri="{FF2B5EF4-FFF2-40B4-BE49-F238E27FC236}">
                  <a16:creationId xmlns:a16="http://schemas.microsoft.com/office/drawing/2014/main" id="{2BF3466B-0D54-4489-BC74-6C8C65E72258}"/>
                </a:ext>
              </a:extLst>
            </p:cNvPr>
            <p:cNvSpPr/>
            <p:nvPr/>
          </p:nvSpPr>
          <p:spPr>
            <a:xfrm>
              <a:off x="8235993" y="141833"/>
              <a:ext cx="152437" cy="266771"/>
            </a:xfrm>
            <a:custGeom>
              <a:avLst/>
              <a:gdLst>
                <a:gd name="connsiteX0" fmla="*/ 152438 w 152437"/>
                <a:gd name="connsiteY0" fmla="*/ 266771 h 266771"/>
                <a:gd name="connsiteX1" fmla="*/ 0 w 152437"/>
                <a:gd name="connsiteY1" fmla="*/ 0 h 266771"/>
              </a:gdLst>
              <a:ahLst/>
              <a:cxnLst>
                <a:cxn ang="0">
                  <a:pos x="connsiteX0" y="connsiteY0"/>
                </a:cxn>
                <a:cxn ang="0">
                  <a:pos x="connsiteX1" y="connsiteY1"/>
                </a:cxn>
              </a:cxnLst>
              <a:rect l="l" t="t" r="r" b="b"/>
              <a:pathLst>
                <a:path w="152437" h="266771">
                  <a:moveTo>
                    <a:pt x="152438" y="266771"/>
                  </a:moveTo>
                  <a:lnTo>
                    <a:pt x="0" y="0"/>
                  </a:lnTo>
                </a:path>
              </a:pathLst>
            </a:custGeom>
            <a:ln w="9525" cap="flat">
              <a:solidFill>
                <a:schemeClr val="accent1"/>
              </a:solidFill>
              <a:prstDash val="solid"/>
              <a:round/>
            </a:ln>
          </p:spPr>
          <p:txBody>
            <a:bodyPr rtlCol="0" anchor="ctr"/>
            <a:lstStyle/>
            <a:p>
              <a:endParaRPr lang="en-GB"/>
            </a:p>
          </p:txBody>
        </p:sp>
        <p:sp>
          <p:nvSpPr>
            <p:cNvPr id="58" name="Freeform: Shape 153">
              <a:extLst>
                <a:ext uri="{FF2B5EF4-FFF2-40B4-BE49-F238E27FC236}">
                  <a16:creationId xmlns:a16="http://schemas.microsoft.com/office/drawing/2014/main" id="{F7627A16-E4AD-204A-DD9F-7D77A6A44A04}"/>
                </a:ext>
              </a:extLst>
            </p:cNvPr>
            <p:cNvSpPr/>
            <p:nvPr/>
          </p:nvSpPr>
          <p:spPr>
            <a:xfrm>
              <a:off x="8235993" y="539613"/>
              <a:ext cx="152437" cy="266765"/>
            </a:xfrm>
            <a:custGeom>
              <a:avLst/>
              <a:gdLst>
                <a:gd name="connsiteX0" fmla="*/ 0 w 152437"/>
                <a:gd name="connsiteY0" fmla="*/ 266766 h 266765"/>
                <a:gd name="connsiteX1" fmla="*/ 152438 w 152437"/>
                <a:gd name="connsiteY1" fmla="*/ 0 h 266765"/>
              </a:gdLst>
              <a:ahLst/>
              <a:cxnLst>
                <a:cxn ang="0">
                  <a:pos x="connsiteX0" y="connsiteY0"/>
                </a:cxn>
                <a:cxn ang="0">
                  <a:pos x="connsiteX1" y="connsiteY1"/>
                </a:cxn>
              </a:cxnLst>
              <a:rect l="l" t="t" r="r" b="b"/>
              <a:pathLst>
                <a:path w="152437" h="266765">
                  <a:moveTo>
                    <a:pt x="0" y="266766"/>
                  </a:moveTo>
                  <a:lnTo>
                    <a:pt x="152438" y="0"/>
                  </a:lnTo>
                </a:path>
              </a:pathLst>
            </a:custGeom>
            <a:ln w="9525" cap="flat">
              <a:solidFill>
                <a:schemeClr val="accent1"/>
              </a:solidFill>
              <a:prstDash val="solid"/>
              <a:round/>
            </a:ln>
          </p:spPr>
          <p:txBody>
            <a:bodyPr rtlCol="0" anchor="ctr"/>
            <a:lstStyle/>
            <a:p>
              <a:endParaRPr lang="en-GB"/>
            </a:p>
          </p:txBody>
        </p:sp>
        <p:sp>
          <p:nvSpPr>
            <p:cNvPr id="59" name="Freeform: Shape 154">
              <a:extLst>
                <a:ext uri="{FF2B5EF4-FFF2-40B4-BE49-F238E27FC236}">
                  <a16:creationId xmlns:a16="http://schemas.microsoft.com/office/drawing/2014/main" id="{EC53ED97-9B42-3018-18C2-D17ACB521326}"/>
                </a:ext>
              </a:extLst>
            </p:cNvPr>
            <p:cNvSpPr/>
            <p:nvPr/>
          </p:nvSpPr>
          <p:spPr>
            <a:xfrm>
              <a:off x="8160679" y="474106"/>
              <a:ext cx="189417" cy="561"/>
            </a:xfrm>
            <a:custGeom>
              <a:avLst/>
              <a:gdLst>
                <a:gd name="connsiteX0" fmla="*/ 0 w 189417"/>
                <a:gd name="connsiteY0" fmla="*/ 0 h 561"/>
                <a:gd name="connsiteX1" fmla="*/ 189418 w 189417"/>
                <a:gd name="connsiteY1" fmla="*/ 0 h 561"/>
              </a:gdLst>
              <a:ahLst/>
              <a:cxnLst>
                <a:cxn ang="0">
                  <a:pos x="connsiteX0" y="connsiteY0"/>
                </a:cxn>
                <a:cxn ang="0">
                  <a:pos x="connsiteX1" y="connsiteY1"/>
                </a:cxn>
              </a:cxnLst>
              <a:rect l="l" t="t" r="r" b="b"/>
              <a:pathLst>
                <a:path w="189417" h="561">
                  <a:moveTo>
                    <a:pt x="0" y="0"/>
                  </a:moveTo>
                  <a:lnTo>
                    <a:pt x="189418" y="0"/>
                  </a:lnTo>
                </a:path>
              </a:pathLst>
            </a:custGeom>
            <a:ln w="9525" cap="flat">
              <a:solidFill>
                <a:schemeClr val="accent1"/>
              </a:solidFill>
              <a:prstDash val="solid"/>
              <a:round/>
            </a:ln>
          </p:spPr>
          <p:txBody>
            <a:bodyPr rtlCol="0" anchor="ctr"/>
            <a:lstStyle/>
            <a:p>
              <a:endParaRPr lang="en-GB"/>
            </a:p>
          </p:txBody>
        </p:sp>
        <p:sp>
          <p:nvSpPr>
            <p:cNvPr id="60" name="Freeform: Shape 155">
              <a:extLst>
                <a:ext uri="{FF2B5EF4-FFF2-40B4-BE49-F238E27FC236}">
                  <a16:creationId xmlns:a16="http://schemas.microsoft.com/office/drawing/2014/main" id="{0B0DA45B-1B20-7E61-8CE5-111571662C33}"/>
                </a:ext>
              </a:extLst>
            </p:cNvPr>
            <p:cNvSpPr/>
            <p:nvPr/>
          </p:nvSpPr>
          <p:spPr>
            <a:xfrm>
              <a:off x="7554541" y="474106"/>
              <a:ext cx="189417" cy="561"/>
            </a:xfrm>
            <a:custGeom>
              <a:avLst/>
              <a:gdLst>
                <a:gd name="connsiteX0" fmla="*/ 0 w 189417"/>
                <a:gd name="connsiteY0" fmla="*/ 0 h 561"/>
                <a:gd name="connsiteX1" fmla="*/ 189418 w 189417"/>
                <a:gd name="connsiteY1" fmla="*/ 0 h 561"/>
              </a:gdLst>
              <a:ahLst/>
              <a:cxnLst>
                <a:cxn ang="0">
                  <a:pos x="connsiteX0" y="connsiteY0"/>
                </a:cxn>
                <a:cxn ang="0">
                  <a:pos x="connsiteX1" y="connsiteY1"/>
                </a:cxn>
              </a:cxnLst>
              <a:rect l="l" t="t" r="r" b="b"/>
              <a:pathLst>
                <a:path w="189417" h="561">
                  <a:moveTo>
                    <a:pt x="0" y="0"/>
                  </a:moveTo>
                  <a:lnTo>
                    <a:pt x="189418" y="0"/>
                  </a:lnTo>
                </a:path>
              </a:pathLst>
            </a:custGeom>
            <a:ln w="9525" cap="flat">
              <a:solidFill>
                <a:schemeClr val="accent1"/>
              </a:solidFill>
              <a:prstDash val="solid"/>
              <a:round/>
            </a:ln>
          </p:spPr>
          <p:txBody>
            <a:bodyPr rtlCol="0" anchor="ctr"/>
            <a:lstStyle/>
            <a:p>
              <a:endParaRPr lang="en-GB"/>
            </a:p>
          </p:txBody>
        </p:sp>
        <p:sp>
          <p:nvSpPr>
            <p:cNvPr id="61" name="Freeform: Shape 156">
              <a:extLst>
                <a:ext uri="{FF2B5EF4-FFF2-40B4-BE49-F238E27FC236}">
                  <a16:creationId xmlns:a16="http://schemas.microsoft.com/office/drawing/2014/main" id="{745F08BD-ED54-E780-055D-45141C69FCED}"/>
                </a:ext>
              </a:extLst>
            </p:cNvPr>
            <p:cNvSpPr/>
            <p:nvPr/>
          </p:nvSpPr>
          <p:spPr>
            <a:xfrm>
              <a:off x="7745840" y="140563"/>
              <a:ext cx="96910" cy="156560"/>
            </a:xfrm>
            <a:custGeom>
              <a:avLst/>
              <a:gdLst>
                <a:gd name="connsiteX0" fmla="*/ 0 w 96910"/>
                <a:gd name="connsiteY0" fmla="*/ 0 h 156560"/>
                <a:gd name="connsiteX1" fmla="*/ 96911 w 96910"/>
                <a:gd name="connsiteY1" fmla="*/ 156560 h 156560"/>
              </a:gdLst>
              <a:ahLst/>
              <a:cxnLst>
                <a:cxn ang="0">
                  <a:pos x="connsiteX0" y="connsiteY0"/>
                </a:cxn>
                <a:cxn ang="0">
                  <a:pos x="connsiteX1" y="connsiteY1"/>
                </a:cxn>
              </a:cxnLst>
              <a:rect l="l" t="t" r="r" b="b"/>
              <a:pathLst>
                <a:path w="96910" h="156560">
                  <a:moveTo>
                    <a:pt x="0" y="0"/>
                  </a:moveTo>
                  <a:lnTo>
                    <a:pt x="96911" y="156560"/>
                  </a:lnTo>
                </a:path>
              </a:pathLst>
            </a:custGeom>
            <a:ln w="9525" cap="flat">
              <a:solidFill>
                <a:schemeClr val="accent1"/>
              </a:solidFill>
              <a:prstDash val="solid"/>
              <a:round/>
            </a:ln>
          </p:spPr>
          <p:txBody>
            <a:bodyPr rtlCol="0" anchor="ctr"/>
            <a:lstStyle/>
            <a:p>
              <a:endParaRPr lang="en-GB"/>
            </a:p>
          </p:txBody>
        </p:sp>
        <p:sp>
          <p:nvSpPr>
            <p:cNvPr id="62" name="Freeform: Shape 157">
              <a:extLst>
                <a:ext uri="{FF2B5EF4-FFF2-40B4-BE49-F238E27FC236}">
                  <a16:creationId xmlns:a16="http://schemas.microsoft.com/office/drawing/2014/main" id="{448674AE-2CD6-0333-746C-861F10C0CD1E}"/>
                </a:ext>
              </a:extLst>
            </p:cNvPr>
            <p:cNvSpPr/>
            <p:nvPr/>
          </p:nvSpPr>
          <p:spPr>
            <a:xfrm>
              <a:off x="8061881" y="140563"/>
              <a:ext cx="96910" cy="156560"/>
            </a:xfrm>
            <a:custGeom>
              <a:avLst/>
              <a:gdLst>
                <a:gd name="connsiteX0" fmla="*/ 0 w 96910"/>
                <a:gd name="connsiteY0" fmla="*/ 156560 h 156560"/>
                <a:gd name="connsiteX1" fmla="*/ 96910 w 96910"/>
                <a:gd name="connsiteY1" fmla="*/ 0 h 156560"/>
              </a:gdLst>
              <a:ahLst/>
              <a:cxnLst>
                <a:cxn ang="0">
                  <a:pos x="connsiteX0" y="connsiteY0"/>
                </a:cxn>
                <a:cxn ang="0">
                  <a:pos x="connsiteX1" y="connsiteY1"/>
                </a:cxn>
              </a:cxnLst>
              <a:rect l="l" t="t" r="r" b="b"/>
              <a:pathLst>
                <a:path w="96910" h="156560">
                  <a:moveTo>
                    <a:pt x="0" y="156560"/>
                  </a:moveTo>
                  <a:lnTo>
                    <a:pt x="96910" y="0"/>
                  </a:lnTo>
                </a:path>
              </a:pathLst>
            </a:custGeom>
            <a:ln w="9525" cap="flat">
              <a:solidFill>
                <a:schemeClr val="accent1"/>
              </a:solidFill>
              <a:prstDash val="solid"/>
              <a:round/>
            </a:ln>
          </p:spPr>
          <p:txBody>
            <a:bodyPr rtlCol="0" anchor="ctr"/>
            <a:lstStyle/>
            <a:p>
              <a:endParaRPr lang="en-GB"/>
            </a:p>
          </p:txBody>
        </p:sp>
        <p:sp>
          <p:nvSpPr>
            <p:cNvPr id="63" name="Freeform: Shape 158">
              <a:extLst>
                <a:ext uri="{FF2B5EF4-FFF2-40B4-BE49-F238E27FC236}">
                  <a16:creationId xmlns:a16="http://schemas.microsoft.com/office/drawing/2014/main" id="{8E93DFE5-70BA-EEC7-2D2C-F724C9187909}"/>
                </a:ext>
              </a:extLst>
            </p:cNvPr>
            <p:cNvSpPr/>
            <p:nvPr/>
          </p:nvSpPr>
          <p:spPr>
            <a:xfrm>
              <a:off x="8061881" y="651094"/>
              <a:ext cx="96910" cy="156554"/>
            </a:xfrm>
            <a:custGeom>
              <a:avLst/>
              <a:gdLst>
                <a:gd name="connsiteX0" fmla="*/ 96910 w 96910"/>
                <a:gd name="connsiteY0" fmla="*/ 156554 h 156554"/>
                <a:gd name="connsiteX1" fmla="*/ 0 w 96910"/>
                <a:gd name="connsiteY1" fmla="*/ 0 h 156554"/>
              </a:gdLst>
              <a:ahLst/>
              <a:cxnLst>
                <a:cxn ang="0">
                  <a:pos x="connsiteX0" y="connsiteY0"/>
                </a:cxn>
                <a:cxn ang="0">
                  <a:pos x="connsiteX1" y="connsiteY1"/>
                </a:cxn>
              </a:cxnLst>
              <a:rect l="l" t="t" r="r" b="b"/>
              <a:pathLst>
                <a:path w="96910" h="156554">
                  <a:moveTo>
                    <a:pt x="96910" y="156554"/>
                  </a:moveTo>
                  <a:lnTo>
                    <a:pt x="0" y="0"/>
                  </a:lnTo>
                </a:path>
              </a:pathLst>
            </a:custGeom>
            <a:ln w="9525" cap="flat">
              <a:solidFill>
                <a:schemeClr val="accent1"/>
              </a:solidFill>
              <a:prstDash val="solid"/>
              <a:round/>
            </a:ln>
          </p:spPr>
          <p:txBody>
            <a:bodyPr rtlCol="0" anchor="ctr"/>
            <a:lstStyle/>
            <a:p>
              <a:endParaRPr lang="en-GB"/>
            </a:p>
          </p:txBody>
        </p:sp>
        <p:sp>
          <p:nvSpPr>
            <p:cNvPr id="64" name="Freeform: Shape 159">
              <a:extLst>
                <a:ext uri="{FF2B5EF4-FFF2-40B4-BE49-F238E27FC236}">
                  <a16:creationId xmlns:a16="http://schemas.microsoft.com/office/drawing/2014/main" id="{363C53AF-8E68-B5BC-7B26-4F720537C9C5}"/>
                </a:ext>
              </a:extLst>
            </p:cNvPr>
            <p:cNvSpPr/>
            <p:nvPr/>
          </p:nvSpPr>
          <p:spPr>
            <a:xfrm>
              <a:off x="7745840" y="651094"/>
              <a:ext cx="96910" cy="156554"/>
            </a:xfrm>
            <a:custGeom>
              <a:avLst/>
              <a:gdLst>
                <a:gd name="connsiteX0" fmla="*/ 96911 w 96910"/>
                <a:gd name="connsiteY0" fmla="*/ 0 h 156554"/>
                <a:gd name="connsiteX1" fmla="*/ 0 w 96910"/>
                <a:gd name="connsiteY1" fmla="*/ 156554 h 156554"/>
              </a:gdLst>
              <a:ahLst/>
              <a:cxnLst>
                <a:cxn ang="0">
                  <a:pos x="connsiteX0" y="connsiteY0"/>
                </a:cxn>
                <a:cxn ang="0">
                  <a:pos x="connsiteX1" y="connsiteY1"/>
                </a:cxn>
              </a:cxnLst>
              <a:rect l="l" t="t" r="r" b="b"/>
              <a:pathLst>
                <a:path w="96910" h="156554">
                  <a:moveTo>
                    <a:pt x="96911" y="0"/>
                  </a:moveTo>
                  <a:lnTo>
                    <a:pt x="0" y="156554"/>
                  </a:lnTo>
                </a:path>
              </a:pathLst>
            </a:custGeom>
            <a:ln w="9525" cap="flat">
              <a:solidFill>
                <a:schemeClr val="accent1"/>
              </a:solidFill>
              <a:prstDash val="solid"/>
              <a:round/>
            </a:ln>
          </p:spPr>
          <p:txBody>
            <a:bodyPr rtlCol="0" anchor="ctr"/>
            <a:lstStyle/>
            <a:p>
              <a:endParaRPr lang="en-GB"/>
            </a:p>
          </p:txBody>
        </p:sp>
        <p:sp>
          <p:nvSpPr>
            <p:cNvPr id="65" name="Freeform: Shape 160">
              <a:extLst>
                <a:ext uri="{FF2B5EF4-FFF2-40B4-BE49-F238E27FC236}">
                  <a16:creationId xmlns:a16="http://schemas.microsoft.com/office/drawing/2014/main" id="{3BFF6169-54E8-5F10-298E-FECF52242AA7}"/>
                </a:ext>
              </a:extLst>
            </p:cNvPr>
            <p:cNvSpPr/>
            <p:nvPr/>
          </p:nvSpPr>
          <p:spPr>
            <a:xfrm>
              <a:off x="7743953" y="265743"/>
              <a:ext cx="416726" cy="416726"/>
            </a:xfrm>
            <a:custGeom>
              <a:avLst/>
              <a:gdLst>
                <a:gd name="connsiteX0" fmla="*/ 416726 w 416726"/>
                <a:gd name="connsiteY0" fmla="*/ 208363 h 416726"/>
                <a:gd name="connsiteX1" fmla="*/ 208363 w 416726"/>
                <a:gd name="connsiteY1" fmla="*/ 416726 h 416726"/>
                <a:gd name="connsiteX2" fmla="*/ 0 w 416726"/>
                <a:gd name="connsiteY2" fmla="*/ 208363 h 416726"/>
                <a:gd name="connsiteX3" fmla="*/ 208363 w 416726"/>
                <a:gd name="connsiteY3" fmla="*/ 0 h 416726"/>
                <a:gd name="connsiteX4" fmla="*/ 416726 w 416726"/>
                <a:gd name="connsiteY4" fmla="*/ 208363 h 41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26" h="416726">
                  <a:moveTo>
                    <a:pt x="416726" y="208363"/>
                  </a:moveTo>
                  <a:cubicBezTo>
                    <a:pt x="416726" y="323439"/>
                    <a:pt x="323439" y="416726"/>
                    <a:pt x="208363" y="416726"/>
                  </a:cubicBezTo>
                  <a:cubicBezTo>
                    <a:pt x="93288" y="416726"/>
                    <a:pt x="0" y="323439"/>
                    <a:pt x="0" y="208363"/>
                  </a:cubicBezTo>
                  <a:cubicBezTo>
                    <a:pt x="0" y="93287"/>
                    <a:pt x="93288" y="0"/>
                    <a:pt x="208363" y="0"/>
                  </a:cubicBezTo>
                  <a:cubicBezTo>
                    <a:pt x="323439" y="0"/>
                    <a:pt x="416726" y="93287"/>
                    <a:pt x="416726" y="208363"/>
                  </a:cubicBezTo>
                  <a:close/>
                </a:path>
              </a:pathLst>
            </a:custGeom>
            <a:noFill/>
            <a:ln w="9525" cap="flat">
              <a:solidFill>
                <a:schemeClr val="accent1"/>
              </a:solidFill>
              <a:prstDash val="solid"/>
              <a:round/>
            </a:ln>
          </p:spPr>
          <p:txBody>
            <a:bodyPr rtlCol="0" anchor="ctr"/>
            <a:lstStyle/>
            <a:p>
              <a:endParaRPr lang="en-GB"/>
            </a:p>
          </p:txBody>
        </p:sp>
        <p:sp>
          <p:nvSpPr>
            <p:cNvPr id="66" name="Freeform: Shape 161">
              <a:extLst>
                <a:ext uri="{FF2B5EF4-FFF2-40B4-BE49-F238E27FC236}">
                  <a16:creationId xmlns:a16="http://schemas.microsoft.com/office/drawing/2014/main" id="{8763B400-B17C-5C58-0226-CBB843B0C281}"/>
                </a:ext>
              </a:extLst>
            </p:cNvPr>
            <p:cNvSpPr/>
            <p:nvPr/>
          </p:nvSpPr>
          <p:spPr>
            <a:xfrm>
              <a:off x="7800783" y="530930"/>
              <a:ext cx="303066" cy="85885"/>
            </a:xfrm>
            <a:custGeom>
              <a:avLst/>
              <a:gdLst>
                <a:gd name="connsiteX0" fmla="*/ 303066 w 303066"/>
                <a:gd name="connsiteY0" fmla="*/ 85885 h 85885"/>
                <a:gd name="connsiteX1" fmla="*/ 303066 w 303066"/>
                <a:gd name="connsiteY1" fmla="*/ 56824 h 85885"/>
                <a:gd name="connsiteX2" fmla="*/ 246242 w 303066"/>
                <a:gd name="connsiteY2" fmla="*/ 0 h 85885"/>
                <a:gd name="connsiteX3" fmla="*/ 227302 w 303066"/>
                <a:gd name="connsiteY3" fmla="*/ 0 h 85885"/>
                <a:gd name="connsiteX4" fmla="*/ 151533 w 303066"/>
                <a:gd name="connsiteY4" fmla="*/ 75769 h 85885"/>
                <a:gd name="connsiteX5" fmla="*/ 75764 w 303066"/>
                <a:gd name="connsiteY5" fmla="*/ 0 h 85885"/>
                <a:gd name="connsiteX6" fmla="*/ 56824 w 303066"/>
                <a:gd name="connsiteY6" fmla="*/ 0 h 85885"/>
                <a:gd name="connsiteX7" fmla="*/ 0 w 303066"/>
                <a:gd name="connsiteY7" fmla="*/ 56824 h 85885"/>
                <a:gd name="connsiteX8" fmla="*/ 0 w 303066"/>
                <a:gd name="connsiteY8" fmla="*/ 85885 h 8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066" h="85885">
                  <a:moveTo>
                    <a:pt x="303066" y="85885"/>
                  </a:moveTo>
                  <a:lnTo>
                    <a:pt x="303066" y="56824"/>
                  </a:lnTo>
                  <a:cubicBezTo>
                    <a:pt x="303066" y="25444"/>
                    <a:pt x="277623" y="0"/>
                    <a:pt x="246242" y="0"/>
                  </a:cubicBezTo>
                  <a:lnTo>
                    <a:pt x="227302" y="0"/>
                  </a:lnTo>
                  <a:lnTo>
                    <a:pt x="151533" y="75769"/>
                  </a:lnTo>
                  <a:lnTo>
                    <a:pt x="75764" y="0"/>
                  </a:lnTo>
                  <a:lnTo>
                    <a:pt x="56824" y="0"/>
                  </a:lnTo>
                  <a:cubicBezTo>
                    <a:pt x="25438" y="0"/>
                    <a:pt x="0" y="25444"/>
                    <a:pt x="0" y="56824"/>
                  </a:cubicBezTo>
                  <a:lnTo>
                    <a:pt x="0" y="85885"/>
                  </a:lnTo>
                </a:path>
              </a:pathLst>
            </a:custGeom>
            <a:noFill/>
            <a:ln w="9525" cap="rnd">
              <a:solidFill>
                <a:schemeClr val="accent1"/>
              </a:solidFill>
              <a:prstDash val="solid"/>
              <a:round/>
            </a:ln>
          </p:spPr>
          <p:txBody>
            <a:bodyPr rtlCol="0" anchor="ctr"/>
            <a:lstStyle/>
            <a:p>
              <a:endParaRPr lang="en-GB"/>
            </a:p>
          </p:txBody>
        </p:sp>
        <p:sp>
          <p:nvSpPr>
            <p:cNvPr id="67" name="Freeform: Shape 162">
              <a:extLst>
                <a:ext uri="{FF2B5EF4-FFF2-40B4-BE49-F238E27FC236}">
                  <a16:creationId xmlns:a16="http://schemas.microsoft.com/office/drawing/2014/main" id="{1711DE85-7BC6-ECB9-32DA-A431D060D3D5}"/>
                </a:ext>
              </a:extLst>
            </p:cNvPr>
            <p:cNvSpPr/>
            <p:nvPr/>
          </p:nvSpPr>
          <p:spPr>
            <a:xfrm>
              <a:off x="7876546" y="341512"/>
              <a:ext cx="151538" cy="151538"/>
            </a:xfrm>
            <a:custGeom>
              <a:avLst/>
              <a:gdLst>
                <a:gd name="connsiteX0" fmla="*/ 151539 w 151538"/>
                <a:gd name="connsiteY0" fmla="*/ 75769 h 151538"/>
                <a:gd name="connsiteX1" fmla="*/ 75769 w 151538"/>
                <a:gd name="connsiteY1" fmla="*/ 151539 h 151538"/>
                <a:gd name="connsiteX2" fmla="*/ -1 w 151538"/>
                <a:gd name="connsiteY2" fmla="*/ 75769 h 151538"/>
                <a:gd name="connsiteX3" fmla="*/ 75769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69" y="151539"/>
                  </a:cubicBezTo>
                  <a:cubicBezTo>
                    <a:pt x="33923" y="151539"/>
                    <a:pt x="-1" y="117616"/>
                    <a:pt x="-1" y="75769"/>
                  </a:cubicBezTo>
                  <a:cubicBezTo>
                    <a:pt x="-1" y="33923"/>
                    <a:pt x="33922" y="0"/>
                    <a:pt x="75769" y="0"/>
                  </a:cubicBezTo>
                  <a:cubicBezTo>
                    <a:pt x="117615" y="0"/>
                    <a:pt x="151539" y="33923"/>
                    <a:pt x="151539" y="75769"/>
                  </a:cubicBezTo>
                  <a:close/>
                </a:path>
              </a:pathLst>
            </a:custGeom>
            <a:noFill/>
            <a:ln w="9525" cap="flat">
              <a:solidFill>
                <a:schemeClr val="accent1"/>
              </a:solidFill>
              <a:prstDash val="solid"/>
              <a:round/>
            </a:ln>
          </p:spPr>
          <p:txBody>
            <a:bodyPr rtlCol="0" anchor="ctr"/>
            <a:lstStyle/>
            <a:p>
              <a:endParaRPr lang="en-GB"/>
            </a:p>
          </p:txBody>
        </p:sp>
      </p:grpSp>
    </p:spTree>
    <p:extLst>
      <p:ext uri="{BB962C8B-B14F-4D97-AF65-F5344CB8AC3E}">
        <p14:creationId xmlns:p14="http://schemas.microsoft.com/office/powerpoint/2010/main" val="69728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F76A-89FC-C293-0884-E0DD8E025192}"/>
              </a:ext>
            </a:extLst>
          </p:cNvPr>
          <p:cNvSpPr>
            <a:spLocks noGrp="1"/>
          </p:cNvSpPr>
          <p:nvPr>
            <p:ph type="title"/>
          </p:nvPr>
        </p:nvSpPr>
        <p:spPr/>
        <p:txBody>
          <a:bodyPr/>
          <a:lstStyle/>
          <a:p>
            <a:r>
              <a:rPr lang="en-ZA" dirty="0"/>
              <a:t>Person specification</a:t>
            </a:r>
          </a:p>
        </p:txBody>
      </p:sp>
      <p:sp>
        <p:nvSpPr>
          <p:cNvPr id="7" name="Content Placeholder 6">
            <a:extLst>
              <a:ext uri="{FF2B5EF4-FFF2-40B4-BE49-F238E27FC236}">
                <a16:creationId xmlns:a16="http://schemas.microsoft.com/office/drawing/2014/main" id="{D2963B2E-9C26-F9C2-7C13-9AFBBA90CE60}"/>
              </a:ext>
            </a:extLst>
          </p:cNvPr>
          <p:cNvSpPr>
            <a:spLocks noGrp="1"/>
          </p:cNvSpPr>
          <p:nvPr>
            <p:ph idx="1"/>
          </p:nvPr>
        </p:nvSpPr>
        <p:spPr>
          <a:xfrm>
            <a:off x="436563" y="5384701"/>
            <a:ext cx="7593447" cy="548928"/>
          </a:xfrm>
        </p:spPr>
        <p:txBody>
          <a:bodyPr/>
          <a:lstStyle/>
          <a:p>
            <a:pPr>
              <a:spcAft>
                <a:spcPts val="600"/>
              </a:spcAft>
            </a:pPr>
            <a:r>
              <a:rPr lang="en-US" dirty="0"/>
              <a:t>In addition to candidates’ ability to perform the duties of the post, the interview will also explore issues relating to safeguarding and promoting the welfare of children including: </a:t>
            </a:r>
          </a:p>
          <a:p>
            <a:pPr lvl="1">
              <a:spcAft>
                <a:spcPts val="600"/>
              </a:spcAft>
            </a:pPr>
            <a:r>
              <a:rPr lang="en-US" dirty="0"/>
              <a:t>Motivation to work with children and young people</a:t>
            </a:r>
          </a:p>
          <a:p>
            <a:pPr lvl="1">
              <a:spcAft>
                <a:spcPts val="600"/>
              </a:spcAft>
            </a:pPr>
            <a:r>
              <a:rPr lang="en-US" dirty="0"/>
              <a:t>Ability to form and maintain appropriate relationships and personal boundaries with children and young people</a:t>
            </a:r>
          </a:p>
          <a:p>
            <a:pPr lvl="1">
              <a:spcAft>
                <a:spcPts val="600"/>
              </a:spcAft>
            </a:pPr>
            <a:r>
              <a:rPr lang="en-US" dirty="0"/>
              <a:t>Emotional resilience in working with challenging </a:t>
            </a:r>
            <a:r>
              <a:rPr lang="en-US" dirty="0" err="1"/>
              <a:t>behaviour</a:t>
            </a:r>
            <a:endParaRPr lang="en-US" dirty="0"/>
          </a:p>
          <a:p>
            <a:pPr lvl="1">
              <a:spcAft>
                <a:spcPts val="600"/>
              </a:spcAft>
            </a:pPr>
            <a:r>
              <a:rPr lang="en-US" dirty="0"/>
              <a:t>Attitudes to use of authority and maintaining discipline</a:t>
            </a:r>
          </a:p>
          <a:p>
            <a:pPr>
              <a:spcAft>
                <a:spcPts val="600"/>
              </a:spcAft>
            </a:pPr>
            <a:endParaRPr lang="en-ZA" dirty="0"/>
          </a:p>
        </p:txBody>
      </p:sp>
      <p:graphicFrame>
        <p:nvGraphicFramePr>
          <p:cNvPr id="8" name="Content Placeholder 3">
            <a:extLst>
              <a:ext uri="{FF2B5EF4-FFF2-40B4-BE49-F238E27FC236}">
                <a16:creationId xmlns:a16="http://schemas.microsoft.com/office/drawing/2014/main" id="{D8EBD0BB-5724-38ED-D25A-D683B22385B7}"/>
              </a:ext>
            </a:extLst>
          </p:cNvPr>
          <p:cNvGraphicFramePr>
            <a:graphicFrameLocks/>
          </p:cNvGraphicFramePr>
          <p:nvPr>
            <p:extLst>
              <p:ext uri="{D42A27DB-BD31-4B8C-83A1-F6EECF244321}">
                <p14:modId xmlns:p14="http://schemas.microsoft.com/office/powerpoint/2010/main" val="3281501096"/>
              </p:ext>
            </p:extLst>
          </p:nvPr>
        </p:nvGraphicFramePr>
        <p:xfrm>
          <a:off x="436563" y="1026848"/>
          <a:ext cx="9823449" cy="4111271"/>
        </p:xfrm>
        <a:graphic>
          <a:graphicData uri="http://schemas.openxmlformats.org/drawingml/2006/table">
            <a:tbl>
              <a:tblPr firstRow="1">
                <a:tableStyleId>{5C22544A-7EE6-4342-B048-85BDC9FD1C3A}</a:tableStyleId>
              </a:tblPr>
              <a:tblGrid>
                <a:gridCol w="1471145">
                  <a:extLst>
                    <a:ext uri="{9D8B030D-6E8A-4147-A177-3AD203B41FA5}">
                      <a16:colId xmlns:a16="http://schemas.microsoft.com/office/drawing/2014/main" val="3732164554"/>
                    </a:ext>
                  </a:extLst>
                </a:gridCol>
                <a:gridCol w="5398209">
                  <a:extLst>
                    <a:ext uri="{9D8B030D-6E8A-4147-A177-3AD203B41FA5}">
                      <a16:colId xmlns:a16="http://schemas.microsoft.com/office/drawing/2014/main" val="429874853"/>
                    </a:ext>
                  </a:extLst>
                </a:gridCol>
                <a:gridCol w="2954095">
                  <a:extLst>
                    <a:ext uri="{9D8B030D-6E8A-4147-A177-3AD203B41FA5}">
                      <a16:colId xmlns:a16="http://schemas.microsoft.com/office/drawing/2014/main" val="2402728095"/>
                    </a:ext>
                  </a:extLst>
                </a:gridCol>
              </a:tblGrid>
              <a:tr h="505550">
                <a:tc>
                  <a:txBody>
                    <a:bodyPr/>
                    <a:lstStyle/>
                    <a:p>
                      <a:r>
                        <a:rPr lang="en-ZA" sz="1300" dirty="0"/>
                        <a:t>   </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ZA" sz="1300" dirty="0"/>
                        <a:t>            Essential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ZA" sz="1300" dirty="0"/>
                        <a:t>           Desirable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4398910"/>
                  </a:ext>
                </a:extLst>
              </a:tr>
              <a:tr h="1548000">
                <a:tc>
                  <a:txBody>
                    <a:bodyPr/>
                    <a:lstStyle/>
                    <a:p>
                      <a:endParaRPr lang="en-ZA" sz="1100" b="1" dirty="0"/>
                    </a:p>
                    <a:p>
                      <a:endParaRPr lang="en-ZA" sz="1100" b="1" dirty="0"/>
                    </a:p>
                    <a:p>
                      <a:endParaRPr lang="en-ZA" sz="1100" b="1" dirty="0"/>
                    </a:p>
                    <a:p>
                      <a:r>
                        <a:rPr lang="en-ZA" sz="1100" b="1" dirty="0"/>
                        <a:t>Skills</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Show commitment to meeting the needs of the student.</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Initiate curriculum planning.</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Support with the process of curriculum development and assessment for learning.</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See take undertaken through to completion.</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Ability to use ICT effectively to promote high quality teaching.</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endParaRPr lang="en-GB" sz="1100" kern="1200" dirty="0">
                        <a:solidFill>
                          <a:schemeClr val="bg1"/>
                        </a:solidFill>
                        <a:latin typeface="+mn-lt"/>
                        <a:ea typeface="+mn-ea"/>
                        <a:cs typeface="+mn-cs"/>
                      </a:endParaRPr>
                    </a:p>
                  </a:txBody>
                  <a:tcPr marL="0" marR="0" marT="116205"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en-ZA" sz="1100" dirty="0"/>
                    </a:p>
                  </a:txBody>
                  <a:tcPr marL="0" marR="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21859578"/>
                  </a:ext>
                </a:extLst>
              </a:tr>
              <a:tr h="1548000">
                <a:tc>
                  <a:txBody>
                    <a:bodyPr/>
                    <a:lstStyle/>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endParaRPr lang="en-ZA" sz="1100" b="1" kern="1200" dirty="0">
                        <a:solidFill>
                          <a:schemeClr val="dk1"/>
                        </a:solidFill>
                        <a:latin typeface="+mn-lt"/>
                        <a:ea typeface="+mn-ea"/>
                        <a:cs typeface="+mn-cs"/>
                      </a:endParaRPr>
                    </a:p>
                    <a:p>
                      <a:pPr marL="0" algn="l" defTabSz="801929" rtl="0" eaLnBrk="1" latinLnBrk="0" hangingPunct="1"/>
                      <a:r>
                        <a:rPr lang="en-ZA" sz="1100" b="1" kern="1200" dirty="0">
                          <a:solidFill>
                            <a:schemeClr val="dk1"/>
                          </a:solidFill>
                          <a:latin typeface="+mn-lt"/>
                          <a:ea typeface="+mn-ea"/>
                          <a:cs typeface="+mn-cs"/>
                        </a:rPr>
                        <a:t>Personal </a:t>
                      </a:r>
                    </a:p>
                    <a:p>
                      <a:pPr marL="0" algn="l" defTabSz="801929" rtl="0" eaLnBrk="1" latinLnBrk="0" hangingPunct="1"/>
                      <a:r>
                        <a:rPr lang="en-ZA" sz="1100" b="1" kern="1200" dirty="0">
                          <a:solidFill>
                            <a:schemeClr val="dk1"/>
                          </a:solidFill>
                          <a:latin typeface="+mn-lt"/>
                          <a:ea typeface="+mn-ea"/>
                          <a:cs typeface="+mn-cs"/>
                        </a:rPr>
                        <a:t>qualities</a:t>
                      </a:r>
                    </a:p>
                  </a:txBody>
                  <a:tcPr marL="108000" marR="108000" marT="108000" marB="108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Enthusiasm, energy, and commitment.</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Awareness of the needs of others.</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 high level of professionalism in manner and organisation.</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An ability to draw together different disciplines to work to a common aim.</a:t>
                      </a:r>
                    </a:p>
                    <a:p>
                      <a:pPr marL="171450" lvl="1" indent="-171450" algn="l" defTabSz="801929" rtl="0" eaLnBrk="1" latinLnBrk="0" hangingPunct="1">
                        <a:lnSpc>
                          <a:spcPct val="120000"/>
                        </a:lnSpc>
                        <a:spcBef>
                          <a:spcPts val="0"/>
                        </a:spcBef>
                        <a:spcAft>
                          <a:spcPts val="800"/>
                        </a:spcAft>
                        <a:buClr>
                          <a:schemeClr val="accent1"/>
                        </a:buClr>
                        <a:buFont typeface="Arial" panose="020B0604020202020204" pitchFamily="34" charset="0"/>
                        <a:buChar char="•"/>
                      </a:pPr>
                      <a:r>
                        <a:rPr lang="en-GB" sz="1100" kern="1200" dirty="0">
                          <a:solidFill>
                            <a:schemeClr val="bg1"/>
                          </a:solidFill>
                          <a:latin typeface="+mn-lt"/>
                          <a:ea typeface="+mn-ea"/>
                          <a:cs typeface="+mn-cs"/>
                        </a:rPr>
                        <a:t>A willingness to contribute to whole school issues</a:t>
                      </a:r>
                      <a:endParaRPr lang="en-ZA" sz="1100" kern="1200" dirty="0">
                        <a:solidFill>
                          <a:schemeClr val="bg1"/>
                        </a:solidFill>
                        <a:latin typeface="+mn-lt"/>
                        <a:ea typeface="+mn-ea"/>
                        <a:cs typeface="+mn-cs"/>
                      </a:endParaRPr>
                    </a:p>
                    <a:p>
                      <a:pPr>
                        <a:lnSpc>
                          <a:spcPct val="100000"/>
                        </a:lnSpc>
                        <a:spcBef>
                          <a:spcPts val="190"/>
                        </a:spcBef>
                      </a:pPr>
                      <a:endParaRPr sz="1100" dirty="0">
                        <a:latin typeface="Arial Nova"/>
                        <a:cs typeface="Arial Nova"/>
                      </a:endParaRPr>
                    </a:p>
                  </a:txBody>
                  <a:tcPr marL="0" marR="0" marT="8636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nSpc>
                          <a:spcPct val="100000"/>
                        </a:lnSpc>
                      </a:pPr>
                      <a:endParaRPr sz="1100" dirty="0">
                        <a:latin typeface="Times New Roman"/>
                        <a:cs typeface="Times New Roman"/>
                      </a:endParaRPr>
                    </a:p>
                  </a:txBody>
                  <a:tcPr marL="0" marR="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068808767"/>
                  </a:ext>
                </a:extLst>
              </a:tr>
            </a:tbl>
          </a:graphicData>
        </a:graphic>
      </p:graphicFrame>
      <p:grpSp>
        <p:nvGrpSpPr>
          <p:cNvPr id="10" name="Group 9">
            <a:extLst>
              <a:ext uri="{FF2B5EF4-FFF2-40B4-BE49-F238E27FC236}">
                <a16:creationId xmlns:a16="http://schemas.microsoft.com/office/drawing/2014/main" id="{097B4632-7B7B-067A-A7B8-7FB5C830B7D1}"/>
              </a:ext>
            </a:extLst>
          </p:cNvPr>
          <p:cNvGrpSpPr/>
          <p:nvPr/>
        </p:nvGrpSpPr>
        <p:grpSpPr>
          <a:xfrm>
            <a:off x="2095690" y="1102810"/>
            <a:ext cx="359974" cy="359857"/>
            <a:chOff x="8007088" y="-935423"/>
            <a:chExt cx="829875" cy="829604"/>
          </a:xfrm>
        </p:grpSpPr>
        <p:sp>
          <p:nvSpPr>
            <p:cNvPr id="15" name="Freeform: Shape 14">
              <a:extLst>
                <a:ext uri="{FF2B5EF4-FFF2-40B4-BE49-F238E27FC236}">
                  <a16:creationId xmlns:a16="http://schemas.microsoft.com/office/drawing/2014/main" id="{7DA11D6D-3010-87BD-DE1E-2825B529A6DC}"/>
                </a:ext>
              </a:extLst>
            </p:cNvPr>
            <p:cNvSpPr/>
            <p:nvPr/>
          </p:nvSpPr>
          <p:spPr>
            <a:xfrm>
              <a:off x="8007088" y="-935423"/>
              <a:ext cx="829875" cy="829604"/>
            </a:xfrm>
            <a:custGeom>
              <a:avLst/>
              <a:gdLst>
                <a:gd name="connsiteX0" fmla="*/ 829876 w 829875"/>
                <a:gd name="connsiteY0" fmla="*/ 414885 h 829604"/>
                <a:gd name="connsiteX1" fmla="*/ 775779 w 829875"/>
                <a:gd name="connsiteY1" fmla="*/ 511597 h 829604"/>
                <a:gd name="connsiteX2" fmla="*/ 774285 w 829875"/>
                <a:gd name="connsiteY2" fmla="*/ 622411 h 829604"/>
                <a:gd name="connsiteX3" fmla="*/ 679035 w 829875"/>
                <a:gd name="connsiteY3" fmla="*/ 678979 h 829604"/>
                <a:gd name="connsiteX4" fmla="*/ 622448 w 829875"/>
                <a:gd name="connsiteY4" fmla="*/ 774198 h 829604"/>
                <a:gd name="connsiteX5" fmla="*/ 511599 w 829875"/>
                <a:gd name="connsiteY5" fmla="*/ 775525 h 829604"/>
                <a:gd name="connsiteX6" fmla="*/ 414855 w 829875"/>
                <a:gd name="connsiteY6" fmla="*/ 829604 h 829604"/>
                <a:gd name="connsiteX7" fmla="*/ 318111 w 829875"/>
                <a:gd name="connsiteY7" fmla="*/ 775525 h 829604"/>
                <a:gd name="connsiteX8" fmla="*/ 207262 w 829875"/>
                <a:gd name="connsiteY8" fmla="*/ 774032 h 829604"/>
                <a:gd name="connsiteX9" fmla="*/ 150676 w 829875"/>
                <a:gd name="connsiteY9" fmla="*/ 678813 h 829604"/>
                <a:gd name="connsiteX10" fmla="*/ 55425 w 829875"/>
                <a:gd name="connsiteY10" fmla="*/ 622245 h 829604"/>
                <a:gd name="connsiteX11" fmla="*/ 54097 w 829875"/>
                <a:gd name="connsiteY11" fmla="*/ 511432 h 829604"/>
                <a:gd name="connsiteX12" fmla="*/ 0 w 829875"/>
                <a:gd name="connsiteY12" fmla="*/ 414719 h 829604"/>
                <a:gd name="connsiteX13" fmla="*/ 54097 w 829875"/>
                <a:gd name="connsiteY13" fmla="*/ 318007 h 829604"/>
                <a:gd name="connsiteX14" fmla="*/ 55591 w 829875"/>
                <a:gd name="connsiteY14" fmla="*/ 207194 h 829604"/>
                <a:gd name="connsiteX15" fmla="*/ 150841 w 829875"/>
                <a:gd name="connsiteY15" fmla="*/ 150626 h 829604"/>
                <a:gd name="connsiteX16" fmla="*/ 207427 w 829875"/>
                <a:gd name="connsiteY16" fmla="*/ 55406 h 829604"/>
                <a:gd name="connsiteX17" fmla="*/ 318277 w 829875"/>
                <a:gd name="connsiteY17" fmla="*/ 54080 h 829604"/>
                <a:gd name="connsiteX18" fmla="*/ 415021 w 829875"/>
                <a:gd name="connsiteY18" fmla="*/ 0 h 829604"/>
                <a:gd name="connsiteX19" fmla="*/ 511765 w 829875"/>
                <a:gd name="connsiteY19" fmla="*/ 54080 h 829604"/>
                <a:gd name="connsiteX20" fmla="*/ 622614 w 829875"/>
                <a:gd name="connsiteY20" fmla="*/ 55572 h 829604"/>
                <a:gd name="connsiteX21" fmla="*/ 679201 w 829875"/>
                <a:gd name="connsiteY21" fmla="*/ 150792 h 829604"/>
                <a:gd name="connsiteX22" fmla="*/ 774451 w 829875"/>
                <a:gd name="connsiteY22" fmla="*/ 207360 h 829604"/>
                <a:gd name="connsiteX23" fmla="*/ 775779 w 829875"/>
                <a:gd name="connsiteY23" fmla="*/ 318173 h 829604"/>
                <a:gd name="connsiteX24" fmla="*/ 829876 w 829875"/>
                <a:gd name="connsiteY24" fmla="*/ 414885 h 8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9875" h="829604">
                  <a:moveTo>
                    <a:pt x="829876" y="414885"/>
                  </a:moveTo>
                  <a:cubicBezTo>
                    <a:pt x="829876" y="450219"/>
                    <a:pt x="784408" y="479084"/>
                    <a:pt x="775779" y="511597"/>
                  </a:cubicBezTo>
                  <a:cubicBezTo>
                    <a:pt x="766818" y="545273"/>
                    <a:pt x="791377" y="592883"/>
                    <a:pt x="774285" y="622411"/>
                  </a:cubicBezTo>
                  <a:cubicBezTo>
                    <a:pt x="757027" y="652270"/>
                    <a:pt x="703262" y="654593"/>
                    <a:pt x="679035" y="678979"/>
                  </a:cubicBezTo>
                  <a:cubicBezTo>
                    <a:pt x="654807" y="703364"/>
                    <a:pt x="652484" y="756945"/>
                    <a:pt x="622448" y="774198"/>
                  </a:cubicBezTo>
                  <a:cubicBezTo>
                    <a:pt x="592911" y="791284"/>
                    <a:pt x="545285" y="766567"/>
                    <a:pt x="511599" y="775525"/>
                  </a:cubicBezTo>
                  <a:cubicBezTo>
                    <a:pt x="479074" y="784151"/>
                    <a:pt x="450201" y="829604"/>
                    <a:pt x="414855" y="829604"/>
                  </a:cubicBezTo>
                  <a:cubicBezTo>
                    <a:pt x="379509" y="829604"/>
                    <a:pt x="350635" y="784151"/>
                    <a:pt x="318111" y="775525"/>
                  </a:cubicBezTo>
                  <a:cubicBezTo>
                    <a:pt x="284425" y="766567"/>
                    <a:pt x="236799" y="791118"/>
                    <a:pt x="207262" y="774032"/>
                  </a:cubicBezTo>
                  <a:cubicBezTo>
                    <a:pt x="177392" y="756779"/>
                    <a:pt x="175069" y="703032"/>
                    <a:pt x="150676" y="678813"/>
                  </a:cubicBezTo>
                  <a:cubicBezTo>
                    <a:pt x="126282" y="654593"/>
                    <a:pt x="72683" y="652104"/>
                    <a:pt x="55425" y="622245"/>
                  </a:cubicBezTo>
                  <a:cubicBezTo>
                    <a:pt x="38333" y="592717"/>
                    <a:pt x="63058" y="545107"/>
                    <a:pt x="54097" y="511432"/>
                  </a:cubicBezTo>
                  <a:cubicBezTo>
                    <a:pt x="45468" y="478918"/>
                    <a:pt x="0" y="450053"/>
                    <a:pt x="0" y="414719"/>
                  </a:cubicBezTo>
                  <a:cubicBezTo>
                    <a:pt x="0" y="379385"/>
                    <a:pt x="45468" y="350521"/>
                    <a:pt x="54097" y="318007"/>
                  </a:cubicBezTo>
                  <a:cubicBezTo>
                    <a:pt x="63058" y="284332"/>
                    <a:pt x="38499" y="236722"/>
                    <a:pt x="55591" y="207194"/>
                  </a:cubicBezTo>
                  <a:cubicBezTo>
                    <a:pt x="72849" y="177334"/>
                    <a:pt x="126614" y="175012"/>
                    <a:pt x="150841" y="150626"/>
                  </a:cubicBezTo>
                  <a:cubicBezTo>
                    <a:pt x="175069" y="126241"/>
                    <a:pt x="177392" y="72659"/>
                    <a:pt x="207427" y="55406"/>
                  </a:cubicBezTo>
                  <a:cubicBezTo>
                    <a:pt x="236965" y="38320"/>
                    <a:pt x="284591" y="63038"/>
                    <a:pt x="318277" y="54080"/>
                  </a:cubicBezTo>
                  <a:cubicBezTo>
                    <a:pt x="350801" y="45454"/>
                    <a:pt x="379675" y="0"/>
                    <a:pt x="415021" y="0"/>
                  </a:cubicBezTo>
                  <a:cubicBezTo>
                    <a:pt x="450367" y="0"/>
                    <a:pt x="479240" y="45454"/>
                    <a:pt x="511765" y="54080"/>
                  </a:cubicBezTo>
                  <a:cubicBezTo>
                    <a:pt x="545451" y="63038"/>
                    <a:pt x="593077" y="38486"/>
                    <a:pt x="622614" y="55572"/>
                  </a:cubicBezTo>
                  <a:cubicBezTo>
                    <a:pt x="652484" y="72825"/>
                    <a:pt x="654807" y="126572"/>
                    <a:pt x="679201" y="150792"/>
                  </a:cubicBezTo>
                  <a:cubicBezTo>
                    <a:pt x="703594" y="175012"/>
                    <a:pt x="757193" y="177500"/>
                    <a:pt x="774451" y="207360"/>
                  </a:cubicBezTo>
                  <a:cubicBezTo>
                    <a:pt x="791543" y="236888"/>
                    <a:pt x="766818" y="284498"/>
                    <a:pt x="775779" y="318173"/>
                  </a:cubicBezTo>
                  <a:cubicBezTo>
                    <a:pt x="784408" y="350687"/>
                    <a:pt x="829876" y="379551"/>
                    <a:pt x="829876" y="414885"/>
                  </a:cubicBezTo>
                  <a:close/>
                </a:path>
              </a:pathLst>
            </a:custGeom>
            <a:noFill/>
            <a:ln w="9525" cap="rnd">
              <a:solidFill>
                <a:schemeClr val="tx1"/>
              </a:solidFill>
              <a:prstDash val="solid"/>
              <a:round/>
            </a:ln>
          </p:spPr>
          <p:txBody>
            <a:bodyPr rtlCol="0" anchor="ctr"/>
            <a:lstStyle/>
            <a:p>
              <a:endParaRPr lang="en-GB"/>
            </a:p>
          </p:txBody>
        </p:sp>
        <p:sp>
          <p:nvSpPr>
            <p:cNvPr id="18" name="Freeform: Shape 17">
              <a:extLst>
                <a:ext uri="{FF2B5EF4-FFF2-40B4-BE49-F238E27FC236}">
                  <a16:creationId xmlns:a16="http://schemas.microsoft.com/office/drawing/2014/main" id="{86507890-1FC2-DB77-EFB0-63679501D04D}"/>
                </a:ext>
              </a:extLst>
            </p:cNvPr>
            <p:cNvSpPr/>
            <p:nvPr/>
          </p:nvSpPr>
          <p:spPr>
            <a:xfrm>
              <a:off x="8140008" y="-802546"/>
              <a:ext cx="564202" cy="564018"/>
            </a:xfrm>
            <a:custGeom>
              <a:avLst/>
              <a:gdLst>
                <a:gd name="connsiteX0" fmla="*/ 564203 w 564202"/>
                <a:gd name="connsiteY0" fmla="*/ 282009 h 564018"/>
                <a:gd name="connsiteX1" fmla="*/ 282101 w 564202"/>
                <a:gd name="connsiteY1" fmla="*/ 564018 h 564018"/>
                <a:gd name="connsiteX2" fmla="*/ 0 w 564202"/>
                <a:gd name="connsiteY2" fmla="*/ 282009 h 564018"/>
                <a:gd name="connsiteX3" fmla="*/ 282101 w 564202"/>
                <a:gd name="connsiteY3" fmla="*/ 0 h 564018"/>
                <a:gd name="connsiteX4" fmla="*/ 564203 w 564202"/>
                <a:gd name="connsiteY4" fmla="*/ 282009 h 56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2" h="564018">
                  <a:moveTo>
                    <a:pt x="564203" y="282009"/>
                  </a:moveTo>
                  <a:cubicBezTo>
                    <a:pt x="564203" y="437759"/>
                    <a:pt x="437902" y="564018"/>
                    <a:pt x="282101" y="564018"/>
                  </a:cubicBezTo>
                  <a:cubicBezTo>
                    <a:pt x="126301" y="564018"/>
                    <a:pt x="0" y="437759"/>
                    <a:pt x="0" y="282009"/>
                  </a:cubicBezTo>
                  <a:cubicBezTo>
                    <a:pt x="0" y="126260"/>
                    <a:pt x="126301" y="0"/>
                    <a:pt x="282101" y="0"/>
                  </a:cubicBezTo>
                  <a:cubicBezTo>
                    <a:pt x="437902" y="0"/>
                    <a:pt x="564203" y="126260"/>
                    <a:pt x="564203" y="282009"/>
                  </a:cubicBezTo>
                  <a:close/>
                </a:path>
              </a:pathLst>
            </a:custGeom>
            <a:noFill/>
            <a:ln w="9525" cap="rnd">
              <a:solidFill>
                <a:schemeClr val="tx1"/>
              </a:solidFill>
              <a:prstDash val="solid"/>
              <a:round/>
            </a:ln>
          </p:spPr>
          <p:txBody>
            <a:bodyPr rtlCol="0" anchor="ctr"/>
            <a:lstStyle/>
            <a:p>
              <a:endParaRPr lang="en-GB"/>
            </a:p>
          </p:txBody>
        </p:sp>
        <p:sp>
          <p:nvSpPr>
            <p:cNvPr id="20" name="Freeform: Shape 19">
              <a:extLst>
                <a:ext uri="{FF2B5EF4-FFF2-40B4-BE49-F238E27FC236}">
                  <a16:creationId xmlns:a16="http://schemas.microsoft.com/office/drawing/2014/main" id="{6145DCDA-BCEB-3423-98A6-67423075A1D1}"/>
                </a:ext>
              </a:extLst>
            </p:cNvPr>
            <p:cNvSpPr/>
            <p:nvPr/>
          </p:nvSpPr>
          <p:spPr>
            <a:xfrm>
              <a:off x="8242477" y="-633756"/>
              <a:ext cx="359264" cy="258494"/>
            </a:xfrm>
            <a:custGeom>
              <a:avLst/>
              <a:gdLst>
                <a:gd name="connsiteX0" fmla="*/ 146444 w 359264"/>
                <a:gd name="connsiteY0" fmla="*/ 146396 h 258494"/>
                <a:gd name="connsiteX1" fmla="*/ 80067 w 359264"/>
                <a:gd name="connsiteY1" fmla="*/ 80041 h 258494"/>
                <a:gd name="connsiteX2" fmla="*/ 13690 w 359264"/>
                <a:gd name="connsiteY2" fmla="*/ 80041 h 258494"/>
                <a:gd name="connsiteX3" fmla="*/ 13690 w 359264"/>
                <a:gd name="connsiteY3" fmla="*/ 80041 h 258494"/>
                <a:gd name="connsiteX4" fmla="*/ 13690 w 359264"/>
                <a:gd name="connsiteY4" fmla="*/ 146396 h 258494"/>
                <a:gd name="connsiteX5" fmla="*/ 111264 w 359264"/>
                <a:gd name="connsiteY5" fmla="*/ 243938 h 258494"/>
                <a:gd name="connsiteX6" fmla="*/ 181623 w 359264"/>
                <a:gd name="connsiteY6" fmla="*/ 243938 h 258494"/>
                <a:gd name="connsiteX7" fmla="*/ 345574 w 359264"/>
                <a:gd name="connsiteY7" fmla="*/ 80041 h 258494"/>
                <a:gd name="connsiteX8" fmla="*/ 345574 w 359264"/>
                <a:gd name="connsiteY8" fmla="*/ 13686 h 258494"/>
                <a:gd name="connsiteX9" fmla="*/ 345574 w 359264"/>
                <a:gd name="connsiteY9" fmla="*/ 13686 h 258494"/>
                <a:gd name="connsiteX10" fmla="*/ 279197 w 359264"/>
                <a:gd name="connsiteY10" fmla="*/ 13686 h 258494"/>
                <a:gd name="connsiteX11" fmla="*/ 146444 w 359264"/>
                <a:gd name="connsiteY11" fmla="*/ 146396 h 2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64" h="258494">
                  <a:moveTo>
                    <a:pt x="146444" y="146396"/>
                  </a:moveTo>
                  <a:lnTo>
                    <a:pt x="80067" y="80041"/>
                  </a:lnTo>
                  <a:cubicBezTo>
                    <a:pt x="61813" y="61793"/>
                    <a:pt x="31944" y="61793"/>
                    <a:pt x="13690" y="80041"/>
                  </a:cubicBezTo>
                  <a:lnTo>
                    <a:pt x="13690" y="80041"/>
                  </a:lnTo>
                  <a:cubicBezTo>
                    <a:pt x="-4563" y="98289"/>
                    <a:pt x="-4563" y="128148"/>
                    <a:pt x="13690" y="146396"/>
                  </a:cubicBezTo>
                  <a:lnTo>
                    <a:pt x="111264" y="243938"/>
                  </a:lnTo>
                  <a:cubicBezTo>
                    <a:pt x="130679" y="263347"/>
                    <a:pt x="162209" y="263347"/>
                    <a:pt x="181623" y="243938"/>
                  </a:cubicBezTo>
                  <a:lnTo>
                    <a:pt x="345574" y="80041"/>
                  </a:lnTo>
                  <a:cubicBezTo>
                    <a:pt x="363828" y="61793"/>
                    <a:pt x="363828" y="31934"/>
                    <a:pt x="345574" y="13686"/>
                  </a:cubicBezTo>
                  <a:lnTo>
                    <a:pt x="345574" y="13686"/>
                  </a:lnTo>
                  <a:cubicBezTo>
                    <a:pt x="327320" y="-4562"/>
                    <a:pt x="297451" y="-4562"/>
                    <a:pt x="279197" y="13686"/>
                  </a:cubicBezTo>
                  <a:lnTo>
                    <a:pt x="146444" y="146396"/>
                  </a:lnTo>
                  <a:close/>
                </a:path>
              </a:pathLst>
            </a:custGeom>
            <a:noFill/>
            <a:ln w="9525" cap="flat">
              <a:solidFill>
                <a:schemeClr val="tx1"/>
              </a:solidFill>
              <a:prstDash val="solid"/>
              <a:round/>
            </a:ln>
          </p:spPr>
          <p:txBody>
            <a:bodyPr rtlCol="0" anchor="ctr"/>
            <a:lstStyle/>
            <a:p>
              <a:endParaRPr lang="en-GB"/>
            </a:p>
          </p:txBody>
        </p:sp>
      </p:grpSp>
      <p:grpSp>
        <p:nvGrpSpPr>
          <p:cNvPr id="21" name="Group 20">
            <a:extLst>
              <a:ext uri="{FF2B5EF4-FFF2-40B4-BE49-F238E27FC236}">
                <a16:creationId xmlns:a16="http://schemas.microsoft.com/office/drawing/2014/main" id="{5A8BED83-2BCC-A620-CA9F-1CCFD443073A}"/>
              </a:ext>
            </a:extLst>
          </p:cNvPr>
          <p:cNvGrpSpPr/>
          <p:nvPr/>
        </p:nvGrpSpPr>
        <p:grpSpPr>
          <a:xfrm>
            <a:off x="7397920" y="1084399"/>
            <a:ext cx="359974" cy="359857"/>
            <a:chOff x="9534182" y="-1068133"/>
            <a:chExt cx="829875" cy="829604"/>
          </a:xfrm>
        </p:grpSpPr>
        <p:sp>
          <p:nvSpPr>
            <p:cNvPr id="22" name="Freeform: Shape 21">
              <a:extLst>
                <a:ext uri="{FF2B5EF4-FFF2-40B4-BE49-F238E27FC236}">
                  <a16:creationId xmlns:a16="http://schemas.microsoft.com/office/drawing/2014/main" id="{DEB1AACF-7E5A-57E3-36BD-47E74D331F58}"/>
                </a:ext>
              </a:extLst>
            </p:cNvPr>
            <p:cNvSpPr/>
            <p:nvPr/>
          </p:nvSpPr>
          <p:spPr>
            <a:xfrm>
              <a:off x="9784229" y="-818059"/>
              <a:ext cx="329780" cy="329457"/>
            </a:xfrm>
            <a:custGeom>
              <a:avLst/>
              <a:gdLst>
                <a:gd name="connsiteX0" fmla="*/ 198905 w 431716"/>
                <a:gd name="connsiteY0" fmla="*/ 382205 h 431293"/>
                <a:gd name="connsiteX1" fmla="*/ 117760 w 431716"/>
                <a:gd name="connsiteY1" fmla="*/ 427327 h 431293"/>
                <a:gd name="connsiteX2" fmla="*/ 71960 w 431716"/>
                <a:gd name="connsiteY2" fmla="*/ 394978 h 431293"/>
                <a:gd name="connsiteX3" fmla="*/ 88222 w 431716"/>
                <a:gd name="connsiteY3" fmla="*/ 294284 h 431293"/>
                <a:gd name="connsiteX4" fmla="*/ 78929 w 431716"/>
                <a:gd name="connsiteY4" fmla="*/ 264756 h 431293"/>
                <a:gd name="connsiteX5" fmla="*/ 8902 w 431716"/>
                <a:gd name="connsiteY5" fmla="*/ 192595 h 431293"/>
                <a:gd name="connsiteX6" fmla="*/ 26657 w 431716"/>
                <a:gd name="connsiteY6" fmla="*/ 139678 h 431293"/>
                <a:gd name="connsiteX7" fmla="*/ 120415 w 431716"/>
                <a:gd name="connsiteY7" fmla="*/ 125245 h 431293"/>
                <a:gd name="connsiteX8" fmla="*/ 146467 w 431716"/>
                <a:gd name="connsiteY8" fmla="*/ 105836 h 431293"/>
                <a:gd name="connsiteX9" fmla="*/ 187621 w 431716"/>
                <a:gd name="connsiteY9" fmla="*/ 17916 h 431293"/>
                <a:gd name="connsiteX10" fmla="*/ 244041 w 431716"/>
                <a:gd name="connsiteY10" fmla="*/ 17916 h 431293"/>
                <a:gd name="connsiteX11" fmla="*/ 285195 w 431716"/>
                <a:gd name="connsiteY11" fmla="*/ 105836 h 431293"/>
                <a:gd name="connsiteX12" fmla="*/ 311248 w 431716"/>
                <a:gd name="connsiteY12" fmla="*/ 125245 h 431293"/>
                <a:gd name="connsiteX13" fmla="*/ 405171 w 431716"/>
                <a:gd name="connsiteY13" fmla="*/ 139678 h 431293"/>
                <a:gd name="connsiteX14" fmla="*/ 422927 w 431716"/>
                <a:gd name="connsiteY14" fmla="*/ 192430 h 431293"/>
                <a:gd name="connsiteX15" fmla="*/ 352734 w 431716"/>
                <a:gd name="connsiteY15" fmla="*/ 264591 h 431293"/>
                <a:gd name="connsiteX16" fmla="*/ 343441 w 431716"/>
                <a:gd name="connsiteY16" fmla="*/ 294119 h 431293"/>
                <a:gd name="connsiteX17" fmla="*/ 359703 w 431716"/>
                <a:gd name="connsiteY17" fmla="*/ 394812 h 431293"/>
                <a:gd name="connsiteX18" fmla="*/ 313903 w 431716"/>
                <a:gd name="connsiteY18" fmla="*/ 427161 h 431293"/>
                <a:gd name="connsiteX19" fmla="*/ 232757 w 431716"/>
                <a:gd name="connsiteY19" fmla="*/ 382039 h 431293"/>
                <a:gd name="connsiteX20" fmla="*/ 199237 w 431716"/>
                <a:gd name="connsiteY20" fmla="*/ 382039 h 43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1716" h="431293">
                  <a:moveTo>
                    <a:pt x="198905" y="382205"/>
                  </a:moveTo>
                  <a:lnTo>
                    <a:pt x="117760" y="427327"/>
                  </a:lnTo>
                  <a:cubicBezTo>
                    <a:pt x="95026" y="439934"/>
                    <a:pt x="67811" y="420691"/>
                    <a:pt x="71960" y="394978"/>
                  </a:cubicBezTo>
                  <a:lnTo>
                    <a:pt x="88222" y="294284"/>
                  </a:lnTo>
                  <a:cubicBezTo>
                    <a:pt x="90047" y="283502"/>
                    <a:pt x="86563" y="272553"/>
                    <a:pt x="78929" y="264756"/>
                  </a:cubicBezTo>
                  <a:lnTo>
                    <a:pt x="8902" y="192595"/>
                  </a:lnTo>
                  <a:cubicBezTo>
                    <a:pt x="-8854" y="174348"/>
                    <a:pt x="1434" y="143659"/>
                    <a:pt x="26657" y="139678"/>
                  </a:cubicBezTo>
                  <a:lnTo>
                    <a:pt x="120415" y="125245"/>
                  </a:lnTo>
                  <a:cubicBezTo>
                    <a:pt x="131865" y="123420"/>
                    <a:pt x="141489" y="116121"/>
                    <a:pt x="146467" y="105836"/>
                  </a:cubicBezTo>
                  <a:lnTo>
                    <a:pt x="187621" y="17916"/>
                  </a:lnTo>
                  <a:cubicBezTo>
                    <a:pt x="198739" y="-5972"/>
                    <a:pt x="232757" y="-5972"/>
                    <a:pt x="244041" y="17916"/>
                  </a:cubicBezTo>
                  <a:lnTo>
                    <a:pt x="285195" y="105836"/>
                  </a:lnTo>
                  <a:cubicBezTo>
                    <a:pt x="290008" y="116287"/>
                    <a:pt x="299798" y="123586"/>
                    <a:pt x="311248" y="125245"/>
                  </a:cubicBezTo>
                  <a:lnTo>
                    <a:pt x="405171" y="139678"/>
                  </a:lnTo>
                  <a:cubicBezTo>
                    <a:pt x="430228" y="143493"/>
                    <a:pt x="440516" y="174182"/>
                    <a:pt x="422927" y="192430"/>
                  </a:cubicBezTo>
                  <a:lnTo>
                    <a:pt x="352734" y="264591"/>
                  </a:lnTo>
                  <a:cubicBezTo>
                    <a:pt x="345100" y="272388"/>
                    <a:pt x="341615" y="283336"/>
                    <a:pt x="343441" y="294119"/>
                  </a:cubicBezTo>
                  <a:lnTo>
                    <a:pt x="359703" y="394812"/>
                  </a:lnTo>
                  <a:cubicBezTo>
                    <a:pt x="363851" y="420525"/>
                    <a:pt x="336637" y="439934"/>
                    <a:pt x="313903" y="427161"/>
                  </a:cubicBezTo>
                  <a:lnTo>
                    <a:pt x="232757" y="382039"/>
                  </a:lnTo>
                  <a:cubicBezTo>
                    <a:pt x="222303" y="376233"/>
                    <a:pt x="209692" y="376233"/>
                    <a:pt x="199237" y="382039"/>
                  </a:cubicBezTo>
                  <a:close/>
                </a:path>
              </a:pathLst>
            </a:custGeom>
            <a:noFill/>
            <a:ln w="9525" cap="flat">
              <a:solidFill>
                <a:schemeClr val="tx1"/>
              </a:solidFill>
              <a:prstDash val="solid"/>
              <a:round/>
            </a:ln>
          </p:spPr>
          <p:txBody>
            <a:bodyPr rtlCol="0" anchor="ctr"/>
            <a:lstStyle/>
            <a:p>
              <a:endParaRPr lang="en-GB"/>
            </a:p>
          </p:txBody>
        </p:sp>
        <p:sp>
          <p:nvSpPr>
            <p:cNvPr id="23" name="Freeform: Shape 22">
              <a:extLst>
                <a:ext uri="{FF2B5EF4-FFF2-40B4-BE49-F238E27FC236}">
                  <a16:creationId xmlns:a16="http://schemas.microsoft.com/office/drawing/2014/main" id="{EF19A432-AF9D-2FBA-3262-580CE976CA9A}"/>
                </a:ext>
              </a:extLst>
            </p:cNvPr>
            <p:cNvSpPr/>
            <p:nvPr/>
          </p:nvSpPr>
          <p:spPr>
            <a:xfrm>
              <a:off x="9534182" y="-1068133"/>
              <a:ext cx="829875" cy="829604"/>
            </a:xfrm>
            <a:custGeom>
              <a:avLst/>
              <a:gdLst>
                <a:gd name="connsiteX0" fmla="*/ 829876 w 829875"/>
                <a:gd name="connsiteY0" fmla="*/ 414885 h 829604"/>
                <a:gd name="connsiteX1" fmla="*/ 775779 w 829875"/>
                <a:gd name="connsiteY1" fmla="*/ 511597 h 829604"/>
                <a:gd name="connsiteX2" fmla="*/ 774285 w 829875"/>
                <a:gd name="connsiteY2" fmla="*/ 622411 h 829604"/>
                <a:gd name="connsiteX3" fmla="*/ 679035 w 829875"/>
                <a:gd name="connsiteY3" fmla="*/ 678979 h 829604"/>
                <a:gd name="connsiteX4" fmla="*/ 622448 w 829875"/>
                <a:gd name="connsiteY4" fmla="*/ 774198 h 829604"/>
                <a:gd name="connsiteX5" fmla="*/ 511599 w 829875"/>
                <a:gd name="connsiteY5" fmla="*/ 775525 h 829604"/>
                <a:gd name="connsiteX6" fmla="*/ 414855 w 829875"/>
                <a:gd name="connsiteY6" fmla="*/ 829604 h 829604"/>
                <a:gd name="connsiteX7" fmla="*/ 318111 w 829875"/>
                <a:gd name="connsiteY7" fmla="*/ 775525 h 829604"/>
                <a:gd name="connsiteX8" fmla="*/ 207262 w 829875"/>
                <a:gd name="connsiteY8" fmla="*/ 774032 h 829604"/>
                <a:gd name="connsiteX9" fmla="*/ 150676 w 829875"/>
                <a:gd name="connsiteY9" fmla="*/ 678813 h 829604"/>
                <a:gd name="connsiteX10" fmla="*/ 55425 w 829875"/>
                <a:gd name="connsiteY10" fmla="*/ 622245 h 829604"/>
                <a:gd name="connsiteX11" fmla="*/ 54097 w 829875"/>
                <a:gd name="connsiteY11" fmla="*/ 511432 h 829604"/>
                <a:gd name="connsiteX12" fmla="*/ 0 w 829875"/>
                <a:gd name="connsiteY12" fmla="*/ 414719 h 829604"/>
                <a:gd name="connsiteX13" fmla="*/ 54097 w 829875"/>
                <a:gd name="connsiteY13" fmla="*/ 318007 h 829604"/>
                <a:gd name="connsiteX14" fmla="*/ 55591 w 829875"/>
                <a:gd name="connsiteY14" fmla="*/ 207194 h 829604"/>
                <a:gd name="connsiteX15" fmla="*/ 150841 w 829875"/>
                <a:gd name="connsiteY15" fmla="*/ 150626 h 829604"/>
                <a:gd name="connsiteX16" fmla="*/ 207427 w 829875"/>
                <a:gd name="connsiteY16" fmla="*/ 55406 h 829604"/>
                <a:gd name="connsiteX17" fmla="*/ 318277 w 829875"/>
                <a:gd name="connsiteY17" fmla="*/ 54080 h 829604"/>
                <a:gd name="connsiteX18" fmla="*/ 415021 w 829875"/>
                <a:gd name="connsiteY18" fmla="*/ 0 h 829604"/>
                <a:gd name="connsiteX19" fmla="*/ 511765 w 829875"/>
                <a:gd name="connsiteY19" fmla="*/ 54080 h 829604"/>
                <a:gd name="connsiteX20" fmla="*/ 622614 w 829875"/>
                <a:gd name="connsiteY20" fmla="*/ 55572 h 829604"/>
                <a:gd name="connsiteX21" fmla="*/ 679201 w 829875"/>
                <a:gd name="connsiteY21" fmla="*/ 150792 h 829604"/>
                <a:gd name="connsiteX22" fmla="*/ 774451 w 829875"/>
                <a:gd name="connsiteY22" fmla="*/ 207360 h 829604"/>
                <a:gd name="connsiteX23" fmla="*/ 775779 w 829875"/>
                <a:gd name="connsiteY23" fmla="*/ 318173 h 829604"/>
                <a:gd name="connsiteX24" fmla="*/ 829876 w 829875"/>
                <a:gd name="connsiteY24" fmla="*/ 414885 h 8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9875" h="829604">
                  <a:moveTo>
                    <a:pt x="829876" y="414885"/>
                  </a:moveTo>
                  <a:cubicBezTo>
                    <a:pt x="829876" y="450219"/>
                    <a:pt x="784408" y="479084"/>
                    <a:pt x="775779" y="511597"/>
                  </a:cubicBezTo>
                  <a:cubicBezTo>
                    <a:pt x="766818" y="545273"/>
                    <a:pt x="791377" y="592883"/>
                    <a:pt x="774285" y="622411"/>
                  </a:cubicBezTo>
                  <a:cubicBezTo>
                    <a:pt x="757027" y="652270"/>
                    <a:pt x="703262" y="654593"/>
                    <a:pt x="679035" y="678979"/>
                  </a:cubicBezTo>
                  <a:cubicBezTo>
                    <a:pt x="654807" y="703364"/>
                    <a:pt x="652484" y="756945"/>
                    <a:pt x="622448" y="774198"/>
                  </a:cubicBezTo>
                  <a:cubicBezTo>
                    <a:pt x="592911" y="791284"/>
                    <a:pt x="545285" y="766567"/>
                    <a:pt x="511599" y="775525"/>
                  </a:cubicBezTo>
                  <a:cubicBezTo>
                    <a:pt x="479074" y="784151"/>
                    <a:pt x="450201" y="829604"/>
                    <a:pt x="414855" y="829604"/>
                  </a:cubicBezTo>
                  <a:cubicBezTo>
                    <a:pt x="379509" y="829604"/>
                    <a:pt x="350635" y="784151"/>
                    <a:pt x="318111" y="775525"/>
                  </a:cubicBezTo>
                  <a:cubicBezTo>
                    <a:pt x="284425" y="766567"/>
                    <a:pt x="236799" y="791118"/>
                    <a:pt x="207262" y="774032"/>
                  </a:cubicBezTo>
                  <a:cubicBezTo>
                    <a:pt x="177392" y="756779"/>
                    <a:pt x="175069" y="703032"/>
                    <a:pt x="150676" y="678813"/>
                  </a:cubicBezTo>
                  <a:cubicBezTo>
                    <a:pt x="126282" y="654593"/>
                    <a:pt x="72683" y="652104"/>
                    <a:pt x="55425" y="622245"/>
                  </a:cubicBezTo>
                  <a:cubicBezTo>
                    <a:pt x="38333" y="592717"/>
                    <a:pt x="63058" y="545107"/>
                    <a:pt x="54097" y="511432"/>
                  </a:cubicBezTo>
                  <a:cubicBezTo>
                    <a:pt x="45468" y="478918"/>
                    <a:pt x="0" y="450053"/>
                    <a:pt x="0" y="414719"/>
                  </a:cubicBezTo>
                  <a:cubicBezTo>
                    <a:pt x="0" y="379385"/>
                    <a:pt x="45468" y="350521"/>
                    <a:pt x="54097" y="318007"/>
                  </a:cubicBezTo>
                  <a:cubicBezTo>
                    <a:pt x="63058" y="284332"/>
                    <a:pt x="38499" y="236722"/>
                    <a:pt x="55591" y="207194"/>
                  </a:cubicBezTo>
                  <a:cubicBezTo>
                    <a:pt x="72849" y="177334"/>
                    <a:pt x="126614" y="175012"/>
                    <a:pt x="150841" y="150626"/>
                  </a:cubicBezTo>
                  <a:cubicBezTo>
                    <a:pt x="175069" y="126241"/>
                    <a:pt x="177392" y="72659"/>
                    <a:pt x="207427" y="55406"/>
                  </a:cubicBezTo>
                  <a:cubicBezTo>
                    <a:pt x="236965" y="38320"/>
                    <a:pt x="284591" y="63038"/>
                    <a:pt x="318277" y="54080"/>
                  </a:cubicBezTo>
                  <a:cubicBezTo>
                    <a:pt x="350801" y="45454"/>
                    <a:pt x="379675" y="0"/>
                    <a:pt x="415021" y="0"/>
                  </a:cubicBezTo>
                  <a:cubicBezTo>
                    <a:pt x="450367" y="0"/>
                    <a:pt x="479240" y="45454"/>
                    <a:pt x="511765" y="54080"/>
                  </a:cubicBezTo>
                  <a:cubicBezTo>
                    <a:pt x="545451" y="63038"/>
                    <a:pt x="593077" y="38486"/>
                    <a:pt x="622614" y="55572"/>
                  </a:cubicBezTo>
                  <a:cubicBezTo>
                    <a:pt x="652484" y="72825"/>
                    <a:pt x="654807" y="126572"/>
                    <a:pt x="679201" y="150792"/>
                  </a:cubicBezTo>
                  <a:cubicBezTo>
                    <a:pt x="703594" y="175012"/>
                    <a:pt x="757193" y="177500"/>
                    <a:pt x="774451" y="207360"/>
                  </a:cubicBezTo>
                  <a:cubicBezTo>
                    <a:pt x="791543" y="236888"/>
                    <a:pt x="766818" y="284498"/>
                    <a:pt x="775779" y="318173"/>
                  </a:cubicBezTo>
                  <a:cubicBezTo>
                    <a:pt x="784408" y="350687"/>
                    <a:pt x="829876" y="379551"/>
                    <a:pt x="829876" y="414885"/>
                  </a:cubicBezTo>
                  <a:close/>
                </a:path>
              </a:pathLst>
            </a:custGeom>
            <a:noFill/>
            <a:ln w="9525" cap="rnd">
              <a:solidFill>
                <a:schemeClr val="tx1"/>
              </a:solidFill>
              <a:prstDash val="solid"/>
              <a:round/>
            </a:ln>
          </p:spPr>
          <p:txBody>
            <a:bodyPr rtlCol="0" anchor="ctr"/>
            <a:lstStyle/>
            <a:p>
              <a:endParaRPr lang="en-GB"/>
            </a:p>
          </p:txBody>
        </p:sp>
        <p:sp>
          <p:nvSpPr>
            <p:cNvPr id="24" name="Freeform: Shape 23">
              <a:extLst>
                <a:ext uri="{FF2B5EF4-FFF2-40B4-BE49-F238E27FC236}">
                  <a16:creationId xmlns:a16="http://schemas.microsoft.com/office/drawing/2014/main" id="{1BFD684B-EB85-0F7D-F1BA-91E6B35E32FA}"/>
                </a:ext>
              </a:extLst>
            </p:cNvPr>
            <p:cNvSpPr/>
            <p:nvPr/>
          </p:nvSpPr>
          <p:spPr>
            <a:xfrm>
              <a:off x="9667018" y="-935340"/>
              <a:ext cx="564202" cy="564018"/>
            </a:xfrm>
            <a:custGeom>
              <a:avLst/>
              <a:gdLst>
                <a:gd name="connsiteX0" fmla="*/ 564203 w 564202"/>
                <a:gd name="connsiteY0" fmla="*/ 282009 h 564018"/>
                <a:gd name="connsiteX1" fmla="*/ 282101 w 564202"/>
                <a:gd name="connsiteY1" fmla="*/ 564018 h 564018"/>
                <a:gd name="connsiteX2" fmla="*/ 0 w 564202"/>
                <a:gd name="connsiteY2" fmla="*/ 282009 h 564018"/>
                <a:gd name="connsiteX3" fmla="*/ 282101 w 564202"/>
                <a:gd name="connsiteY3" fmla="*/ 0 h 564018"/>
                <a:gd name="connsiteX4" fmla="*/ 564203 w 564202"/>
                <a:gd name="connsiteY4" fmla="*/ 282009 h 56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2" h="564018">
                  <a:moveTo>
                    <a:pt x="564203" y="282009"/>
                  </a:moveTo>
                  <a:cubicBezTo>
                    <a:pt x="564203" y="437759"/>
                    <a:pt x="437902" y="564018"/>
                    <a:pt x="282101" y="564018"/>
                  </a:cubicBezTo>
                  <a:cubicBezTo>
                    <a:pt x="126301" y="564018"/>
                    <a:pt x="0" y="437759"/>
                    <a:pt x="0" y="282009"/>
                  </a:cubicBezTo>
                  <a:cubicBezTo>
                    <a:pt x="0" y="126260"/>
                    <a:pt x="126301" y="0"/>
                    <a:pt x="282101" y="0"/>
                  </a:cubicBezTo>
                  <a:cubicBezTo>
                    <a:pt x="437902" y="0"/>
                    <a:pt x="564203" y="126260"/>
                    <a:pt x="564203" y="282009"/>
                  </a:cubicBezTo>
                  <a:close/>
                </a:path>
              </a:pathLst>
            </a:custGeom>
            <a:noFill/>
            <a:ln w="9525" cap="rnd">
              <a:solidFill>
                <a:schemeClr val="tx1"/>
              </a:solidFill>
              <a:prstDash val="solid"/>
              <a:round/>
            </a:ln>
          </p:spPr>
          <p:txBody>
            <a:bodyPr rtlCol="0" anchor="ctr"/>
            <a:lstStyle/>
            <a:p>
              <a:endParaRPr lang="en-GB"/>
            </a:p>
          </p:txBody>
        </p:sp>
      </p:grpSp>
      <p:grpSp>
        <p:nvGrpSpPr>
          <p:cNvPr id="73" name="Graphic 2">
            <a:extLst>
              <a:ext uri="{FF2B5EF4-FFF2-40B4-BE49-F238E27FC236}">
                <a16:creationId xmlns:a16="http://schemas.microsoft.com/office/drawing/2014/main" id="{2989D25C-E954-627B-8F49-2DB44CD2D9C6}"/>
              </a:ext>
            </a:extLst>
          </p:cNvPr>
          <p:cNvGrpSpPr/>
          <p:nvPr/>
        </p:nvGrpSpPr>
        <p:grpSpPr>
          <a:xfrm>
            <a:off x="523303" y="3881142"/>
            <a:ext cx="392549" cy="392552"/>
            <a:chOff x="3766172" y="1970515"/>
            <a:chExt cx="947083" cy="947089"/>
          </a:xfrm>
          <a:noFill/>
        </p:grpSpPr>
        <p:sp>
          <p:nvSpPr>
            <p:cNvPr id="74" name="Freeform: Shape 133">
              <a:extLst>
                <a:ext uri="{FF2B5EF4-FFF2-40B4-BE49-F238E27FC236}">
                  <a16:creationId xmlns:a16="http://schemas.microsoft.com/office/drawing/2014/main" id="{0EF50E1F-6C1B-76B6-05E7-A66183457A48}"/>
                </a:ext>
              </a:extLst>
            </p:cNvPr>
            <p:cNvSpPr/>
            <p:nvPr/>
          </p:nvSpPr>
          <p:spPr>
            <a:xfrm>
              <a:off x="4542783" y="2690301"/>
              <a:ext cx="113654" cy="113654"/>
            </a:xfrm>
            <a:custGeom>
              <a:avLst/>
              <a:gdLst>
                <a:gd name="connsiteX0" fmla="*/ 0 w 113654"/>
                <a:gd name="connsiteY0" fmla="*/ 0 h 113654"/>
                <a:gd name="connsiteX1" fmla="*/ 0 w 113654"/>
                <a:gd name="connsiteY1" fmla="*/ 113654 h 113654"/>
                <a:gd name="connsiteX2" fmla="*/ 113654 w 113654"/>
                <a:gd name="connsiteY2" fmla="*/ 113654 h 113654"/>
              </a:gdLst>
              <a:ahLst/>
              <a:cxnLst>
                <a:cxn ang="0">
                  <a:pos x="connsiteX0" y="connsiteY0"/>
                </a:cxn>
                <a:cxn ang="0">
                  <a:pos x="connsiteX1" y="connsiteY1"/>
                </a:cxn>
                <a:cxn ang="0">
                  <a:pos x="connsiteX2" y="connsiteY2"/>
                </a:cxn>
              </a:cxnLst>
              <a:rect l="l" t="t" r="r" b="b"/>
              <a:pathLst>
                <a:path w="113654" h="113654">
                  <a:moveTo>
                    <a:pt x="0" y="0"/>
                  </a:moveTo>
                  <a:lnTo>
                    <a:pt x="0" y="113654"/>
                  </a:lnTo>
                  <a:lnTo>
                    <a:pt x="113654" y="113654"/>
                  </a:lnTo>
                </a:path>
              </a:pathLst>
            </a:custGeom>
            <a:noFill/>
            <a:ln w="9525" cap="rnd">
              <a:solidFill>
                <a:schemeClr val="accent1"/>
              </a:solidFill>
              <a:prstDash val="solid"/>
              <a:round/>
            </a:ln>
          </p:spPr>
          <p:txBody>
            <a:bodyPr rtlCol="0" anchor="ctr"/>
            <a:lstStyle/>
            <a:p>
              <a:endParaRPr lang="en-GB"/>
            </a:p>
          </p:txBody>
        </p:sp>
        <p:sp>
          <p:nvSpPr>
            <p:cNvPr id="75" name="Freeform: Shape 134">
              <a:extLst>
                <a:ext uri="{FF2B5EF4-FFF2-40B4-BE49-F238E27FC236}">
                  <a16:creationId xmlns:a16="http://schemas.microsoft.com/office/drawing/2014/main" id="{A1607CBA-AC55-DC48-71F8-024D5FCA530A}"/>
                </a:ext>
              </a:extLst>
            </p:cNvPr>
            <p:cNvSpPr/>
            <p:nvPr/>
          </p:nvSpPr>
          <p:spPr>
            <a:xfrm>
              <a:off x="3822996" y="2084163"/>
              <a:ext cx="113648" cy="113654"/>
            </a:xfrm>
            <a:custGeom>
              <a:avLst/>
              <a:gdLst>
                <a:gd name="connsiteX0" fmla="*/ 0 w 113648"/>
                <a:gd name="connsiteY0" fmla="*/ 0 h 113654"/>
                <a:gd name="connsiteX1" fmla="*/ 113649 w 113648"/>
                <a:gd name="connsiteY1" fmla="*/ 0 h 113654"/>
                <a:gd name="connsiteX2" fmla="*/ 113649 w 113648"/>
                <a:gd name="connsiteY2" fmla="*/ 113654 h 113654"/>
              </a:gdLst>
              <a:ahLst/>
              <a:cxnLst>
                <a:cxn ang="0">
                  <a:pos x="connsiteX0" y="connsiteY0"/>
                </a:cxn>
                <a:cxn ang="0">
                  <a:pos x="connsiteX1" y="connsiteY1"/>
                </a:cxn>
                <a:cxn ang="0">
                  <a:pos x="connsiteX2" y="connsiteY2"/>
                </a:cxn>
              </a:cxnLst>
              <a:rect l="l" t="t" r="r" b="b"/>
              <a:pathLst>
                <a:path w="113648" h="113654">
                  <a:moveTo>
                    <a:pt x="0" y="0"/>
                  </a:moveTo>
                  <a:lnTo>
                    <a:pt x="113649" y="0"/>
                  </a:lnTo>
                  <a:lnTo>
                    <a:pt x="113649" y="113654"/>
                  </a:lnTo>
                </a:path>
              </a:pathLst>
            </a:custGeom>
            <a:noFill/>
            <a:ln w="9525" cap="rnd">
              <a:solidFill>
                <a:schemeClr val="accent1"/>
              </a:solidFill>
              <a:prstDash val="solid"/>
              <a:round/>
            </a:ln>
          </p:spPr>
          <p:txBody>
            <a:bodyPr rtlCol="0" anchor="ctr"/>
            <a:lstStyle/>
            <a:p>
              <a:endParaRPr lang="en-GB"/>
            </a:p>
          </p:txBody>
        </p:sp>
        <p:sp>
          <p:nvSpPr>
            <p:cNvPr id="76" name="Freeform: Shape 135">
              <a:extLst>
                <a:ext uri="{FF2B5EF4-FFF2-40B4-BE49-F238E27FC236}">
                  <a16:creationId xmlns:a16="http://schemas.microsoft.com/office/drawing/2014/main" id="{9C20CAB0-382E-2E58-38CC-4B9A6417EA48}"/>
                </a:ext>
              </a:extLst>
            </p:cNvPr>
            <p:cNvSpPr/>
            <p:nvPr/>
          </p:nvSpPr>
          <p:spPr>
            <a:xfrm>
              <a:off x="4053905" y="1970515"/>
              <a:ext cx="659351" cy="833440"/>
            </a:xfrm>
            <a:custGeom>
              <a:avLst/>
              <a:gdLst>
                <a:gd name="connsiteX0" fmla="*/ 493394 w 659351"/>
                <a:gd name="connsiteY0" fmla="*/ 833441 h 833440"/>
                <a:gd name="connsiteX1" fmla="*/ 659351 w 659351"/>
                <a:gd name="connsiteY1" fmla="*/ 473545 h 833440"/>
                <a:gd name="connsiteX2" fmla="*/ 185806 w 659351"/>
                <a:gd name="connsiteY2" fmla="*/ 0 h 833440"/>
                <a:gd name="connsiteX3" fmla="*/ 0 w 659351"/>
                <a:gd name="connsiteY3" fmla="*/ 37885 h 833440"/>
              </a:gdLst>
              <a:ahLst/>
              <a:cxnLst>
                <a:cxn ang="0">
                  <a:pos x="connsiteX0" y="connsiteY0"/>
                </a:cxn>
                <a:cxn ang="0">
                  <a:pos x="connsiteX1" y="connsiteY1"/>
                </a:cxn>
                <a:cxn ang="0">
                  <a:pos x="connsiteX2" y="connsiteY2"/>
                </a:cxn>
                <a:cxn ang="0">
                  <a:pos x="connsiteX3" y="connsiteY3"/>
                </a:cxn>
              </a:cxnLst>
              <a:rect l="l" t="t" r="r" b="b"/>
              <a:pathLst>
                <a:path w="659351" h="833440">
                  <a:moveTo>
                    <a:pt x="493394" y="833441"/>
                  </a:moveTo>
                  <a:cubicBezTo>
                    <a:pt x="594922" y="746590"/>
                    <a:pt x="659351" y="617630"/>
                    <a:pt x="659351" y="473545"/>
                  </a:cubicBezTo>
                  <a:cubicBezTo>
                    <a:pt x="659351" y="212014"/>
                    <a:pt x="447337" y="0"/>
                    <a:pt x="185806" y="0"/>
                  </a:cubicBezTo>
                  <a:cubicBezTo>
                    <a:pt x="119844" y="0"/>
                    <a:pt x="57049" y="13519"/>
                    <a:pt x="0" y="37885"/>
                  </a:cubicBezTo>
                </a:path>
              </a:pathLst>
            </a:custGeom>
            <a:noFill/>
            <a:ln w="9525" cap="rnd">
              <a:solidFill>
                <a:schemeClr val="accent1"/>
              </a:solidFill>
              <a:prstDash val="solid"/>
              <a:round/>
            </a:ln>
          </p:spPr>
          <p:txBody>
            <a:bodyPr rtlCol="0" anchor="ctr"/>
            <a:lstStyle/>
            <a:p>
              <a:endParaRPr lang="en-GB"/>
            </a:p>
          </p:txBody>
        </p:sp>
        <p:sp>
          <p:nvSpPr>
            <p:cNvPr id="77" name="Freeform: Shape 136">
              <a:extLst>
                <a:ext uri="{FF2B5EF4-FFF2-40B4-BE49-F238E27FC236}">
                  <a16:creationId xmlns:a16="http://schemas.microsoft.com/office/drawing/2014/main" id="{FB0E7E5D-493C-24B0-7435-E0D67FEB8D9B}"/>
                </a:ext>
              </a:extLst>
            </p:cNvPr>
            <p:cNvSpPr/>
            <p:nvPr/>
          </p:nvSpPr>
          <p:spPr>
            <a:xfrm>
              <a:off x="3766172" y="2084163"/>
              <a:ext cx="659356" cy="833440"/>
            </a:xfrm>
            <a:custGeom>
              <a:avLst/>
              <a:gdLst>
                <a:gd name="connsiteX0" fmla="*/ 165957 w 659356"/>
                <a:gd name="connsiteY0" fmla="*/ 0 h 833440"/>
                <a:gd name="connsiteX1" fmla="*/ 0 w 659356"/>
                <a:gd name="connsiteY1" fmla="*/ 359896 h 833440"/>
                <a:gd name="connsiteX2" fmla="*/ 473545 w 659356"/>
                <a:gd name="connsiteY2" fmla="*/ 833441 h 833440"/>
                <a:gd name="connsiteX3" fmla="*/ 659357 w 659356"/>
                <a:gd name="connsiteY3" fmla="*/ 795556 h 833440"/>
              </a:gdLst>
              <a:ahLst/>
              <a:cxnLst>
                <a:cxn ang="0">
                  <a:pos x="connsiteX0" y="connsiteY0"/>
                </a:cxn>
                <a:cxn ang="0">
                  <a:pos x="connsiteX1" y="connsiteY1"/>
                </a:cxn>
                <a:cxn ang="0">
                  <a:pos x="connsiteX2" y="connsiteY2"/>
                </a:cxn>
                <a:cxn ang="0">
                  <a:pos x="connsiteX3" y="connsiteY3"/>
                </a:cxn>
              </a:cxnLst>
              <a:rect l="l" t="t" r="r" b="b"/>
              <a:pathLst>
                <a:path w="659356" h="833440">
                  <a:moveTo>
                    <a:pt x="165957" y="0"/>
                  </a:moveTo>
                  <a:cubicBezTo>
                    <a:pt x="64429" y="86851"/>
                    <a:pt x="0" y="215811"/>
                    <a:pt x="0" y="359896"/>
                  </a:cubicBezTo>
                  <a:cubicBezTo>
                    <a:pt x="0" y="621427"/>
                    <a:pt x="212014" y="833441"/>
                    <a:pt x="473545" y="833441"/>
                  </a:cubicBezTo>
                  <a:cubicBezTo>
                    <a:pt x="539507" y="833441"/>
                    <a:pt x="602302" y="819921"/>
                    <a:pt x="659357" y="795556"/>
                  </a:cubicBezTo>
                </a:path>
              </a:pathLst>
            </a:custGeom>
            <a:noFill/>
            <a:ln w="9525" cap="rnd">
              <a:solidFill>
                <a:schemeClr val="accent1"/>
              </a:solidFill>
              <a:prstDash val="solid"/>
              <a:round/>
            </a:ln>
          </p:spPr>
          <p:txBody>
            <a:bodyPr rtlCol="0" anchor="ctr"/>
            <a:lstStyle/>
            <a:p>
              <a:endParaRPr lang="en-GB"/>
            </a:p>
          </p:txBody>
        </p:sp>
        <p:sp>
          <p:nvSpPr>
            <p:cNvPr id="78" name="Freeform: Shape 137">
              <a:extLst>
                <a:ext uri="{FF2B5EF4-FFF2-40B4-BE49-F238E27FC236}">
                  <a16:creationId xmlns:a16="http://schemas.microsoft.com/office/drawing/2014/main" id="{53A8129D-34AE-2497-1E66-014A777F6C43}"/>
                </a:ext>
              </a:extLst>
            </p:cNvPr>
            <p:cNvSpPr/>
            <p:nvPr/>
          </p:nvSpPr>
          <p:spPr>
            <a:xfrm>
              <a:off x="4069239" y="2235696"/>
              <a:ext cx="340956" cy="340956"/>
            </a:xfrm>
            <a:custGeom>
              <a:avLst/>
              <a:gdLst>
                <a:gd name="connsiteX0" fmla="*/ 265187 w 340956"/>
                <a:gd name="connsiteY0" fmla="*/ 340957 h 340956"/>
                <a:gd name="connsiteX1" fmla="*/ 340957 w 340956"/>
                <a:gd name="connsiteY1" fmla="*/ 265187 h 340956"/>
                <a:gd name="connsiteX2" fmla="*/ 340957 w 340956"/>
                <a:gd name="connsiteY2" fmla="*/ 75769 h 340956"/>
                <a:gd name="connsiteX3" fmla="*/ 295332 w 340956"/>
                <a:gd name="connsiteY3" fmla="*/ 12525 h 340956"/>
                <a:gd name="connsiteX4" fmla="*/ 246248 w 340956"/>
                <a:gd name="connsiteY4" fmla="*/ 0 h 340956"/>
                <a:gd name="connsiteX5" fmla="*/ 170478 w 340956"/>
                <a:gd name="connsiteY5" fmla="*/ 75769 h 340956"/>
                <a:gd name="connsiteX6" fmla="*/ 94709 w 340956"/>
                <a:gd name="connsiteY6" fmla="*/ 0 h 340956"/>
                <a:gd name="connsiteX7" fmla="*/ 45625 w 340956"/>
                <a:gd name="connsiteY7" fmla="*/ 12525 h 340956"/>
                <a:gd name="connsiteX8" fmla="*/ 0 w 340956"/>
                <a:gd name="connsiteY8" fmla="*/ 75769 h 340956"/>
                <a:gd name="connsiteX9" fmla="*/ 0 w 340956"/>
                <a:gd name="connsiteY9" fmla="*/ 265187 h 340956"/>
                <a:gd name="connsiteX10" fmla="*/ 75769 w 340956"/>
                <a:gd name="connsiteY10" fmla="*/ 340957 h 34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956" h="340956">
                  <a:moveTo>
                    <a:pt x="265187" y="340957"/>
                  </a:moveTo>
                  <a:cubicBezTo>
                    <a:pt x="307032" y="340957"/>
                    <a:pt x="340957" y="307032"/>
                    <a:pt x="340957" y="265187"/>
                  </a:cubicBezTo>
                  <a:lnTo>
                    <a:pt x="340957" y="75769"/>
                  </a:lnTo>
                  <a:cubicBezTo>
                    <a:pt x="340957" y="47119"/>
                    <a:pt x="322534" y="21512"/>
                    <a:pt x="295332" y="12525"/>
                  </a:cubicBezTo>
                  <a:lnTo>
                    <a:pt x="246248" y="0"/>
                  </a:lnTo>
                  <a:lnTo>
                    <a:pt x="170478" y="75769"/>
                  </a:lnTo>
                  <a:lnTo>
                    <a:pt x="94709" y="0"/>
                  </a:lnTo>
                  <a:lnTo>
                    <a:pt x="45625" y="12525"/>
                  </a:lnTo>
                  <a:cubicBezTo>
                    <a:pt x="18423" y="21518"/>
                    <a:pt x="0" y="47119"/>
                    <a:pt x="0" y="75769"/>
                  </a:cubicBezTo>
                  <a:lnTo>
                    <a:pt x="0" y="265187"/>
                  </a:lnTo>
                  <a:cubicBezTo>
                    <a:pt x="0" y="307032"/>
                    <a:pt x="33925" y="340957"/>
                    <a:pt x="75769" y="340957"/>
                  </a:cubicBezTo>
                </a:path>
              </a:pathLst>
            </a:custGeom>
            <a:noFill/>
            <a:ln w="9525" cap="flat">
              <a:solidFill>
                <a:schemeClr val="accent1"/>
              </a:solidFill>
              <a:prstDash val="solid"/>
              <a:round/>
            </a:ln>
          </p:spPr>
          <p:txBody>
            <a:bodyPr rtlCol="0" anchor="ctr"/>
            <a:lstStyle/>
            <a:p>
              <a:endParaRPr lang="en-GB"/>
            </a:p>
          </p:txBody>
        </p:sp>
        <p:sp>
          <p:nvSpPr>
            <p:cNvPr id="79" name="Freeform: Shape 138">
              <a:extLst>
                <a:ext uri="{FF2B5EF4-FFF2-40B4-BE49-F238E27FC236}">
                  <a16:creationId xmlns:a16="http://schemas.microsoft.com/office/drawing/2014/main" id="{6895DC74-77C3-56D5-18CE-8401DF801D09}"/>
                </a:ext>
              </a:extLst>
            </p:cNvPr>
            <p:cNvSpPr/>
            <p:nvPr/>
          </p:nvSpPr>
          <p:spPr>
            <a:xfrm>
              <a:off x="4163947" y="2046278"/>
              <a:ext cx="151538" cy="151538"/>
            </a:xfrm>
            <a:custGeom>
              <a:avLst/>
              <a:gdLst>
                <a:gd name="connsiteX0" fmla="*/ 151539 w 151538"/>
                <a:gd name="connsiteY0" fmla="*/ 75769 h 151538"/>
                <a:gd name="connsiteX1" fmla="*/ 75770 w 151538"/>
                <a:gd name="connsiteY1" fmla="*/ 151539 h 151538"/>
                <a:gd name="connsiteX2" fmla="*/ 0 w 151538"/>
                <a:gd name="connsiteY2" fmla="*/ 75769 h 151538"/>
                <a:gd name="connsiteX3" fmla="*/ 75770 w 151538"/>
                <a:gd name="connsiteY3" fmla="*/ 0 h 151538"/>
                <a:gd name="connsiteX4" fmla="*/ 151539 w 151538"/>
                <a:gd name="connsiteY4" fmla="*/ 75769 h 15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 h="151538">
                  <a:moveTo>
                    <a:pt x="151539" y="75769"/>
                  </a:moveTo>
                  <a:cubicBezTo>
                    <a:pt x="151539" y="117616"/>
                    <a:pt x="117616" y="151539"/>
                    <a:pt x="75770" y="151539"/>
                  </a:cubicBezTo>
                  <a:cubicBezTo>
                    <a:pt x="33923" y="151539"/>
                    <a:pt x="0" y="117616"/>
                    <a:pt x="0" y="75769"/>
                  </a:cubicBezTo>
                  <a:cubicBezTo>
                    <a:pt x="0" y="33923"/>
                    <a:pt x="33923" y="0"/>
                    <a:pt x="75770" y="0"/>
                  </a:cubicBezTo>
                  <a:cubicBezTo>
                    <a:pt x="117616" y="0"/>
                    <a:pt x="151539" y="33923"/>
                    <a:pt x="151539" y="75769"/>
                  </a:cubicBezTo>
                  <a:close/>
                </a:path>
              </a:pathLst>
            </a:custGeom>
            <a:noFill/>
            <a:ln w="9525" cap="flat">
              <a:solidFill>
                <a:schemeClr val="accent1"/>
              </a:solidFill>
              <a:prstDash val="solid"/>
              <a:round/>
            </a:ln>
          </p:spPr>
          <p:txBody>
            <a:bodyPr rtlCol="0" anchor="ctr"/>
            <a:lstStyle/>
            <a:p>
              <a:endParaRPr lang="en-GB"/>
            </a:p>
          </p:txBody>
        </p:sp>
        <p:sp>
          <p:nvSpPr>
            <p:cNvPr id="80" name="Freeform: Shape 139">
              <a:extLst>
                <a:ext uri="{FF2B5EF4-FFF2-40B4-BE49-F238E27FC236}">
                  <a16:creationId xmlns:a16="http://schemas.microsoft.com/office/drawing/2014/main" id="{732E7485-BEC8-74D5-1495-FC20E690C4BA}"/>
                </a:ext>
              </a:extLst>
            </p:cNvPr>
            <p:cNvSpPr/>
            <p:nvPr/>
          </p:nvSpPr>
          <p:spPr>
            <a:xfrm>
              <a:off x="4145014" y="2349350"/>
              <a:ext cx="189412" cy="492484"/>
            </a:xfrm>
            <a:custGeom>
              <a:avLst/>
              <a:gdLst>
                <a:gd name="connsiteX0" fmla="*/ 189412 w 189412"/>
                <a:gd name="connsiteY0" fmla="*/ 0 h 492484"/>
                <a:gd name="connsiteX1" fmla="*/ 189412 w 189412"/>
                <a:gd name="connsiteY1" fmla="*/ 473545 h 492484"/>
                <a:gd name="connsiteX2" fmla="*/ 170473 w 189412"/>
                <a:gd name="connsiteY2" fmla="*/ 492484 h 492484"/>
                <a:gd name="connsiteX3" fmla="*/ 18940 w 189412"/>
                <a:gd name="connsiteY3" fmla="*/ 492484 h 492484"/>
                <a:gd name="connsiteX4" fmla="*/ 0 w 189412"/>
                <a:gd name="connsiteY4" fmla="*/ 473545 h 492484"/>
                <a:gd name="connsiteX5" fmla="*/ 0 w 189412"/>
                <a:gd name="connsiteY5" fmla="*/ 0 h 49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2" h="492484">
                  <a:moveTo>
                    <a:pt x="189412" y="0"/>
                  </a:moveTo>
                  <a:lnTo>
                    <a:pt x="189412" y="473545"/>
                  </a:lnTo>
                  <a:cubicBezTo>
                    <a:pt x="189412" y="484009"/>
                    <a:pt x="180931" y="492484"/>
                    <a:pt x="170473" y="492484"/>
                  </a:cubicBezTo>
                  <a:lnTo>
                    <a:pt x="18940" y="492484"/>
                  </a:lnTo>
                  <a:cubicBezTo>
                    <a:pt x="8476" y="492484"/>
                    <a:pt x="0" y="484003"/>
                    <a:pt x="0" y="473545"/>
                  </a:cubicBezTo>
                  <a:lnTo>
                    <a:pt x="0" y="0"/>
                  </a:lnTo>
                </a:path>
              </a:pathLst>
            </a:custGeom>
            <a:noFill/>
            <a:ln w="9525" cap="rnd">
              <a:solidFill>
                <a:schemeClr val="accent1"/>
              </a:solidFill>
              <a:prstDash val="solid"/>
              <a:round/>
            </a:ln>
          </p:spPr>
          <p:txBody>
            <a:bodyPr rtlCol="0" anchor="ctr"/>
            <a:lstStyle/>
            <a:p>
              <a:endParaRPr lang="en-GB"/>
            </a:p>
          </p:txBody>
        </p:sp>
        <p:sp>
          <p:nvSpPr>
            <p:cNvPr id="81" name="Freeform: Shape 140">
              <a:extLst>
                <a:ext uri="{FF2B5EF4-FFF2-40B4-BE49-F238E27FC236}">
                  <a16:creationId xmlns:a16="http://schemas.microsoft.com/office/drawing/2014/main" id="{0ADFBDA8-68FA-3373-926D-C2EDFFDD95AC}"/>
                </a:ext>
              </a:extLst>
            </p:cNvPr>
            <p:cNvSpPr/>
            <p:nvPr/>
          </p:nvSpPr>
          <p:spPr>
            <a:xfrm>
              <a:off x="4239717" y="2538768"/>
              <a:ext cx="561" cy="303071"/>
            </a:xfrm>
            <a:custGeom>
              <a:avLst/>
              <a:gdLst>
                <a:gd name="connsiteX0" fmla="*/ 0 w 561"/>
                <a:gd name="connsiteY0" fmla="*/ 0 h 303071"/>
                <a:gd name="connsiteX1" fmla="*/ 0 w 561"/>
                <a:gd name="connsiteY1" fmla="*/ 303072 h 303071"/>
              </a:gdLst>
              <a:ahLst/>
              <a:cxnLst>
                <a:cxn ang="0">
                  <a:pos x="connsiteX0" y="connsiteY0"/>
                </a:cxn>
                <a:cxn ang="0">
                  <a:pos x="connsiteX1" y="connsiteY1"/>
                </a:cxn>
              </a:cxnLst>
              <a:rect l="l" t="t" r="r" b="b"/>
              <a:pathLst>
                <a:path w="561" h="303071">
                  <a:moveTo>
                    <a:pt x="0" y="0"/>
                  </a:moveTo>
                  <a:lnTo>
                    <a:pt x="0" y="303072"/>
                  </a:lnTo>
                </a:path>
              </a:pathLst>
            </a:custGeom>
            <a:ln w="9525" cap="rnd">
              <a:solidFill>
                <a:schemeClr val="accent1"/>
              </a:solidFill>
              <a:prstDash val="solid"/>
              <a:round/>
            </a:ln>
          </p:spPr>
          <p:txBody>
            <a:bodyPr rtlCol="0" anchor="ctr"/>
            <a:lstStyle/>
            <a:p>
              <a:endParaRPr lang="en-GB"/>
            </a:p>
          </p:txBody>
        </p:sp>
      </p:grpSp>
      <p:grpSp>
        <p:nvGrpSpPr>
          <p:cNvPr id="82" name="Graphic 1">
            <a:extLst>
              <a:ext uri="{FF2B5EF4-FFF2-40B4-BE49-F238E27FC236}">
                <a16:creationId xmlns:a16="http://schemas.microsoft.com/office/drawing/2014/main" id="{6F5A18EE-7E6E-33CD-ECD5-312D2732E6C2}"/>
              </a:ext>
            </a:extLst>
          </p:cNvPr>
          <p:cNvGrpSpPr/>
          <p:nvPr/>
        </p:nvGrpSpPr>
        <p:grpSpPr>
          <a:xfrm>
            <a:off x="508749" y="1689294"/>
            <a:ext cx="388811" cy="388733"/>
            <a:chOff x="7746968" y="3899031"/>
            <a:chExt cx="839173" cy="839005"/>
          </a:xfrm>
          <a:noFill/>
        </p:grpSpPr>
        <p:sp>
          <p:nvSpPr>
            <p:cNvPr id="83" name="Freeform 21">
              <a:extLst>
                <a:ext uri="{FF2B5EF4-FFF2-40B4-BE49-F238E27FC236}">
                  <a16:creationId xmlns:a16="http://schemas.microsoft.com/office/drawing/2014/main" id="{7C3B1EEB-B07D-2DBC-A3FD-4291BEEDEF41}"/>
                </a:ext>
              </a:extLst>
            </p:cNvPr>
            <p:cNvSpPr/>
            <p:nvPr/>
          </p:nvSpPr>
          <p:spPr>
            <a:xfrm>
              <a:off x="8032176" y="4184407"/>
              <a:ext cx="520517" cy="520349"/>
            </a:xfrm>
            <a:custGeom>
              <a:avLst/>
              <a:gdLst>
                <a:gd name="connsiteX0" fmla="*/ 503101 w 520517"/>
                <a:gd name="connsiteY0" fmla="*/ 420174 h 520349"/>
                <a:gd name="connsiteX1" fmla="*/ 261035 w 520517"/>
                <a:gd name="connsiteY1" fmla="*/ 178108 h 520349"/>
                <a:gd name="connsiteX2" fmla="*/ 268421 w 520517"/>
                <a:gd name="connsiteY2" fmla="*/ 134295 h 520349"/>
                <a:gd name="connsiteX3" fmla="*/ 134127 w 520517"/>
                <a:gd name="connsiteY3" fmla="*/ 0 h 520349"/>
                <a:gd name="connsiteX4" fmla="*/ 118011 w 520517"/>
                <a:gd name="connsiteY4" fmla="*/ 1175 h 520349"/>
                <a:gd name="connsiteX5" fmla="*/ 93167 w 520517"/>
                <a:gd name="connsiteY5" fmla="*/ 26020 h 520349"/>
                <a:gd name="connsiteX6" fmla="*/ 160818 w 520517"/>
                <a:gd name="connsiteY6" fmla="*/ 93671 h 520349"/>
                <a:gd name="connsiteX7" fmla="*/ 160818 w 520517"/>
                <a:gd name="connsiteY7" fmla="*/ 141177 h 520349"/>
                <a:gd name="connsiteX8" fmla="*/ 141177 w 520517"/>
                <a:gd name="connsiteY8" fmla="*/ 160818 h 520349"/>
                <a:gd name="connsiteX9" fmla="*/ 93670 w 520517"/>
                <a:gd name="connsiteY9" fmla="*/ 160818 h 520349"/>
                <a:gd name="connsiteX10" fmla="*/ 26019 w 520517"/>
                <a:gd name="connsiteY10" fmla="*/ 93167 h 520349"/>
                <a:gd name="connsiteX11" fmla="*/ 1175 w 520517"/>
                <a:gd name="connsiteY11" fmla="*/ 118011 h 520349"/>
                <a:gd name="connsiteX12" fmla="*/ 0 w 520517"/>
                <a:gd name="connsiteY12" fmla="*/ 134127 h 520349"/>
                <a:gd name="connsiteX13" fmla="*/ 134295 w 520517"/>
                <a:gd name="connsiteY13" fmla="*/ 268421 h 520349"/>
                <a:gd name="connsiteX14" fmla="*/ 178108 w 520517"/>
                <a:gd name="connsiteY14" fmla="*/ 261035 h 520349"/>
                <a:gd name="connsiteX15" fmla="*/ 420174 w 520517"/>
                <a:gd name="connsiteY15" fmla="*/ 503101 h 520349"/>
                <a:gd name="connsiteX16" fmla="*/ 503269 w 520517"/>
                <a:gd name="connsiteY16" fmla="*/ 503101 h 520349"/>
                <a:gd name="connsiteX17" fmla="*/ 503269 w 520517"/>
                <a:gd name="connsiteY17" fmla="*/ 420006 h 52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0517" h="520349">
                  <a:moveTo>
                    <a:pt x="503101" y="420174"/>
                  </a:moveTo>
                  <a:lnTo>
                    <a:pt x="261035" y="178108"/>
                  </a:lnTo>
                  <a:cubicBezTo>
                    <a:pt x="265735" y="164343"/>
                    <a:pt x="268421" y="149738"/>
                    <a:pt x="268421" y="134295"/>
                  </a:cubicBezTo>
                  <a:cubicBezTo>
                    <a:pt x="268421" y="60097"/>
                    <a:pt x="208325" y="0"/>
                    <a:pt x="134127" y="0"/>
                  </a:cubicBezTo>
                  <a:cubicBezTo>
                    <a:pt x="128587" y="0"/>
                    <a:pt x="123383" y="504"/>
                    <a:pt x="118011" y="1175"/>
                  </a:cubicBezTo>
                  <a:lnTo>
                    <a:pt x="93167" y="26020"/>
                  </a:lnTo>
                  <a:lnTo>
                    <a:pt x="160818" y="93671"/>
                  </a:lnTo>
                  <a:cubicBezTo>
                    <a:pt x="173911" y="106764"/>
                    <a:pt x="173911" y="128084"/>
                    <a:pt x="160818" y="141177"/>
                  </a:cubicBezTo>
                  <a:lnTo>
                    <a:pt x="141177" y="160818"/>
                  </a:lnTo>
                  <a:cubicBezTo>
                    <a:pt x="128084" y="173912"/>
                    <a:pt x="106764" y="173912"/>
                    <a:pt x="93670" y="160818"/>
                  </a:cubicBezTo>
                  <a:lnTo>
                    <a:pt x="26019" y="93167"/>
                  </a:lnTo>
                  <a:lnTo>
                    <a:pt x="1175" y="118011"/>
                  </a:lnTo>
                  <a:cubicBezTo>
                    <a:pt x="504" y="123383"/>
                    <a:pt x="0" y="128587"/>
                    <a:pt x="0" y="134127"/>
                  </a:cubicBezTo>
                  <a:cubicBezTo>
                    <a:pt x="0" y="208325"/>
                    <a:pt x="60097" y="268421"/>
                    <a:pt x="134295" y="268421"/>
                  </a:cubicBezTo>
                  <a:cubicBezTo>
                    <a:pt x="149571" y="268421"/>
                    <a:pt x="164343" y="265735"/>
                    <a:pt x="178108" y="261035"/>
                  </a:cubicBezTo>
                  <a:lnTo>
                    <a:pt x="420174" y="503101"/>
                  </a:lnTo>
                  <a:cubicBezTo>
                    <a:pt x="443172" y="526099"/>
                    <a:pt x="480271" y="526099"/>
                    <a:pt x="503269" y="503101"/>
                  </a:cubicBezTo>
                  <a:cubicBezTo>
                    <a:pt x="526267" y="480103"/>
                    <a:pt x="526267" y="443004"/>
                    <a:pt x="503269" y="420006"/>
                  </a:cubicBezTo>
                  <a:close/>
                </a:path>
              </a:pathLst>
            </a:custGeom>
            <a:noFill/>
            <a:ln w="9525" cap="rnd">
              <a:solidFill>
                <a:schemeClr val="accent1"/>
              </a:solidFill>
              <a:prstDash val="solid"/>
              <a:round/>
            </a:ln>
          </p:spPr>
          <p:txBody>
            <a:bodyPr rtlCol="0" anchor="ctr"/>
            <a:lstStyle/>
            <a:p>
              <a:endParaRPr lang="en-US"/>
            </a:p>
          </p:txBody>
        </p:sp>
        <p:sp>
          <p:nvSpPr>
            <p:cNvPr id="84" name="Freeform 22">
              <a:extLst>
                <a:ext uri="{FF2B5EF4-FFF2-40B4-BE49-F238E27FC236}">
                  <a16:creationId xmlns:a16="http://schemas.microsoft.com/office/drawing/2014/main" id="{25580616-3A5D-4AF0-A867-E77B44E542FC}"/>
                </a:ext>
              </a:extLst>
            </p:cNvPr>
            <p:cNvSpPr/>
            <p:nvPr/>
          </p:nvSpPr>
          <p:spPr>
            <a:xfrm>
              <a:off x="7746968" y="3899031"/>
              <a:ext cx="839173" cy="839005"/>
            </a:xfrm>
            <a:custGeom>
              <a:avLst/>
              <a:gdLst>
                <a:gd name="connsiteX0" fmla="*/ 728548 w 839173"/>
                <a:gd name="connsiteY0" fmla="*/ 550608 h 839005"/>
                <a:gd name="connsiteX1" fmla="*/ 744831 w 839173"/>
                <a:gd name="connsiteY1" fmla="*/ 502933 h 839005"/>
                <a:gd name="connsiteX2" fmla="*/ 764975 w 839173"/>
                <a:gd name="connsiteY2" fmla="*/ 486818 h 839005"/>
                <a:gd name="connsiteX3" fmla="*/ 812986 w 839173"/>
                <a:gd name="connsiteY3" fmla="*/ 486818 h 839005"/>
                <a:gd name="connsiteX4" fmla="*/ 839173 w 839173"/>
                <a:gd name="connsiteY4" fmla="*/ 466002 h 839005"/>
                <a:gd name="connsiteX5" fmla="*/ 839173 w 839173"/>
                <a:gd name="connsiteY5" fmla="*/ 373339 h 839005"/>
                <a:gd name="connsiteX6" fmla="*/ 818358 w 839173"/>
                <a:gd name="connsiteY6" fmla="*/ 352523 h 839005"/>
                <a:gd name="connsiteX7" fmla="*/ 764975 w 839173"/>
                <a:gd name="connsiteY7" fmla="*/ 352523 h 839005"/>
                <a:gd name="connsiteX8" fmla="*/ 744663 w 839173"/>
                <a:gd name="connsiteY8" fmla="*/ 336408 h 839005"/>
                <a:gd name="connsiteX9" fmla="*/ 708236 w 839173"/>
                <a:gd name="connsiteY9" fmla="*/ 248613 h 839005"/>
                <a:gd name="connsiteX10" fmla="*/ 711090 w 839173"/>
                <a:gd name="connsiteY10" fmla="*/ 222929 h 839005"/>
                <a:gd name="connsiteX11" fmla="*/ 745167 w 839173"/>
                <a:gd name="connsiteY11" fmla="*/ 188852 h 839005"/>
                <a:gd name="connsiteX12" fmla="*/ 749028 w 839173"/>
                <a:gd name="connsiteY12" fmla="*/ 155614 h 839005"/>
                <a:gd name="connsiteX13" fmla="*/ 683560 w 839173"/>
                <a:gd name="connsiteY13" fmla="*/ 90145 h 839005"/>
                <a:gd name="connsiteX14" fmla="*/ 654183 w 839173"/>
                <a:gd name="connsiteY14" fmla="*/ 90145 h 839005"/>
                <a:gd name="connsiteX15" fmla="*/ 616412 w 839173"/>
                <a:gd name="connsiteY15" fmla="*/ 127916 h 839005"/>
                <a:gd name="connsiteX16" fmla="*/ 590728 w 839173"/>
                <a:gd name="connsiteY16" fmla="*/ 130769 h 839005"/>
                <a:gd name="connsiteX17" fmla="*/ 502933 w 839173"/>
                <a:gd name="connsiteY17" fmla="*/ 94342 h 839005"/>
                <a:gd name="connsiteX18" fmla="*/ 486818 w 839173"/>
                <a:gd name="connsiteY18" fmla="*/ 74198 h 839005"/>
                <a:gd name="connsiteX19" fmla="*/ 486818 w 839173"/>
                <a:gd name="connsiteY19" fmla="*/ 26187 h 839005"/>
                <a:gd name="connsiteX20" fmla="*/ 466002 w 839173"/>
                <a:gd name="connsiteY20" fmla="*/ 0 h 839005"/>
                <a:gd name="connsiteX21" fmla="*/ 373339 w 839173"/>
                <a:gd name="connsiteY21" fmla="*/ 0 h 839005"/>
                <a:gd name="connsiteX22" fmla="*/ 352523 w 839173"/>
                <a:gd name="connsiteY22" fmla="*/ 20816 h 839005"/>
                <a:gd name="connsiteX23" fmla="*/ 352523 w 839173"/>
                <a:gd name="connsiteY23" fmla="*/ 74030 h 839005"/>
                <a:gd name="connsiteX24" fmla="*/ 336408 w 839173"/>
                <a:gd name="connsiteY24" fmla="*/ 94342 h 839005"/>
                <a:gd name="connsiteX25" fmla="*/ 248613 w 839173"/>
                <a:gd name="connsiteY25" fmla="*/ 130769 h 839005"/>
                <a:gd name="connsiteX26" fmla="*/ 222929 w 839173"/>
                <a:gd name="connsiteY26" fmla="*/ 127916 h 839005"/>
                <a:gd name="connsiteX27" fmla="*/ 188852 w 839173"/>
                <a:gd name="connsiteY27" fmla="*/ 93838 h 839005"/>
                <a:gd name="connsiteX28" fmla="*/ 155614 w 839173"/>
                <a:gd name="connsiteY28" fmla="*/ 89977 h 839005"/>
                <a:gd name="connsiteX29" fmla="*/ 90145 w 839173"/>
                <a:gd name="connsiteY29" fmla="*/ 155446 h 839005"/>
                <a:gd name="connsiteX30" fmla="*/ 90145 w 839173"/>
                <a:gd name="connsiteY30" fmla="*/ 184823 h 839005"/>
                <a:gd name="connsiteX31" fmla="*/ 127916 w 839173"/>
                <a:gd name="connsiteY31" fmla="*/ 222593 h 839005"/>
                <a:gd name="connsiteX32" fmla="*/ 130769 w 839173"/>
                <a:gd name="connsiteY32" fmla="*/ 248277 h 839005"/>
                <a:gd name="connsiteX33" fmla="*/ 94342 w 839173"/>
                <a:gd name="connsiteY33" fmla="*/ 336072 h 839005"/>
                <a:gd name="connsiteX34" fmla="*/ 74197 w 839173"/>
                <a:gd name="connsiteY34" fmla="*/ 352188 h 839005"/>
                <a:gd name="connsiteX35" fmla="*/ 26187 w 839173"/>
                <a:gd name="connsiteY35" fmla="*/ 352188 h 839005"/>
                <a:gd name="connsiteX36" fmla="*/ 0 w 839173"/>
                <a:gd name="connsiteY36" fmla="*/ 373003 h 839005"/>
                <a:gd name="connsiteX37" fmla="*/ 0 w 839173"/>
                <a:gd name="connsiteY37" fmla="*/ 465667 h 839005"/>
                <a:gd name="connsiteX38" fmla="*/ 20816 w 839173"/>
                <a:gd name="connsiteY38" fmla="*/ 486482 h 839005"/>
                <a:gd name="connsiteX39" fmla="*/ 74030 w 839173"/>
                <a:gd name="connsiteY39" fmla="*/ 486482 h 839005"/>
                <a:gd name="connsiteX40" fmla="*/ 94342 w 839173"/>
                <a:gd name="connsiteY40" fmla="*/ 502598 h 839005"/>
                <a:gd name="connsiteX41" fmla="*/ 130769 w 839173"/>
                <a:gd name="connsiteY41" fmla="*/ 590393 h 839005"/>
                <a:gd name="connsiteX42" fmla="*/ 127916 w 839173"/>
                <a:gd name="connsiteY42" fmla="*/ 616076 h 839005"/>
                <a:gd name="connsiteX43" fmla="*/ 93838 w 839173"/>
                <a:gd name="connsiteY43" fmla="*/ 650154 h 839005"/>
                <a:gd name="connsiteX44" fmla="*/ 89977 w 839173"/>
                <a:gd name="connsiteY44" fmla="*/ 683392 h 839005"/>
                <a:gd name="connsiteX45" fmla="*/ 155446 w 839173"/>
                <a:gd name="connsiteY45" fmla="*/ 748860 h 839005"/>
                <a:gd name="connsiteX46" fmla="*/ 184823 w 839173"/>
                <a:gd name="connsiteY46" fmla="*/ 748860 h 839005"/>
                <a:gd name="connsiteX47" fmla="*/ 222593 w 839173"/>
                <a:gd name="connsiteY47" fmla="*/ 711090 h 839005"/>
                <a:gd name="connsiteX48" fmla="*/ 248277 w 839173"/>
                <a:gd name="connsiteY48" fmla="*/ 708236 h 839005"/>
                <a:gd name="connsiteX49" fmla="*/ 336072 w 839173"/>
                <a:gd name="connsiteY49" fmla="*/ 744664 h 839005"/>
                <a:gd name="connsiteX50" fmla="*/ 352187 w 839173"/>
                <a:gd name="connsiteY50" fmla="*/ 764808 h 839005"/>
                <a:gd name="connsiteX51" fmla="*/ 352187 w 839173"/>
                <a:gd name="connsiteY51" fmla="*/ 816679 h 839005"/>
                <a:gd name="connsiteX52" fmla="*/ 368974 w 839173"/>
                <a:gd name="connsiteY52" fmla="*/ 839006 h 839005"/>
                <a:gd name="connsiteX53" fmla="*/ 465666 w 839173"/>
                <a:gd name="connsiteY53" fmla="*/ 839006 h 839005"/>
                <a:gd name="connsiteX54" fmla="*/ 486482 w 839173"/>
                <a:gd name="connsiteY54" fmla="*/ 818190 h 839005"/>
                <a:gd name="connsiteX55" fmla="*/ 486482 w 839173"/>
                <a:gd name="connsiteY55" fmla="*/ 764976 h 839005"/>
                <a:gd name="connsiteX56" fmla="*/ 502598 w 839173"/>
                <a:gd name="connsiteY56" fmla="*/ 744664 h 839005"/>
                <a:gd name="connsiteX57" fmla="*/ 550272 w 839173"/>
                <a:gd name="connsiteY57" fmla="*/ 728380 h 83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39173" h="839005">
                  <a:moveTo>
                    <a:pt x="728548" y="550608"/>
                  </a:moveTo>
                  <a:cubicBezTo>
                    <a:pt x="735095" y="535164"/>
                    <a:pt x="740635" y="519384"/>
                    <a:pt x="744831" y="502933"/>
                  </a:cubicBezTo>
                  <a:cubicBezTo>
                    <a:pt x="747181" y="493533"/>
                    <a:pt x="755239" y="486818"/>
                    <a:pt x="764975" y="486818"/>
                  </a:cubicBezTo>
                  <a:lnTo>
                    <a:pt x="812986" y="486818"/>
                  </a:lnTo>
                  <a:cubicBezTo>
                    <a:pt x="829941" y="486818"/>
                    <a:pt x="839173" y="477417"/>
                    <a:pt x="839173" y="466002"/>
                  </a:cubicBezTo>
                  <a:lnTo>
                    <a:pt x="839173" y="373339"/>
                  </a:lnTo>
                  <a:cubicBezTo>
                    <a:pt x="839173" y="361756"/>
                    <a:pt x="829773" y="352523"/>
                    <a:pt x="818358" y="352523"/>
                  </a:cubicBezTo>
                  <a:lnTo>
                    <a:pt x="764975" y="352523"/>
                  </a:lnTo>
                  <a:cubicBezTo>
                    <a:pt x="755239" y="352523"/>
                    <a:pt x="747181" y="345809"/>
                    <a:pt x="744663" y="336408"/>
                  </a:cubicBezTo>
                  <a:cubicBezTo>
                    <a:pt x="736606" y="305184"/>
                    <a:pt x="724183" y="275640"/>
                    <a:pt x="708236" y="248613"/>
                  </a:cubicBezTo>
                  <a:cubicBezTo>
                    <a:pt x="703200" y="240219"/>
                    <a:pt x="704207" y="229812"/>
                    <a:pt x="711090" y="222929"/>
                  </a:cubicBezTo>
                  <a:lnTo>
                    <a:pt x="745167" y="188852"/>
                  </a:lnTo>
                  <a:cubicBezTo>
                    <a:pt x="757085" y="176933"/>
                    <a:pt x="757085" y="163672"/>
                    <a:pt x="749028" y="155614"/>
                  </a:cubicBezTo>
                  <a:lnTo>
                    <a:pt x="683560" y="90145"/>
                  </a:lnTo>
                  <a:cubicBezTo>
                    <a:pt x="675502" y="82088"/>
                    <a:pt x="662240" y="82088"/>
                    <a:pt x="654183" y="90145"/>
                  </a:cubicBezTo>
                  <a:lnTo>
                    <a:pt x="616412" y="127916"/>
                  </a:lnTo>
                  <a:cubicBezTo>
                    <a:pt x="609530" y="134798"/>
                    <a:pt x="598954" y="135805"/>
                    <a:pt x="590728" y="130769"/>
                  </a:cubicBezTo>
                  <a:cubicBezTo>
                    <a:pt x="563701" y="114654"/>
                    <a:pt x="534156" y="102232"/>
                    <a:pt x="502933" y="94342"/>
                  </a:cubicBezTo>
                  <a:cubicBezTo>
                    <a:pt x="493533" y="91992"/>
                    <a:pt x="486818" y="83934"/>
                    <a:pt x="486818" y="74198"/>
                  </a:cubicBezTo>
                  <a:lnTo>
                    <a:pt x="486818" y="26187"/>
                  </a:lnTo>
                  <a:cubicBezTo>
                    <a:pt x="486818" y="9233"/>
                    <a:pt x="477417" y="0"/>
                    <a:pt x="466002" y="0"/>
                  </a:cubicBezTo>
                  <a:lnTo>
                    <a:pt x="373339" y="0"/>
                  </a:lnTo>
                  <a:cubicBezTo>
                    <a:pt x="361756" y="0"/>
                    <a:pt x="352523" y="9401"/>
                    <a:pt x="352523" y="20816"/>
                  </a:cubicBezTo>
                  <a:lnTo>
                    <a:pt x="352523" y="74030"/>
                  </a:lnTo>
                  <a:cubicBezTo>
                    <a:pt x="352523" y="83766"/>
                    <a:pt x="345808" y="91824"/>
                    <a:pt x="336408" y="94342"/>
                  </a:cubicBezTo>
                  <a:cubicBezTo>
                    <a:pt x="305184" y="102400"/>
                    <a:pt x="275639" y="114822"/>
                    <a:pt x="248613" y="130769"/>
                  </a:cubicBezTo>
                  <a:cubicBezTo>
                    <a:pt x="240219" y="135805"/>
                    <a:pt x="229812" y="134798"/>
                    <a:pt x="222929" y="127916"/>
                  </a:cubicBezTo>
                  <a:lnTo>
                    <a:pt x="188852" y="93838"/>
                  </a:lnTo>
                  <a:cubicBezTo>
                    <a:pt x="176933" y="81920"/>
                    <a:pt x="163672" y="81920"/>
                    <a:pt x="155614" y="89977"/>
                  </a:cubicBezTo>
                  <a:lnTo>
                    <a:pt x="90145" y="155446"/>
                  </a:lnTo>
                  <a:cubicBezTo>
                    <a:pt x="82087" y="163504"/>
                    <a:pt x="82087" y="176765"/>
                    <a:pt x="90145" y="184823"/>
                  </a:cubicBezTo>
                  <a:lnTo>
                    <a:pt x="127916" y="222593"/>
                  </a:lnTo>
                  <a:cubicBezTo>
                    <a:pt x="134798" y="229476"/>
                    <a:pt x="135805" y="240052"/>
                    <a:pt x="130769" y="248277"/>
                  </a:cubicBezTo>
                  <a:cubicBezTo>
                    <a:pt x="114654" y="275304"/>
                    <a:pt x="102232" y="304849"/>
                    <a:pt x="94342" y="336072"/>
                  </a:cubicBezTo>
                  <a:cubicBezTo>
                    <a:pt x="91991" y="345473"/>
                    <a:pt x="83934" y="352188"/>
                    <a:pt x="74197" y="352188"/>
                  </a:cubicBezTo>
                  <a:lnTo>
                    <a:pt x="26187" y="352188"/>
                  </a:lnTo>
                  <a:cubicBezTo>
                    <a:pt x="9233" y="352188"/>
                    <a:pt x="0" y="361588"/>
                    <a:pt x="0" y="373003"/>
                  </a:cubicBezTo>
                  <a:lnTo>
                    <a:pt x="0" y="465667"/>
                  </a:lnTo>
                  <a:cubicBezTo>
                    <a:pt x="0" y="477249"/>
                    <a:pt x="9401" y="486482"/>
                    <a:pt x="20816" y="486482"/>
                  </a:cubicBezTo>
                  <a:lnTo>
                    <a:pt x="74030" y="486482"/>
                  </a:lnTo>
                  <a:cubicBezTo>
                    <a:pt x="83766" y="486482"/>
                    <a:pt x="91824" y="493197"/>
                    <a:pt x="94342" y="502598"/>
                  </a:cubicBezTo>
                  <a:cubicBezTo>
                    <a:pt x="102399" y="533821"/>
                    <a:pt x="114822" y="563366"/>
                    <a:pt x="130769" y="590393"/>
                  </a:cubicBezTo>
                  <a:cubicBezTo>
                    <a:pt x="135805" y="598786"/>
                    <a:pt x="134798" y="609194"/>
                    <a:pt x="127916" y="616076"/>
                  </a:cubicBezTo>
                  <a:lnTo>
                    <a:pt x="93838" y="650154"/>
                  </a:lnTo>
                  <a:cubicBezTo>
                    <a:pt x="81920" y="662072"/>
                    <a:pt x="81920" y="675334"/>
                    <a:pt x="89977" y="683392"/>
                  </a:cubicBezTo>
                  <a:lnTo>
                    <a:pt x="155446" y="748860"/>
                  </a:lnTo>
                  <a:cubicBezTo>
                    <a:pt x="163504" y="756918"/>
                    <a:pt x="176765" y="756918"/>
                    <a:pt x="184823" y="748860"/>
                  </a:cubicBezTo>
                  <a:lnTo>
                    <a:pt x="222593" y="711090"/>
                  </a:lnTo>
                  <a:cubicBezTo>
                    <a:pt x="229476" y="704207"/>
                    <a:pt x="240051" y="703200"/>
                    <a:pt x="248277" y="708236"/>
                  </a:cubicBezTo>
                  <a:cubicBezTo>
                    <a:pt x="275304" y="724351"/>
                    <a:pt x="304849" y="736774"/>
                    <a:pt x="336072" y="744664"/>
                  </a:cubicBezTo>
                  <a:cubicBezTo>
                    <a:pt x="345473" y="747014"/>
                    <a:pt x="352187" y="755071"/>
                    <a:pt x="352187" y="764808"/>
                  </a:cubicBezTo>
                  <a:lnTo>
                    <a:pt x="352187" y="816679"/>
                  </a:lnTo>
                  <a:cubicBezTo>
                    <a:pt x="352187" y="831619"/>
                    <a:pt x="359742" y="839006"/>
                    <a:pt x="368974" y="839006"/>
                  </a:cubicBezTo>
                  <a:lnTo>
                    <a:pt x="465666" y="839006"/>
                  </a:lnTo>
                  <a:cubicBezTo>
                    <a:pt x="477249" y="839006"/>
                    <a:pt x="486482" y="829605"/>
                    <a:pt x="486482" y="818190"/>
                  </a:cubicBezTo>
                  <a:lnTo>
                    <a:pt x="486482" y="764976"/>
                  </a:lnTo>
                  <a:cubicBezTo>
                    <a:pt x="486482" y="755239"/>
                    <a:pt x="493197" y="747182"/>
                    <a:pt x="502598" y="744664"/>
                  </a:cubicBezTo>
                  <a:cubicBezTo>
                    <a:pt x="519048" y="740467"/>
                    <a:pt x="534996" y="734927"/>
                    <a:pt x="550272" y="728380"/>
                  </a:cubicBezTo>
                </a:path>
              </a:pathLst>
            </a:custGeom>
            <a:noFill/>
            <a:ln w="9525" cap="rnd">
              <a:solidFill>
                <a:schemeClr val="accent1"/>
              </a:solidFill>
              <a:prstDash val="solid"/>
              <a:round/>
            </a:ln>
          </p:spPr>
          <p:txBody>
            <a:bodyPr rtlCol="0" anchor="ctr"/>
            <a:lstStyle/>
            <a:p>
              <a:endParaRPr lang="en-US"/>
            </a:p>
          </p:txBody>
        </p:sp>
        <p:sp>
          <p:nvSpPr>
            <p:cNvPr id="85" name="Freeform 23">
              <a:extLst>
                <a:ext uri="{FF2B5EF4-FFF2-40B4-BE49-F238E27FC236}">
                  <a16:creationId xmlns:a16="http://schemas.microsoft.com/office/drawing/2014/main" id="{FB61C672-BB58-E9D5-9F09-A32EBB213549}"/>
                </a:ext>
              </a:extLst>
            </p:cNvPr>
            <p:cNvSpPr/>
            <p:nvPr/>
          </p:nvSpPr>
          <p:spPr>
            <a:xfrm>
              <a:off x="7931455" y="4318701"/>
              <a:ext cx="235015" cy="235015"/>
            </a:xfrm>
            <a:custGeom>
              <a:avLst/>
              <a:gdLst>
                <a:gd name="connsiteX0" fmla="*/ 0 w 235015"/>
                <a:gd name="connsiteY0" fmla="*/ 0 h 235015"/>
                <a:gd name="connsiteX1" fmla="*/ 235016 w 235015"/>
                <a:gd name="connsiteY1" fmla="*/ 235016 h 235015"/>
              </a:gdLst>
              <a:ahLst/>
              <a:cxnLst>
                <a:cxn ang="0">
                  <a:pos x="connsiteX0" y="connsiteY0"/>
                </a:cxn>
                <a:cxn ang="0">
                  <a:pos x="connsiteX1" y="connsiteY1"/>
                </a:cxn>
              </a:cxnLst>
              <a:rect l="l" t="t" r="r" b="b"/>
              <a:pathLst>
                <a:path w="235015" h="235015">
                  <a:moveTo>
                    <a:pt x="0" y="0"/>
                  </a:moveTo>
                  <a:cubicBezTo>
                    <a:pt x="0" y="129762"/>
                    <a:pt x="105253" y="235016"/>
                    <a:pt x="235016" y="235016"/>
                  </a:cubicBezTo>
                </a:path>
              </a:pathLst>
            </a:custGeom>
            <a:noFill/>
            <a:ln w="9525" cap="rnd">
              <a:solidFill>
                <a:schemeClr val="accent1"/>
              </a:solidFill>
              <a:prstDash val="solid"/>
              <a:round/>
            </a:ln>
          </p:spPr>
          <p:txBody>
            <a:bodyPr rtlCol="0" anchor="ctr"/>
            <a:lstStyle/>
            <a:p>
              <a:endParaRPr lang="en-US"/>
            </a:p>
          </p:txBody>
        </p:sp>
        <p:sp>
          <p:nvSpPr>
            <p:cNvPr id="86" name="Freeform 24">
              <a:extLst>
                <a:ext uri="{FF2B5EF4-FFF2-40B4-BE49-F238E27FC236}">
                  <a16:creationId xmlns:a16="http://schemas.microsoft.com/office/drawing/2014/main" id="{E934AE37-521D-88A7-0036-53AC7841E38E}"/>
                </a:ext>
              </a:extLst>
            </p:cNvPr>
            <p:cNvSpPr/>
            <p:nvPr/>
          </p:nvSpPr>
          <p:spPr>
            <a:xfrm>
              <a:off x="8166470" y="4083686"/>
              <a:ext cx="235015" cy="235015"/>
            </a:xfrm>
            <a:custGeom>
              <a:avLst/>
              <a:gdLst>
                <a:gd name="connsiteX0" fmla="*/ 235016 w 235015"/>
                <a:gd name="connsiteY0" fmla="*/ 235016 h 235015"/>
                <a:gd name="connsiteX1" fmla="*/ 0 w 235015"/>
                <a:gd name="connsiteY1" fmla="*/ 0 h 235015"/>
              </a:gdLst>
              <a:ahLst/>
              <a:cxnLst>
                <a:cxn ang="0">
                  <a:pos x="connsiteX0" y="connsiteY0"/>
                </a:cxn>
                <a:cxn ang="0">
                  <a:pos x="connsiteX1" y="connsiteY1"/>
                </a:cxn>
              </a:cxnLst>
              <a:rect l="l" t="t" r="r" b="b"/>
              <a:pathLst>
                <a:path w="235015" h="235015">
                  <a:moveTo>
                    <a:pt x="235016" y="235016"/>
                  </a:moveTo>
                  <a:cubicBezTo>
                    <a:pt x="235016" y="105253"/>
                    <a:pt x="129762" y="0"/>
                    <a:pt x="0" y="0"/>
                  </a:cubicBezTo>
                </a:path>
              </a:pathLst>
            </a:custGeom>
            <a:noFill/>
            <a:ln w="9525" cap="rnd">
              <a:solidFill>
                <a:schemeClr val="accent1"/>
              </a:solidFill>
              <a:prstDash val="solid"/>
              <a:round/>
            </a:ln>
          </p:spPr>
          <p:txBody>
            <a:bodyPr rtlCol="0" anchor="ctr"/>
            <a:lstStyle/>
            <a:p>
              <a:endParaRPr lang="en-US"/>
            </a:p>
          </p:txBody>
        </p:sp>
        <p:grpSp>
          <p:nvGrpSpPr>
            <p:cNvPr id="87" name="Graphic 1">
              <a:extLst>
                <a:ext uri="{FF2B5EF4-FFF2-40B4-BE49-F238E27FC236}">
                  <a16:creationId xmlns:a16="http://schemas.microsoft.com/office/drawing/2014/main" id="{DD1E89C8-F575-3EC1-7C42-C4DEF201EC57}"/>
                </a:ext>
              </a:extLst>
            </p:cNvPr>
            <p:cNvGrpSpPr/>
            <p:nvPr/>
          </p:nvGrpSpPr>
          <p:grpSpPr>
            <a:xfrm>
              <a:off x="7931455" y="4085700"/>
              <a:ext cx="204295" cy="233001"/>
              <a:chOff x="7931455" y="4085700"/>
              <a:chExt cx="204295" cy="233001"/>
            </a:xfrm>
            <a:noFill/>
          </p:grpSpPr>
          <p:sp>
            <p:nvSpPr>
              <p:cNvPr id="88" name="Freeform 26">
                <a:extLst>
                  <a:ext uri="{FF2B5EF4-FFF2-40B4-BE49-F238E27FC236}">
                    <a16:creationId xmlns:a16="http://schemas.microsoft.com/office/drawing/2014/main" id="{A7D53267-2F46-E57A-2DA6-BA722DF54E8C}"/>
                  </a:ext>
                </a:extLst>
              </p:cNvPr>
              <p:cNvSpPr/>
              <p:nvPr/>
            </p:nvSpPr>
            <p:spPr>
              <a:xfrm>
                <a:off x="7931455" y="4304768"/>
                <a:ext cx="335" cy="13933"/>
              </a:xfrm>
              <a:custGeom>
                <a:avLst/>
                <a:gdLst>
                  <a:gd name="connsiteX0" fmla="*/ 0 w 335"/>
                  <a:gd name="connsiteY0" fmla="*/ 13933 h 13933"/>
                  <a:gd name="connsiteX1" fmla="*/ 336 w 335"/>
                  <a:gd name="connsiteY1" fmla="*/ 0 h 13933"/>
                </a:gdLst>
                <a:ahLst/>
                <a:cxnLst>
                  <a:cxn ang="0">
                    <a:pos x="connsiteX0" y="connsiteY0"/>
                  </a:cxn>
                  <a:cxn ang="0">
                    <a:pos x="connsiteX1" y="connsiteY1"/>
                  </a:cxn>
                </a:cxnLst>
                <a:rect l="l" t="t" r="r" b="b"/>
                <a:pathLst>
                  <a:path w="335" h="13933">
                    <a:moveTo>
                      <a:pt x="0" y="13933"/>
                    </a:moveTo>
                    <a:cubicBezTo>
                      <a:pt x="0" y="9233"/>
                      <a:pt x="0" y="4533"/>
                      <a:pt x="336" y="0"/>
                    </a:cubicBezTo>
                  </a:path>
                </a:pathLst>
              </a:custGeom>
              <a:noFill/>
              <a:ln w="9525" cap="rnd">
                <a:solidFill>
                  <a:schemeClr val="accent1"/>
                </a:solidFill>
                <a:custDash>
                  <a:ds d="0" sp="0"/>
                  <a:ds d="0" sp="274500"/>
                </a:custDash>
                <a:round/>
              </a:ln>
            </p:spPr>
            <p:txBody>
              <a:bodyPr rtlCol="0" anchor="ctr"/>
              <a:lstStyle/>
              <a:p>
                <a:endParaRPr lang="en-US"/>
              </a:p>
            </p:txBody>
          </p:sp>
          <p:sp>
            <p:nvSpPr>
              <p:cNvPr id="89" name="Freeform 27">
                <a:extLst>
                  <a:ext uri="{FF2B5EF4-FFF2-40B4-BE49-F238E27FC236}">
                    <a16:creationId xmlns:a16="http://schemas.microsoft.com/office/drawing/2014/main" id="{B5507379-6096-4393-C17A-3618D61D2A54}"/>
                  </a:ext>
                </a:extLst>
              </p:cNvPr>
              <p:cNvSpPr/>
              <p:nvPr/>
            </p:nvSpPr>
            <p:spPr>
              <a:xfrm>
                <a:off x="7939345" y="4085700"/>
                <a:ext cx="196406" cy="172064"/>
              </a:xfrm>
              <a:custGeom>
                <a:avLst/>
                <a:gdLst>
                  <a:gd name="connsiteX0" fmla="*/ 0 w 196406"/>
                  <a:gd name="connsiteY0" fmla="*/ 172065 h 172064"/>
                  <a:gd name="connsiteX1" fmla="*/ 196406 w 196406"/>
                  <a:gd name="connsiteY1" fmla="*/ 0 h 172064"/>
                </a:gdLst>
                <a:ahLst/>
                <a:cxnLst>
                  <a:cxn ang="0">
                    <a:pos x="connsiteX0" y="connsiteY0"/>
                  </a:cxn>
                  <a:cxn ang="0">
                    <a:pos x="connsiteX1" y="connsiteY1"/>
                  </a:cxn>
                </a:cxnLst>
                <a:rect l="l" t="t" r="r" b="b"/>
                <a:pathLst>
                  <a:path w="196406" h="172064">
                    <a:moveTo>
                      <a:pt x="0" y="172065"/>
                    </a:moveTo>
                    <a:cubicBezTo>
                      <a:pt x="24341" y="81416"/>
                      <a:pt x="101393" y="12255"/>
                      <a:pt x="196406" y="0"/>
                    </a:cubicBezTo>
                  </a:path>
                </a:pathLst>
              </a:custGeom>
              <a:noFill/>
              <a:ln w="9525" cap="rnd">
                <a:solidFill>
                  <a:schemeClr val="accent1"/>
                </a:solidFill>
                <a:custDash>
                  <a:ds d="0" sp="0"/>
                  <a:ds d="0" sp="0"/>
                  <a:ds d="0" sp="0"/>
                  <a:ds d="0" sp="274500"/>
                </a:custDash>
                <a:round/>
              </a:ln>
            </p:spPr>
            <p:txBody>
              <a:bodyPr rtlCol="0" anchor="ctr"/>
              <a:lstStyle/>
              <a:p>
                <a:endParaRPr lang="en-US"/>
              </a:p>
            </p:txBody>
          </p:sp>
        </p:grpSp>
      </p:grpSp>
    </p:spTree>
    <p:extLst>
      <p:ext uri="{BB962C8B-B14F-4D97-AF65-F5344CB8AC3E}">
        <p14:creationId xmlns:p14="http://schemas.microsoft.com/office/powerpoint/2010/main" val="60339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39EBFD-F043-ABA4-653B-05D3671FB4A2}"/>
              </a:ext>
            </a:extLst>
          </p:cNvPr>
          <p:cNvSpPr/>
          <p:nvPr/>
        </p:nvSpPr>
        <p:spPr>
          <a:xfrm>
            <a:off x="6574641" y="1295401"/>
            <a:ext cx="3685372" cy="4931559"/>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79" dirty="0"/>
          </a:p>
        </p:txBody>
      </p:sp>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p:txBody>
          <a:bodyPr/>
          <a:lstStyle/>
          <a:p>
            <a:r>
              <a:rPr lang="en-GB" dirty="0"/>
              <a:t>Welcome from the CEO</a:t>
            </a:r>
          </a:p>
        </p:txBody>
      </p:sp>
      <p:sp>
        <p:nvSpPr>
          <p:cNvPr id="69" name="Content Placeholder 68">
            <a:extLst>
              <a:ext uri="{FF2B5EF4-FFF2-40B4-BE49-F238E27FC236}">
                <a16:creationId xmlns:a16="http://schemas.microsoft.com/office/drawing/2014/main" id="{0EA6BF61-8A96-9C3E-D750-A089725146F0}"/>
              </a:ext>
            </a:extLst>
          </p:cNvPr>
          <p:cNvSpPr>
            <a:spLocks noGrp="1"/>
          </p:cNvSpPr>
          <p:nvPr>
            <p:ph idx="1"/>
          </p:nvPr>
        </p:nvSpPr>
        <p:spPr>
          <a:xfrm>
            <a:off x="3463925" y="1295400"/>
            <a:ext cx="2782818" cy="3342659"/>
          </a:xfrm>
        </p:spPr>
        <p:txBody>
          <a:bodyPr/>
          <a:lstStyle/>
          <a:p>
            <a:pPr>
              <a:spcAft>
                <a:spcPts val="800"/>
              </a:spcAft>
            </a:pPr>
            <a:r>
              <a:rPr lang="en-GB" sz="1200" b="1" dirty="0"/>
              <a:t>This is a high achieving Trust that is imaginative and creative in its approach to teaching and learning </a:t>
            </a:r>
            <a:br>
              <a:rPr lang="en-GB" sz="1200" b="1" dirty="0"/>
            </a:br>
            <a:r>
              <a:rPr lang="en-GB" sz="1200" b="1" dirty="0"/>
              <a:t>and is keen to look for continued sustained improvement. </a:t>
            </a:r>
          </a:p>
          <a:p>
            <a:pPr>
              <a:spcAft>
                <a:spcPts val="800"/>
              </a:spcAft>
            </a:pPr>
            <a:r>
              <a:rPr lang="en-GB" dirty="0"/>
              <a:t>Our vision ‘Achievement through Caring’ is central to all that we do at The Marches Academy Trust. Our schools are, innovative and striving to ensure that young people make the very most of their learning adventure and are equipped with the skills required to prosper in the modern world.</a:t>
            </a:r>
          </a:p>
          <a:p>
            <a:pPr>
              <a:spcAft>
                <a:spcPts val="800"/>
              </a:spcAft>
            </a:pPr>
            <a:r>
              <a:rPr lang="en-GB" dirty="0"/>
              <a:t>We are immensely proud of the Alliance </a:t>
            </a:r>
            <a:br>
              <a:rPr lang="en-GB" dirty="0"/>
            </a:br>
            <a:r>
              <a:rPr lang="en-GB" dirty="0"/>
              <a:t>of Leading Learning who provide a wide </a:t>
            </a:r>
            <a:br>
              <a:rPr lang="en-GB" dirty="0"/>
            </a:br>
            <a:r>
              <a:rPr lang="en-GB" dirty="0"/>
              <a:t>range of professional development opportunities across our Trust, nationally </a:t>
            </a:r>
            <a:br>
              <a:rPr lang="en-GB" dirty="0"/>
            </a:br>
            <a:r>
              <a:rPr lang="en-GB" dirty="0"/>
              <a:t>and internationally.</a:t>
            </a:r>
          </a:p>
          <a:p>
            <a:endParaRPr lang="en-GB" dirty="0"/>
          </a:p>
        </p:txBody>
      </p:sp>
      <p:pic>
        <p:nvPicPr>
          <p:cNvPr id="4" name="Picture 3" descr="A person in a black suit&#10;&#10;Description automatically generated">
            <a:extLst>
              <a:ext uri="{FF2B5EF4-FFF2-40B4-BE49-F238E27FC236}">
                <a16:creationId xmlns:a16="http://schemas.microsoft.com/office/drawing/2014/main" id="{86AEB35A-9298-9315-4EC7-C1C8F1624D6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 y="3507278"/>
            <a:ext cx="3066543" cy="4052397"/>
          </a:xfrm>
          <a:prstGeom prst="rect">
            <a:avLst/>
          </a:prstGeom>
        </p:spPr>
      </p:pic>
      <p:sp>
        <p:nvSpPr>
          <p:cNvPr id="9" name="Content Placeholder 68">
            <a:extLst>
              <a:ext uri="{FF2B5EF4-FFF2-40B4-BE49-F238E27FC236}">
                <a16:creationId xmlns:a16="http://schemas.microsoft.com/office/drawing/2014/main" id="{7ECEBFFC-F3B6-BBCF-279C-DB6EEDBE0903}"/>
              </a:ext>
            </a:extLst>
          </p:cNvPr>
          <p:cNvSpPr txBox="1">
            <a:spLocks/>
          </p:cNvSpPr>
          <p:nvPr/>
        </p:nvSpPr>
        <p:spPr>
          <a:xfrm>
            <a:off x="6849187" y="1455365"/>
            <a:ext cx="3136279" cy="3342659"/>
          </a:xfrm>
          <a:prstGeom prst="rect">
            <a:avLst/>
          </a:prstGeom>
        </p:spPr>
        <p:txBody>
          <a:bodyPr vert="horz" lIns="0" tIns="0" rIns="0" bIns="0" rtlCol="0" anchor="t">
            <a:noAutofit/>
          </a:bodyPr>
          <a:lstStyle>
            <a:lvl1pPr marL="0" indent="0" algn="l" defTabSz="801929" rtl="0" eaLnBrk="1" latinLnBrk="0" hangingPunct="1">
              <a:lnSpc>
                <a:spcPct val="120000"/>
              </a:lnSpc>
              <a:spcBef>
                <a:spcPts val="0"/>
              </a:spcBef>
              <a:spcAft>
                <a:spcPts val="600"/>
              </a:spcAft>
              <a:buFont typeface="Arial" panose="020B0604020202020204" pitchFamily="34" charset="0"/>
              <a:buNone/>
              <a:defRPr sz="1100" kern="1200">
                <a:solidFill>
                  <a:schemeClr val="bg1"/>
                </a:solidFill>
                <a:latin typeface="+mn-lt"/>
                <a:ea typeface="+mn-ea"/>
                <a:cs typeface="+mn-cs"/>
              </a:defRPr>
            </a:lvl1pPr>
            <a:lvl2pPr marL="179388" indent="-179388" algn="l" defTabSz="801929" rtl="0" eaLnBrk="1" latinLnBrk="0" hangingPunct="1">
              <a:lnSpc>
                <a:spcPct val="120000"/>
              </a:lnSpc>
              <a:spcBef>
                <a:spcPts val="0"/>
              </a:spcBef>
              <a:spcAft>
                <a:spcPts val="600"/>
              </a:spcAft>
              <a:buClr>
                <a:schemeClr val="accent1"/>
              </a:buClr>
              <a:buFont typeface="Arial" panose="020B0604020202020204" pitchFamily="34" charset="0"/>
              <a:buChar char="•"/>
              <a:defRPr sz="1100" kern="1200">
                <a:solidFill>
                  <a:schemeClr val="bg1"/>
                </a:solidFill>
                <a:latin typeface="+mn-lt"/>
                <a:ea typeface="+mn-ea"/>
                <a:cs typeface="+mn-cs"/>
              </a:defRPr>
            </a:lvl2pPr>
            <a:lvl3pPr marL="360363" indent="-180975" algn="l" defTabSz="801929" rtl="0" eaLnBrk="1" latinLnBrk="0" hangingPunct="1">
              <a:lnSpc>
                <a:spcPct val="120000"/>
              </a:lnSpc>
              <a:spcBef>
                <a:spcPts val="0"/>
              </a:spcBef>
              <a:spcAft>
                <a:spcPts val="600"/>
              </a:spcAft>
              <a:buFont typeface="Arial Nova" pitchFamily="2" charset="0"/>
              <a:buChar char="−"/>
              <a:defRPr sz="1100" kern="1200">
                <a:solidFill>
                  <a:schemeClr val="bg1"/>
                </a:solidFill>
                <a:latin typeface="+mn-lt"/>
                <a:ea typeface="+mn-ea"/>
                <a:cs typeface="+mn-cs"/>
              </a:defRPr>
            </a:lvl3pPr>
            <a:lvl4pPr marL="540000" indent="-180000" algn="l" defTabSz="801929" rtl="0" eaLnBrk="1" latinLnBrk="0" hangingPunct="1">
              <a:lnSpc>
                <a:spcPct val="120000"/>
              </a:lnSpc>
              <a:spcBef>
                <a:spcPts val="0"/>
              </a:spcBef>
              <a:spcAft>
                <a:spcPts val="600"/>
              </a:spcAft>
              <a:buFont typeface="Arial" panose="020B0604020202020204" pitchFamily="34" charset="0"/>
              <a:buChar char="•"/>
              <a:defRPr sz="1100" kern="1200">
                <a:solidFill>
                  <a:schemeClr val="bg1"/>
                </a:solidFill>
                <a:latin typeface="+mn-lt"/>
                <a:ea typeface="+mn-ea"/>
                <a:cs typeface="+mn-cs"/>
              </a:defRPr>
            </a:lvl4pPr>
            <a:lvl5pPr marL="720000" indent="-180975" algn="l" defTabSz="801929" rtl="0" eaLnBrk="1" latinLnBrk="0" hangingPunct="1">
              <a:lnSpc>
                <a:spcPct val="120000"/>
              </a:lnSpc>
              <a:spcBef>
                <a:spcPts val="0"/>
              </a:spcBef>
              <a:spcAft>
                <a:spcPts val="600"/>
              </a:spcAft>
              <a:buFont typeface="Arial Nova" pitchFamily="2" charset="0"/>
              <a:buChar char="−"/>
              <a:defRPr sz="1100" kern="1200">
                <a:solidFill>
                  <a:schemeClr val="bg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300" b="1" dirty="0">
                <a:solidFill>
                  <a:schemeClr val="accent1"/>
                </a:solidFill>
              </a:rPr>
              <a:t>Our family of schools currently includes:</a:t>
            </a:r>
          </a:p>
          <a:p>
            <a:pPr lvl="1">
              <a:spcAft>
                <a:spcPts val="300"/>
              </a:spcAft>
            </a:pPr>
            <a:r>
              <a:rPr lang="en-GB" dirty="0"/>
              <a:t>The Marches School and Sixth Form </a:t>
            </a:r>
            <a:br>
              <a:rPr lang="en-GB" dirty="0"/>
            </a:br>
            <a:r>
              <a:rPr lang="en-GB" dirty="0"/>
              <a:t>in Oswestry</a:t>
            </a:r>
          </a:p>
          <a:p>
            <a:pPr lvl="1">
              <a:spcAft>
                <a:spcPts val="300"/>
              </a:spcAft>
            </a:pPr>
            <a:r>
              <a:rPr lang="en-GB" dirty="0"/>
              <a:t>Sir John Talbot’s School and Sixth Form </a:t>
            </a:r>
            <a:br>
              <a:rPr lang="en-GB" dirty="0"/>
            </a:br>
            <a:r>
              <a:rPr lang="en-GB" dirty="0"/>
              <a:t>in Whitchurch</a:t>
            </a:r>
          </a:p>
          <a:p>
            <a:pPr lvl="1">
              <a:spcAft>
                <a:spcPts val="300"/>
              </a:spcAft>
            </a:pPr>
            <a:r>
              <a:rPr lang="en-GB" dirty="0"/>
              <a:t>Tilstock CE Primary School and Nursery </a:t>
            </a:r>
            <a:br>
              <a:rPr lang="en-GB" dirty="0"/>
            </a:br>
            <a:r>
              <a:rPr lang="en-GB" dirty="0"/>
              <a:t>in Whitchurch</a:t>
            </a:r>
          </a:p>
          <a:p>
            <a:pPr lvl="1">
              <a:spcAft>
                <a:spcPts val="300"/>
              </a:spcAft>
            </a:pPr>
            <a:r>
              <a:rPr lang="en-GB" dirty="0"/>
              <a:t>The Grove School and Sixth Form </a:t>
            </a:r>
            <a:br>
              <a:rPr lang="en-GB" dirty="0"/>
            </a:br>
            <a:r>
              <a:rPr lang="en-GB" dirty="0"/>
              <a:t>in Market Drayton</a:t>
            </a:r>
          </a:p>
          <a:p>
            <a:pPr lvl="1">
              <a:spcAft>
                <a:spcPts val="300"/>
              </a:spcAft>
            </a:pPr>
            <a:r>
              <a:rPr lang="en-GB" dirty="0"/>
              <a:t>Lower Heath CE Primary School and Nursery </a:t>
            </a:r>
            <a:br>
              <a:rPr lang="en-GB" dirty="0"/>
            </a:br>
            <a:r>
              <a:rPr lang="en-GB" dirty="0"/>
              <a:t>in Lower Heath</a:t>
            </a:r>
          </a:p>
          <a:p>
            <a:pPr lvl="1">
              <a:spcAft>
                <a:spcPts val="300"/>
              </a:spcAft>
            </a:pPr>
            <a:r>
              <a:rPr lang="en-GB" dirty="0"/>
              <a:t>Shrewsbury Academy in Shrewsbury</a:t>
            </a:r>
          </a:p>
          <a:p>
            <a:pPr lvl="1">
              <a:spcAft>
                <a:spcPts val="300"/>
              </a:spcAft>
            </a:pPr>
            <a:r>
              <a:rPr lang="en-GB" dirty="0"/>
              <a:t>Longlands Primary School and Nursery </a:t>
            </a:r>
            <a:br>
              <a:rPr lang="en-GB" dirty="0"/>
            </a:br>
            <a:r>
              <a:rPr lang="en-GB" dirty="0"/>
              <a:t>in Market Drayton</a:t>
            </a:r>
          </a:p>
          <a:p>
            <a:pPr lvl="1">
              <a:spcAft>
                <a:spcPts val="300"/>
              </a:spcAft>
            </a:pPr>
            <a:r>
              <a:rPr lang="en-GB" dirty="0"/>
              <a:t>Grange Primary School and Nursery </a:t>
            </a:r>
            <a:br>
              <a:rPr lang="en-GB" dirty="0"/>
            </a:br>
            <a:r>
              <a:rPr lang="en-GB" dirty="0"/>
              <a:t>in Shrewsbury</a:t>
            </a:r>
          </a:p>
          <a:p>
            <a:pPr lvl="1">
              <a:spcAft>
                <a:spcPts val="300"/>
              </a:spcAft>
            </a:pPr>
            <a:r>
              <a:rPr lang="en-GB" dirty="0"/>
              <a:t>Oakmeadow CE Primary School and Nursery </a:t>
            </a:r>
            <a:br>
              <a:rPr lang="en-GB" dirty="0"/>
            </a:br>
            <a:r>
              <a:rPr lang="en-GB" dirty="0"/>
              <a:t>in Shrewsbury</a:t>
            </a:r>
          </a:p>
          <a:p>
            <a:pPr lvl="1">
              <a:spcAft>
                <a:spcPts val="300"/>
              </a:spcAft>
            </a:pPr>
            <a:r>
              <a:rPr lang="en-GB" dirty="0"/>
              <a:t>Woodlands School in Wem </a:t>
            </a:r>
          </a:p>
          <a:p>
            <a:pPr lvl="1">
              <a:spcAft>
                <a:spcPts val="300"/>
              </a:spcAft>
            </a:pPr>
            <a:r>
              <a:rPr lang="en-GB" dirty="0"/>
              <a:t>Idsall School and Sixth Form in Shifnal</a:t>
            </a:r>
          </a:p>
        </p:txBody>
      </p:sp>
      <p:sp>
        <p:nvSpPr>
          <p:cNvPr id="10" name="TextBox 9">
            <a:extLst>
              <a:ext uri="{FF2B5EF4-FFF2-40B4-BE49-F238E27FC236}">
                <a16:creationId xmlns:a16="http://schemas.microsoft.com/office/drawing/2014/main" id="{31E78CDA-F9BB-72F4-9B51-008D3A3186D3}"/>
              </a:ext>
            </a:extLst>
          </p:cNvPr>
          <p:cNvSpPr txBox="1"/>
          <p:nvPr/>
        </p:nvSpPr>
        <p:spPr>
          <a:xfrm>
            <a:off x="3463925" y="5851128"/>
            <a:ext cx="2388366" cy="556627"/>
          </a:xfrm>
          <a:prstGeom prst="rect">
            <a:avLst/>
          </a:prstGeom>
          <a:noFill/>
        </p:spPr>
        <p:txBody>
          <a:bodyPr wrap="square" lIns="0" tIns="0" rIns="0" bIns="0" rtlCol="0">
            <a:noAutofit/>
          </a:bodyPr>
          <a:lstStyle/>
          <a:p>
            <a:pPr defTabSz="801929">
              <a:lnSpc>
                <a:spcPct val="120000"/>
              </a:lnSpc>
            </a:pPr>
            <a:r>
              <a:rPr lang="en-GB" sz="1100" b="1" dirty="0">
                <a:solidFill>
                  <a:schemeClr val="accent1"/>
                </a:solidFill>
              </a:rPr>
              <a:t>CEO </a:t>
            </a:r>
          </a:p>
          <a:p>
            <a:pPr defTabSz="801929">
              <a:lnSpc>
                <a:spcPct val="120000"/>
              </a:lnSpc>
            </a:pPr>
            <a:r>
              <a:rPr lang="en-GB" sz="1100" dirty="0">
                <a:solidFill>
                  <a:schemeClr val="bg1"/>
                </a:solidFill>
              </a:rPr>
              <a:t>The Marches Academy Trust </a:t>
            </a:r>
          </a:p>
        </p:txBody>
      </p:sp>
      <p:pic>
        <p:nvPicPr>
          <p:cNvPr id="7" name="Picture 6">
            <a:extLst>
              <a:ext uri="{FF2B5EF4-FFF2-40B4-BE49-F238E27FC236}">
                <a16:creationId xmlns:a16="http://schemas.microsoft.com/office/drawing/2014/main" id="{481B02D6-94E8-AB0A-B7EB-33053BB8D0C7}"/>
              </a:ext>
            </a:extLst>
          </p:cNvPr>
          <p:cNvPicPr>
            <a:picLocks noChangeAspect="1"/>
          </p:cNvPicPr>
          <p:nvPr/>
        </p:nvPicPr>
        <p:blipFill>
          <a:blip r:embed="rId3"/>
          <a:srcRect/>
          <a:stretch/>
        </p:blipFill>
        <p:spPr>
          <a:xfrm>
            <a:off x="2932173" y="5243065"/>
            <a:ext cx="3314569" cy="694213"/>
          </a:xfrm>
          <a:prstGeom prst="rect">
            <a:avLst/>
          </a:prstGeom>
        </p:spPr>
      </p:pic>
    </p:spTree>
    <p:extLst>
      <p:ext uri="{BB962C8B-B14F-4D97-AF65-F5344CB8AC3E}">
        <p14:creationId xmlns:p14="http://schemas.microsoft.com/office/powerpoint/2010/main" val="135418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D31DEB-C065-CB2A-4586-2E7EBE30BEF2}"/>
              </a:ext>
            </a:extLst>
          </p:cNvPr>
          <p:cNvSpPr>
            <a:spLocks noGrp="1"/>
          </p:cNvSpPr>
          <p:nvPr>
            <p:ph type="title"/>
          </p:nvPr>
        </p:nvSpPr>
        <p:spPr>
          <a:xfrm>
            <a:off x="436563" y="431800"/>
            <a:ext cx="9823450" cy="498598"/>
          </a:xfrm>
        </p:spPr>
        <p:txBody>
          <a:bodyPr/>
          <a:lstStyle/>
          <a:p>
            <a:r>
              <a:rPr lang="en-GB" dirty="0"/>
              <a:t>Meet our Chair of Trustees</a:t>
            </a:r>
          </a:p>
        </p:txBody>
      </p:sp>
      <p:sp>
        <p:nvSpPr>
          <p:cNvPr id="69" name="Content Placeholder 68">
            <a:extLst>
              <a:ext uri="{FF2B5EF4-FFF2-40B4-BE49-F238E27FC236}">
                <a16:creationId xmlns:a16="http://schemas.microsoft.com/office/drawing/2014/main" id="{0EA6BF61-8A96-9C3E-D750-A089725146F0}"/>
              </a:ext>
            </a:extLst>
          </p:cNvPr>
          <p:cNvSpPr>
            <a:spLocks noGrp="1"/>
          </p:cNvSpPr>
          <p:nvPr>
            <p:ph idx="11"/>
          </p:nvPr>
        </p:nvSpPr>
        <p:spPr>
          <a:xfrm>
            <a:off x="3260437" y="3413147"/>
            <a:ext cx="6994813" cy="3451250"/>
          </a:xfrm>
        </p:spPr>
        <p:txBody>
          <a:bodyPr/>
          <a:lstStyle/>
          <a:p>
            <a:pPr>
              <a:spcAft>
                <a:spcPts val="800"/>
              </a:spcAft>
            </a:pPr>
            <a:r>
              <a:rPr lang="en-GB" dirty="0"/>
              <a:t>Thank you for your interest in this role.</a:t>
            </a:r>
          </a:p>
          <a:p>
            <a:pPr>
              <a:spcAft>
                <a:spcPts val="800"/>
              </a:spcAft>
            </a:pPr>
            <a:r>
              <a:rPr lang="en-GB" dirty="0"/>
              <a:t>The Trust is looking to appoint an individual to build on our Trust's current strengths and achievements.</a:t>
            </a:r>
          </a:p>
          <a:p>
            <a:pPr>
              <a:spcAft>
                <a:spcPts val="800"/>
              </a:spcAft>
            </a:pPr>
            <a:r>
              <a:rPr lang="en-GB" dirty="0"/>
              <a:t>As a thriving Trust serving over 6,000 students and their families in Shropshire, this a pivotal role in driving continuous improvement across our schools and will contribute to our vision of 'achievement through caring'.</a:t>
            </a:r>
          </a:p>
          <a:p>
            <a:pPr>
              <a:spcAft>
                <a:spcPts val="800"/>
              </a:spcAft>
            </a:pPr>
            <a:r>
              <a:rPr lang="en-GB" dirty="0"/>
              <a:t>Collaborative working with other schools in our Trust offers many benefits for students and staff; sharing best practice in teaching and learning, curriculum collaboration, extracurricular opportunities, staff development, finance and human resources, legal services, school improvement structures and governance arrangements.</a:t>
            </a:r>
          </a:p>
          <a:p>
            <a:pPr>
              <a:spcAft>
                <a:spcPts val="800"/>
              </a:spcAft>
            </a:pPr>
            <a:r>
              <a:rPr lang="en-GB" dirty="0"/>
              <a:t>We hope that the opportunity to shape the work of our schools and their staff to harness their professional expertise, with the goal of securing excellent outcomes, is one you would relish.</a:t>
            </a:r>
          </a:p>
          <a:p>
            <a:pPr>
              <a:spcAft>
                <a:spcPts val="800"/>
              </a:spcAft>
            </a:pPr>
            <a:r>
              <a:rPr lang="en-GB" dirty="0"/>
              <a:t>The prospect of this role goes beyond the immediate job description. The successful candidate will influence and help shape the strategy of the Trust,</a:t>
            </a:r>
          </a:p>
          <a:p>
            <a:pPr>
              <a:spcAft>
                <a:spcPts val="800"/>
              </a:spcAft>
            </a:pPr>
            <a:r>
              <a:rPr lang="en-GB" dirty="0"/>
              <a:t>have the opportunity to support our ITT provision, support leadership development and career paths as well as drive efficiencies across our schools.</a:t>
            </a:r>
          </a:p>
          <a:p>
            <a:pPr>
              <a:spcAft>
                <a:spcPts val="800"/>
              </a:spcAft>
            </a:pPr>
            <a:r>
              <a:rPr lang="en-GB" dirty="0"/>
              <a:t>For the right individual, this is an exceptional opportunity. The right candidate will have no better chance of working with wonderful students, super staff and shaping our Trust into the future.</a:t>
            </a:r>
          </a:p>
        </p:txBody>
      </p:sp>
      <p:sp>
        <p:nvSpPr>
          <p:cNvPr id="70" name="Text Placeholder 69">
            <a:extLst>
              <a:ext uri="{FF2B5EF4-FFF2-40B4-BE49-F238E27FC236}">
                <a16:creationId xmlns:a16="http://schemas.microsoft.com/office/drawing/2014/main" id="{8DFDC74A-7479-4165-1947-234176D68AF3}"/>
              </a:ext>
            </a:extLst>
          </p:cNvPr>
          <p:cNvSpPr>
            <a:spLocks noGrp="1"/>
          </p:cNvSpPr>
          <p:nvPr>
            <p:ph type="body" sz="quarter" idx="12"/>
          </p:nvPr>
        </p:nvSpPr>
        <p:spPr>
          <a:xfrm>
            <a:off x="436563" y="4102410"/>
            <a:ext cx="2351664" cy="211138"/>
          </a:xfrm>
        </p:spPr>
        <p:txBody>
          <a:bodyPr/>
          <a:lstStyle/>
          <a:p>
            <a:r>
              <a:rPr lang="en-GB" dirty="0"/>
              <a:t>Chair of Trustees</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0D5A3EB-0486-8AE0-0E17-CBBE4F8A4C57}"/>
              </a:ext>
            </a:extLst>
          </p:cNvPr>
          <p:cNvPicPr>
            <a:picLocks noChangeAspect="1"/>
          </p:cNvPicPr>
          <p:nvPr/>
        </p:nvPicPr>
        <p:blipFill rotWithShape="1">
          <a:blip r:embed="rId2"/>
          <a:srcRect l="18126"/>
          <a:stretch/>
        </p:blipFill>
        <p:spPr>
          <a:xfrm>
            <a:off x="358111" y="3136543"/>
            <a:ext cx="2750551" cy="1028994"/>
          </a:xfrm>
          <a:prstGeom prst="rect">
            <a:avLst/>
          </a:prstGeom>
        </p:spPr>
      </p:pic>
      <p:pic>
        <p:nvPicPr>
          <p:cNvPr id="7" name="Picture Placeholder 6" descr="A person with a beard smiling&#10;&#10;Description automatically generated">
            <a:extLst>
              <a:ext uri="{FF2B5EF4-FFF2-40B4-BE49-F238E27FC236}">
                <a16:creationId xmlns:a16="http://schemas.microsoft.com/office/drawing/2014/main" id="{76989E99-A4CB-4DF8-EC70-9BE0F6E4C56B}"/>
              </a:ext>
            </a:extLst>
          </p:cNvPr>
          <p:cNvPicPr>
            <a:picLocks noGrp="1" noChangeAspect="1"/>
          </p:cNvPicPr>
          <p:nvPr>
            <p:ph type="pic" sz="quarter" idx="10"/>
          </p:nvPr>
        </p:nvPicPr>
        <p:blipFill>
          <a:blip r:embed="rId3"/>
          <a:srcRect t="6867" b="6867"/>
          <a:stretch>
            <a:fillRect/>
          </a:stretch>
        </p:blipFill>
        <p:spPr/>
      </p:pic>
    </p:spTree>
    <p:extLst>
      <p:ext uri="{BB962C8B-B14F-4D97-AF65-F5344CB8AC3E}">
        <p14:creationId xmlns:p14="http://schemas.microsoft.com/office/powerpoint/2010/main" val="929601829"/>
      </p:ext>
    </p:extLst>
  </p:cSld>
  <p:clrMapOvr>
    <a:masterClrMapping/>
  </p:clrMapOvr>
</p:sld>
</file>

<file path=ppt/theme/theme1.xml><?xml version="1.0" encoding="utf-8"?>
<a:theme xmlns:a="http://schemas.openxmlformats.org/drawingml/2006/main" name="Office Theme">
  <a:themeElements>
    <a:clrScheme name="Shrewsbury Academy">
      <a:dk1>
        <a:srgbClr val="1D1D1B"/>
      </a:dk1>
      <a:lt1>
        <a:srgbClr val="FFFFFF"/>
      </a:lt1>
      <a:dk2>
        <a:srgbClr val="1D1D1B"/>
      </a:dk2>
      <a:lt2>
        <a:srgbClr val="E2E0C9"/>
      </a:lt2>
      <a:accent1>
        <a:srgbClr val="CC7CB1"/>
      </a:accent1>
      <a:accent2>
        <a:srgbClr val="EF7C3D"/>
      </a:accent2>
      <a:accent3>
        <a:srgbClr val="8B539C"/>
      </a:accent3>
      <a:accent4>
        <a:srgbClr val="582C5F"/>
      </a:accent4>
      <a:accent5>
        <a:srgbClr val="E2E0C9"/>
      </a:accent5>
      <a:accent6>
        <a:srgbClr val="D8CEAF"/>
      </a:accent6>
      <a:hlink>
        <a:srgbClr val="1D1D1B"/>
      </a:hlink>
      <a:folHlink>
        <a:srgbClr val="CC7CB1"/>
      </a:folHlink>
    </a:clrScheme>
    <a:fontScheme name="Custom 79">
      <a:majorFont>
        <a:latin typeface="Arial Nova"/>
        <a:ea typeface=""/>
        <a:cs typeface=""/>
      </a:majorFont>
      <a:minorFont>
        <a:latin typeface="Arial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smtClean="0">
            <a:solidFill>
              <a:schemeClr val="bg1"/>
            </a:solidFill>
          </a:defRPr>
        </a:defPPr>
      </a:lstStyle>
    </a:txDef>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ed90f1-a757-49f5-90b0-771f868dbb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0606B49C3FD441AE15A1646CADDA4D" ma:contentTypeVersion="13" ma:contentTypeDescription="Create a new document." ma:contentTypeScope="" ma:versionID="f7feb8882d4154f9d38551f666bdccac">
  <xsd:schema xmlns:xsd="http://www.w3.org/2001/XMLSchema" xmlns:xs="http://www.w3.org/2001/XMLSchema" xmlns:p="http://schemas.microsoft.com/office/2006/metadata/properties" xmlns:ns2="5ced90f1-a757-49f5-90b0-771f868dbba9" xmlns:ns3="235f530c-09f8-4b8a-b46d-2489aa41310c" targetNamespace="http://schemas.microsoft.com/office/2006/metadata/properties" ma:root="true" ma:fieldsID="8e495eed6dc77137f58bc360802f3886" ns2:_="" ns3:_="">
    <xsd:import namespace="5ced90f1-a757-49f5-90b0-771f868dbba9"/>
    <xsd:import namespace="235f530c-09f8-4b8a-b46d-2489aa41310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d90f1-a757-49f5-90b0-771f868db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b247c1b-e0bb-44ad-84aa-523fabb05a5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530c-09f8-4b8a-b46d-2489aa4131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0597EA-DE66-4C7C-9C0E-4DFA67F46282}">
  <ds:schemaRefs>
    <ds:schemaRef ds:uri="http://schemas.microsoft.com/office/2006/metadata/properties"/>
    <ds:schemaRef ds:uri="http://purl.org/dc/elements/1.1/"/>
    <ds:schemaRef ds:uri="235f530c-09f8-4b8a-b46d-2489aa41310c"/>
    <ds:schemaRef ds:uri="http://purl.org/dc/terms/"/>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5ced90f1-a757-49f5-90b0-771f868dbba9"/>
  </ds:schemaRefs>
</ds:datastoreItem>
</file>

<file path=customXml/itemProps2.xml><?xml version="1.0" encoding="utf-8"?>
<ds:datastoreItem xmlns:ds="http://schemas.openxmlformats.org/officeDocument/2006/customXml" ds:itemID="{524114C7-EC1C-4CCE-AD71-8F3B12AA7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d90f1-a757-49f5-90b0-771f868dbba9"/>
    <ds:schemaRef ds:uri="235f530c-09f8-4b8a-b46d-2489aa413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418CF6-EDC0-495C-8D66-551BBC76D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2237</TotalTime>
  <Words>3181</Words>
  <Application>Microsoft Office PowerPoint</Application>
  <PresentationFormat>Custom</PresentationFormat>
  <Paragraphs>222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Merriweather</vt:lpstr>
      <vt:lpstr>Arial Nova</vt:lpstr>
      <vt:lpstr>Times New Roman</vt:lpstr>
      <vt:lpstr>Arial</vt:lpstr>
      <vt:lpstr>Halimun</vt:lpstr>
      <vt:lpstr>Calibri</vt:lpstr>
      <vt:lpstr>Office Theme</vt:lpstr>
      <vt:lpstr>TEACHER OF GIRLS PE</vt:lpstr>
      <vt:lpstr>Meet our Headteacher</vt:lpstr>
      <vt:lpstr>Job description</vt:lpstr>
      <vt:lpstr>PowerPoint Presentation</vt:lpstr>
      <vt:lpstr>PowerPoint Presentation</vt:lpstr>
      <vt:lpstr>Person specification</vt:lpstr>
      <vt:lpstr>Person specification</vt:lpstr>
      <vt:lpstr>Welcome from the CEO</vt:lpstr>
      <vt:lpstr>Meet our Chair of Trustees</vt:lpstr>
      <vt:lpstr>Who we are</vt:lpstr>
      <vt:lpstr>Our Trust Vision Statement and Values</vt:lpstr>
      <vt:lpstr>Our investment in you</vt:lpstr>
      <vt:lpstr>Our investment in you</vt:lpstr>
      <vt:lpstr>PowerPoint Presentation</vt:lpstr>
      <vt:lpstr>Bits you need to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Wheelwright</dc:creator>
  <cp:lastModifiedBy>Downward, Sarah</cp:lastModifiedBy>
  <cp:revision>70</cp:revision>
  <dcterms:created xsi:type="dcterms:W3CDTF">2023-11-09T16:41:14Z</dcterms:created>
  <dcterms:modified xsi:type="dcterms:W3CDTF">2025-05-07T14:30:59Z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0x010100240606B49C3FD441AE15A1646CADDA4D</vt:lpwstr>
  </property>
  <property fmtid="{D5CDD505-2E9C-101B-9397-08002B2CF9AE}" pid="3" name="MediaServiceImageTags">
    <vt:lpwstr/>
  </property>
</Properties>
</file>